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CREATE A CHATBOT IN PYTHON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PRE-TRAINED LANGUAGE MODELS(GPT-3)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GPT-3 a pre-trained model?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        GPT-3, or the third-generation</a:t>
            </a:r>
          </a:p>
          <a:p>
            <a:pPr>
              <a:buNone/>
            </a:pPr>
            <a:r>
              <a:rPr lang="en-IN" sz="2400" dirty="0" smtClean="0"/>
              <a:t>     Generative Pre-trained Transformer, </a:t>
            </a:r>
          </a:p>
          <a:p>
            <a:pPr>
              <a:buNone/>
            </a:pPr>
            <a:r>
              <a:rPr lang="en-IN" sz="2400" dirty="0" smtClean="0"/>
              <a:t>     is a neural network machine learning     </a:t>
            </a:r>
          </a:p>
          <a:p>
            <a:pPr>
              <a:buNone/>
            </a:pPr>
            <a:r>
              <a:rPr lang="en-IN" sz="2400" dirty="0" smtClean="0"/>
              <a:t>     model trained using internet data to</a:t>
            </a:r>
          </a:p>
          <a:p>
            <a:pPr>
              <a:buNone/>
            </a:pPr>
            <a:r>
              <a:rPr lang="en-IN" sz="2400" dirty="0" smtClean="0"/>
              <a:t>     generate any type of text. Developed</a:t>
            </a:r>
          </a:p>
          <a:p>
            <a:pPr>
              <a:buNone/>
            </a:pPr>
            <a:r>
              <a:rPr lang="en-IN" sz="2400" dirty="0" smtClean="0"/>
              <a:t>     by </a:t>
            </a:r>
            <a:r>
              <a:rPr lang="en-IN" sz="2400" dirty="0" smtClean="0"/>
              <a:t>Open AI</a:t>
            </a:r>
            <a:r>
              <a:rPr lang="en-IN" sz="2400" dirty="0" smtClean="0"/>
              <a:t>, it requires a small amount</a:t>
            </a:r>
          </a:p>
          <a:p>
            <a:pPr>
              <a:buNone/>
            </a:pPr>
            <a:r>
              <a:rPr lang="en-IN" sz="2400" dirty="0" smtClean="0"/>
              <a:t>     of input text to generate large volumes</a:t>
            </a:r>
          </a:p>
          <a:p>
            <a:pPr>
              <a:buNone/>
            </a:pPr>
            <a:r>
              <a:rPr lang="en-IN" sz="2400" dirty="0" smtClean="0"/>
              <a:t>     of relevant and sophisticated </a:t>
            </a:r>
          </a:p>
          <a:p>
            <a:pPr>
              <a:buNone/>
            </a:pPr>
            <a:r>
              <a:rPr lang="en-IN" sz="2400" dirty="0" smtClean="0"/>
              <a:t>     machine-generated text.</a:t>
            </a:r>
            <a:endParaRPr lang="en-IN" sz="2400" dirty="0"/>
          </a:p>
        </p:txBody>
      </p:sp>
      <p:pic>
        <p:nvPicPr>
          <p:cNvPr id="4" name="Picture 3" descr="gp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9800"/>
            <a:ext cx="28194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GPT-3 LANGUAGE PROTOOL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     </a:t>
            </a:r>
            <a:r>
              <a:rPr lang="en-IN" dirty="0" smtClean="0"/>
              <a:t> GPT-3 is structurally similar to its predecessors, its greater accuracy is attributed to its increased capacity and greater number of parameters. GPT-3's capacity is ten times larger than that of Microsoft's Turing NLG, the next largest NLP model known at the time.</a:t>
            </a:r>
            <a:endParaRPr lang="en-IN" dirty="0"/>
          </a:p>
        </p:txBody>
      </p:sp>
      <p:sp>
        <p:nvSpPr>
          <p:cNvPr id="1026" name="AutoShape 2" descr="Pre trained language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P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962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Chat bots :</a:t>
            </a:r>
            <a:r>
              <a:rPr lang="en-IN" dirty="0" smtClean="0"/>
              <a:t> GPT-3 can be integrated into </a:t>
            </a:r>
            <a:r>
              <a:rPr lang="en-IN" dirty="0" smtClean="0"/>
              <a:t>chat bots </a:t>
            </a:r>
            <a:r>
              <a:rPr lang="en-IN" dirty="0" smtClean="0"/>
              <a:t>to provide human-like conversational experiences for customer support, e-commerce, and other applications. Text classification: GPT-3 can be fine-tuned to classify text, so it can be used for spam detection or categorization of news articles.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PRE-TRAINING PROCESS</a:t>
            </a:r>
            <a:endParaRPr lang="en-IN" dirty="0"/>
          </a:p>
        </p:txBody>
      </p:sp>
      <p:pic>
        <p:nvPicPr>
          <p:cNvPr id="4" name="Content Placeholder 3" descr="gpt -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137878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       </a:t>
            </a:r>
            <a:r>
              <a:rPr lang="en-IN" dirty="0" smtClean="0"/>
              <a:t> GPT 3 is a powerful </a:t>
            </a:r>
            <a:r>
              <a:rPr lang="en-IN" dirty="0" smtClean="0"/>
              <a:t>machine-learning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dirty="0" smtClean="0"/>
              <a:t>program and a language model </a:t>
            </a:r>
            <a:r>
              <a:rPr lang="en-IN" dirty="0" smtClean="0"/>
              <a:t>that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dirty="0" smtClean="0"/>
              <a:t>can create impressive text outputs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dirty="0" smtClean="0"/>
              <a:t>It uses hundreds of billions of </a:t>
            </a:r>
            <a:r>
              <a:rPr lang="en-IN" dirty="0" smtClean="0"/>
              <a:t>factors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dirty="0" smtClean="0"/>
              <a:t>to create realistic outputs</a:t>
            </a:r>
            <a:r>
              <a:rPr lang="en-IN" dirty="0" smtClean="0"/>
              <a:t>.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</a:t>
            </a:r>
            <a:r>
              <a:rPr lang="en-US" sz="3600" b="1" dirty="0" smtClean="0"/>
              <a:t>THANK YOU</a:t>
            </a:r>
            <a:r>
              <a:rPr lang="en-US" sz="2000" dirty="0" smtClean="0"/>
              <a:t>			</a:t>
            </a:r>
            <a:r>
              <a:rPr lang="en-US" dirty="0" smtClean="0"/>
              <a:t>	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CREATE A CHATBOT IN PYTHON</vt:lpstr>
      <vt:lpstr>GPT-3 a pre-trained model?</vt:lpstr>
      <vt:lpstr>GPT-3 LANGUAGE PROTOOL</vt:lpstr>
      <vt:lpstr>Slide 4</vt:lpstr>
      <vt:lpstr>USER INTERFACE</vt:lpstr>
      <vt:lpstr>PRE-TRAINING PROCESS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CHATBOT IN PYTHON</dc:title>
  <dc:creator>MKS</dc:creator>
  <cp:lastModifiedBy>MKS</cp:lastModifiedBy>
  <cp:revision>7</cp:revision>
  <dcterms:created xsi:type="dcterms:W3CDTF">2006-08-16T00:00:00Z</dcterms:created>
  <dcterms:modified xsi:type="dcterms:W3CDTF">2023-10-10T10:49:22Z</dcterms:modified>
</cp:coreProperties>
</file>