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9378637@gmail.com" TargetMode="External"/><Relationship Id="rId2" Type="http://schemas.openxmlformats.org/officeDocument/2006/relationships/hyperlink" Target="http://communications.ucoz.net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cations.ucoz.net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32304" y="2982796"/>
            <a:ext cx="4417807" cy="1702160"/>
          </a:xfrm>
        </p:spPr>
        <p:txBody>
          <a:bodyPr/>
          <a:lstStyle/>
          <a:p>
            <a:r>
              <a:rPr lang="uk-UA" dirty="0"/>
              <a:t>Сервіси групової комунікації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334672" y="4617024"/>
            <a:ext cx="4413071" cy="1260629"/>
          </a:xfrm>
        </p:spPr>
        <p:txBody>
          <a:bodyPr/>
          <a:lstStyle/>
          <a:p>
            <a:pPr algn="ctr"/>
            <a:r>
              <a:rPr lang="uk-UA" sz="2400" dirty="0">
                <a:solidFill>
                  <a:schemeClr val="tx1"/>
                </a:solidFill>
              </a:rPr>
              <a:t>Сайт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uk-UA" sz="2400" dirty="0">
                <a:solidFill>
                  <a:schemeClr val="tx1"/>
                </a:solidFill>
              </a:rPr>
              <a:t>з інформацією про сервіси комунікації</a:t>
            </a:r>
          </a:p>
          <a:p>
            <a:pPr algn="ctr"/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07" y="1"/>
            <a:ext cx="4863590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5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9710" y="1027664"/>
            <a:ext cx="9647936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Розподілення</a:t>
            </a:r>
            <a:r>
              <a:rPr lang="ru-RU" dirty="0" smtClean="0"/>
              <a:t> ролей при </a:t>
            </a:r>
            <a:r>
              <a:rPr lang="ru-RU" dirty="0" err="1" smtClean="0"/>
              <a:t>створенні</a:t>
            </a:r>
            <a:r>
              <a:rPr lang="ru-RU" dirty="0" smtClean="0"/>
              <a:t> сайту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423851" y="2097088"/>
            <a:ext cx="9348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endParaRPr lang="uk-UA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4560" y="2820363"/>
            <a:ext cx="23711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Аналітик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Проектувальник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Програміст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Верстальник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Дизайнер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Тестер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Редактор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3242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Методологія створення сайту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2097088"/>
            <a:ext cx="103408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Сайт «</a:t>
            </a:r>
            <a:r>
              <a:rPr lang="ru-RU" sz="3200" b="1" dirty="0" err="1" smtClean="0"/>
              <a:t>Сервіси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групових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комунікацій</a:t>
            </a:r>
            <a:r>
              <a:rPr lang="ru-RU" sz="3200" b="1" dirty="0" smtClean="0"/>
              <a:t>» </a:t>
            </a:r>
            <a:r>
              <a:rPr lang="ru-RU" sz="3200" b="1" dirty="0" err="1" smtClean="0"/>
              <a:t>розроблений</a:t>
            </a:r>
            <a:r>
              <a:rPr lang="ru-RU" sz="3200" b="1" dirty="0" smtClean="0"/>
              <a:t> по </a:t>
            </a:r>
            <a:r>
              <a:rPr lang="ru-RU" sz="3200" b="1" dirty="0" err="1" smtClean="0"/>
              <a:t>методології</a:t>
            </a:r>
            <a:r>
              <a:rPr lang="ru-RU" sz="3200" b="1" dirty="0" smtClean="0"/>
              <a:t> </a:t>
            </a:r>
            <a:r>
              <a:rPr lang="ru-RU" sz="3200" b="1" dirty="0" err="1"/>
              <a:t>автоматизованого</a:t>
            </a:r>
            <a:r>
              <a:rPr lang="ru-RU" sz="3200" b="1" dirty="0"/>
              <a:t> </a:t>
            </a:r>
            <a:r>
              <a:rPr lang="ru-RU" sz="3200" b="1" dirty="0" err="1" smtClean="0"/>
              <a:t>створення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сайтів</a:t>
            </a:r>
            <a:r>
              <a:rPr lang="ru-RU" sz="3200" b="1" dirty="0" smtClean="0"/>
              <a:t>,</a:t>
            </a:r>
          </a:p>
          <a:p>
            <a:r>
              <a:rPr lang="ru-RU" sz="3200" dirty="0" err="1" smtClean="0"/>
              <a:t>тобто</a:t>
            </a:r>
            <a:r>
              <a:rPr lang="ru-RU" sz="3200" dirty="0"/>
              <a:t> за </a:t>
            </a:r>
            <a:r>
              <a:rPr lang="ru-RU" sz="3200" dirty="0" err="1"/>
              <a:t>допомогою</a:t>
            </a:r>
            <a:r>
              <a:rPr lang="ru-RU" sz="3200" dirty="0"/>
              <a:t> </a:t>
            </a:r>
            <a:r>
              <a:rPr lang="ru-RU" sz="3200" dirty="0" err="1"/>
              <a:t>спеціальних</a:t>
            </a:r>
            <a:r>
              <a:rPr lang="ru-RU" sz="3200" dirty="0"/>
              <a:t> </a:t>
            </a:r>
            <a:r>
              <a:rPr lang="ru-RU" sz="3200" dirty="0" err="1" smtClean="0"/>
              <a:t>конструкторів</a:t>
            </a:r>
            <a:r>
              <a:rPr lang="ru-RU" sz="3200" dirty="0" smtClean="0"/>
              <a:t> </a:t>
            </a:r>
            <a:r>
              <a:rPr lang="ru-RU" sz="3200" dirty="0" err="1"/>
              <a:t>сайтів</a:t>
            </a:r>
            <a:r>
              <a:rPr lang="ru-RU" sz="3200" dirty="0"/>
              <a:t> </a:t>
            </a:r>
            <a:r>
              <a:rPr lang="ru-RU" sz="3200" dirty="0" smtClean="0"/>
              <a:t>та систем </a:t>
            </a:r>
            <a:r>
              <a:rPr lang="ru-RU" sz="3200" dirty="0" err="1"/>
              <a:t>керування</a:t>
            </a:r>
            <a:r>
              <a:rPr lang="ru-RU" sz="3200" dirty="0"/>
              <a:t> </a:t>
            </a:r>
            <a:r>
              <a:rPr lang="ru-RU" sz="3200" dirty="0" smtClean="0"/>
              <a:t>контентом.</a:t>
            </a:r>
            <a:endParaRPr lang="ru-RU" sz="3200" dirty="0"/>
          </a:p>
          <a:p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2939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7033" y="983275"/>
            <a:ext cx="9366325" cy="525929"/>
          </a:xfrm>
        </p:spPr>
        <p:txBody>
          <a:bodyPr>
            <a:normAutofit fontScale="90000"/>
          </a:bodyPr>
          <a:lstStyle/>
          <a:p>
            <a:r>
              <a:rPr lang="uk-UA" dirty="0"/>
              <a:t>С</a:t>
            </a:r>
            <a:r>
              <a:rPr lang="uk-UA" dirty="0" smtClean="0"/>
              <a:t>труктура сайту</a:t>
            </a:r>
            <a:br>
              <a:rPr lang="uk-UA" dirty="0" smtClean="0"/>
            </a:br>
            <a:r>
              <a:rPr lang="uk-UA" dirty="0" smtClean="0"/>
              <a:t>«Сервіси групової комунікації»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704975"/>
            <a:ext cx="94011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99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2442" y="175408"/>
            <a:ext cx="9366325" cy="1143000"/>
          </a:xfrm>
        </p:spPr>
        <p:txBody>
          <a:bodyPr/>
          <a:lstStyle/>
          <a:p>
            <a:r>
              <a:rPr lang="uk-UA" dirty="0"/>
              <a:t>Т</a:t>
            </a:r>
            <a:r>
              <a:rPr lang="uk-UA" dirty="0" smtClean="0"/>
              <a:t>ехнічне </a:t>
            </a:r>
            <a:r>
              <a:rPr lang="uk-UA" dirty="0"/>
              <a:t>завдання проекту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1550" y="1926454"/>
            <a:ext cx="95221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b="1" dirty="0" smtClean="0"/>
              <a:t>1. </a:t>
            </a:r>
            <a:r>
              <a:rPr lang="ru-RU" b="1" dirty="0" err="1" smtClean="0"/>
              <a:t>Загальні</a:t>
            </a:r>
            <a:r>
              <a:rPr lang="ru-RU" b="1" dirty="0" smtClean="0"/>
              <a:t> </a:t>
            </a:r>
            <a:r>
              <a:rPr lang="ru-RU" b="1" dirty="0" err="1" smtClean="0"/>
              <a:t>відомості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«</a:t>
            </a:r>
            <a:r>
              <a:rPr lang="ru-RU" dirty="0" err="1"/>
              <a:t>Сервіси</a:t>
            </a:r>
            <a:r>
              <a:rPr lang="ru-RU" dirty="0"/>
              <a:t> </a:t>
            </a:r>
            <a:r>
              <a:rPr lang="ru-RU" dirty="0" err="1"/>
              <a:t>групової</a:t>
            </a:r>
            <a:r>
              <a:rPr lang="ru-RU" dirty="0"/>
              <a:t> </a:t>
            </a:r>
            <a:r>
              <a:rPr lang="ru-RU" dirty="0" err="1"/>
              <a:t>комунікації</a:t>
            </a:r>
            <a:r>
              <a:rPr lang="ru-RU" dirty="0"/>
              <a:t>», </a:t>
            </a:r>
            <a:r>
              <a:rPr lang="ru-RU" dirty="0" smtClean="0"/>
              <a:t>адреса сайта </a:t>
            </a:r>
            <a:r>
              <a:rPr lang="en-US" dirty="0">
                <a:hlinkClick r:id="rId2"/>
              </a:rPr>
              <a:t>http://communications.ucoz.net/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ru-RU" dirty="0" err="1" smtClean="0"/>
              <a:t>email</a:t>
            </a:r>
            <a:r>
              <a:rPr lang="ru-RU" dirty="0" smtClean="0"/>
              <a:t> </a:t>
            </a:r>
            <a:r>
              <a:rPr lang="ru-RU" dirty="0" err="1" smtClean="0"/>
              <a:t>адміністратора</a:t>
            </a:r>
            <a:r>
              <a:rPr lang="ru-RU" dirty="0" smtClean="0"/>
              <a:t> : </a:t>
            </a:r>
            <a:r>
              <a:rPr lang="ru-RU" u="sng" dirty="0">
                <a:hlinkClick r:id="rId3"/>
              </a:rPr>
              <a:t>9378637@gmail.com</a:t>
            </a:r>
            <a:endParaRPr lang="ru-RU" dirty="0"/>
          </a:p>
          <a:p>
            <a:r>
              <a:rPr lang="ru-RU" b="1" dirty="0"/>
              <a:t>2. </a:t>
            </a:r>
            <a:r>
              <a:rPr lang="ru-RU" b="1" dirty="0" err="1" smtClean="0"/>
              <a:t>Призначення</a:t>
            </a:r>
            <a:r>
              <a:rPr lang="ru-RU" b="1" dirty="0" smtClean="0"/>
              <a:t> Сайту:</a:t>
            </a:r>
            <a:endParaRPr lang="ru-RU" b="1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err="1"/>
              <a:t>Технічна</a:t>
            </a:r>
            <a:r>
              <a:rPr lang="ru-RU" dirty="0"/>
              <a:t> і </a:t>
            </a:r>
            <a:r>
              <a:rPr lang="ru-RU" dirty="0" err="1"/>
              <a:t>інформаційна</a:t>
            </a:r>
            <a:r>
              <a:rPr lang="ru-RU" dirty="0"/>
              <a:t> </a:t>
            </a: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</a:t>
            </a:r>
            <a:r>
              <a:rPr lang="ru-RU" dirty="0" err="1" smtClean="0"/>
              <a:t>сервісів</a:t>
            </a:r>
            <a:r>
              <a:rPr lang="ru-RU" dirty="0" smtClean="0"/>
              <a:t> </a:t>
            </a:r>
            <a:r>
              <a:rPr lang="ru-RU" dirty="0" err="1" smtClean="0"/>
              <a:t>комунікації</a:t>
            </a:r>
            <a:r>
              <a:rPr lang="ru-RU" dirty="0" smtClean="0"/>
              <a:t>.</a:t>
            </a: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err="1"/>
              <a:t>Ознайомлення</a:t>
            </a:r>
            <a:r>
              <a:rPr lang="ru-RU" dirty="0"/>
              <a:t> </a:t>
            </a:r>
            <a:r>
              <a:rPr lang="ru-RU" dirty="0" err="1"/>
              <a:t>потенційних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</a:t>
            </a:r>
            <a:r>
              <a:rPr lang="uk-UA" dirty="0" smtClean="0"/>
              <a:t>з</a:t>
            </a:r>
            <a:r>
              <a:rPr lang="en-US" dirty="0" smtClean="0"/>
              <a:t> </a:t>
            </a:r>
            <a:r>
              <a:rPr lang="ru-RU" dirty="0" err="1" smtClean="0"/>
              <a:t>існуючими</a:t>
            </a:r>
            <a:r>
              <a:rPr lang="ru-RU" dirty="0" smtClean="0"/>
              <a:t> </a:t>
            </a:r>
            <a:r>
              <a:rPr lang="ru-RU" dirty="0" err="1" smtClean="0"/>
              <a:t>прогорамними</a:t>
            </a:r>
            <a:r>
              <a:rPr lang="ru-RU" dirty="0" smtClean="0"/>
              <a:t> продуктами.</a:t>
            </a: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/>
              <a:t>Реклама </a:t>
            </a:r>
            <a:r>
              <a:rPr lang="ru-RU" dirty="0" err="1"/>
              <a:t>послуг</a:t>
            </a:r>
            <a:r>
              <a:rPr lang="ru-RU" dirty="0"/>
              <a:t> </a:t>
            </a:r>
            <a:r>
              <a:rPr lang="ru-RU" dirty="0" smtClean="0"/>
              <a:t>онлайн-</a:t>
            </a:r>
            <a:r>
              <a:rPr lang="ru-RU" dirty="0" err="1" smtClean="0"/>
              <a:t>сервісу</a:t>
            </a:r>
            <a:r>
              <a:rPr lang="ru-RU" dirty="0" smtClean="0"/>
              <a:t> по </a:t>
            </a:r>
            <a:r>
              <a:rPr lang="ru-RU" dirty="0" err="1" smtClean="0"/>
              <a:t>створенн</a:t>
            </a:r>
            <a:r>
              <a:rPr lang="ru-RU" dirty="0" err="1"/>
              <a:t>ю</a:t>
            </a:r>
            <a:r>
              <a:rPr lang="ru-RU" dirty="0" smtClean="0"/>
              <a:t> </a:t>
            </a:r>
            <a:r>
              <a:rPr lang="ru-RU" dirty="0" err="1" smtClean="0"/>
              <a:t>сайтів</a:t>
            </a:r>
            <a:endParaRPr lang="ru-RU" dirty="0" smtClean="0"/>
          </a:p>
          <a:p>
            <a:r>
              <a:rPr lang="ru-RU" b="1" dirty="0" smtClean="0"/>
              <a:t>3</a:t>
            </a:r>
            <a:r>
              <a:rPr lang="ru-RU" b="1" dirty="0"/>
              <a:t>. </a:t>
            </a:r>
            <a:r>
              <a:rPr lang="ru-RU" b="1" dirty="0" err="1"/>
              <a:t>Аудиторія</a:t>
            </a:r>
            <a:r>
              <a:rPr lang="ru-RU" b="1" dirty="0"/>
              <a:t> сайту: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індивідуальні</a:t>
            </a:r>
            <a:r>
              <a:rPr lang="ru-RU" dirty="0"/>
              <a:t> </a:t>
            </a:r>
            <a:r>
              <a:rPr lang="ru-RU" dirty="0" err="1"/>
              <a:t>підприємці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керівники</a:t>
            </a:r>
            <a:r>
              <a:rPr lang="ru-RU" dirty="0"/>
              <a:t> і </a:t>
            </a:r>
            <a:r>
              <a:rPr lang="ru-RU" dirty="0" err="1"/>
              <a:t>менеджери</a:t>
            </a:r>
            <a:r>
              <a:rPr lang="ru-RU" dirty="0"/>
              <a:t> </a:t>
            </a:r>
            <a:r>
              <a:rPr lang="ru-RU" dirty="0" err="1"/>
              <a:t>компаній</a:t>
            </a:r>
            <a:r>
              <a:rPr lang="ru-RU" dirty="0"/>
              <a:t> малого і </a:t>
            </a:r>
            <a:r>
              <a:rPr lang="ru-RU" dirty="0" err="1"/>
              <a:t>середнього</a:t>
            </a:r>
            <a:r>
              <a:rPr lang="ru-RU" dirty="0"/>
              <a:t> </a:t>
            </a:r>
            <a:r>
              <a:rPr lang="ru-RU" dirty="0" err="1"/>
              <a:t>бізнесу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топ-</a:t>
            </a:r>
            <a:r>
              <a:rPr lang="ru-RU" dirty="0" err="1"/>
              <a:t>менеджери</a:t>
            </a:r>
            <a:r>
              <a:rPr lang="ru-RU" dirty="0"/>
              <a:t> великих </a:t>
            </a:r>
            <a:r>
              <a:rPr lang="ru-RU" dirty="0" err="1"/>
              <a:t>компаній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представники</a:t>
            </a:r>
            <a:r>
              <a:rPr lang="ru-RU" dirty="0"/>
              <a:t> </a:t>
            </a:r>
            <a:r>
              <a:rPr lang="ru-RU" dirty="0" err="1"/>
              <a:t>рекламних</a:t>
            </a:r>
            <a:r>
              <a:rPr lang="ru-RU" dirty="0"/>
              <a:t> агентств і дизайн-</a:t>
            </a:r>
            <a:r>
              <a:rPr lang="ru-RU" dirty="0" err="1"/>
              <a:t>студій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/>
              <a:t>керівники</a:t>
            </a:r>
            <a:r>
              <a:rPr lang="ru-RU" dirty="0"/>
              <a:t> </a:t>
            </a:r>
            <a:r>
              <a:rPr lang="en-US" dirty="0"/>
              <a:t>IT-</a:t>
            </a:r>
            <a:r>
              <a:rPr lang="ru-RU" dirty="0" err="1"/>
              <a:t>відділів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IT-</a:t>
            </a:r>
            <a:r>
              <a:rPr lang="ru-RU" dirty="0" err="1"/>
              <a:t>розробники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898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</a:t>
            </a:r>
            <a:r>
              <a:rPr lang="uk-UA" dirty="0" smtClean="0"/>
              <a:t>ек-лист </a:t>
            </a:r>
            <a:r>
              <a:rPr lang="uk-UA" dirty="0"/>
              <a:t>готовності сайту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9204" y="2796466"/>
            <a:ext cx="4336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Створення макету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Створення ТЗ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Наповнення сайту інформацією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Розміщення сайту в </a:t>
            </a:r>
            <a:r>
              <a:rPr lang="uk-UA" dirty="0" err="1" smtClean="0"/>
              <a:t>інтернеті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77" y="2796466"/>
            <a:ext cx="306577" cy="3065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37" y="3103043"/>
            <a:ext cx="306577" cy="3065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48" y="3383611"/>
            <a:ext cx="306577" cy="3065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59" y="3690218"/>
            <a:ext cx="306577" cy="3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7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</a:t>
            </a:r>
            <a:r>
              <a:rPr lang="ru-RU" dirty="0" err="1" smtClean="0"/>
              <a:t>осилання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 smtClean="0"/>
              <a:t>репозиторій</a:t>
            </a:r>
            <a:r>
              <a:rPr lang="ru-RU" dirty="0" smtClean="0"/>
              <a:t> та на сайт: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740023" y="2636668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Сайт: </a:t>
            </a:r>
            <a:r>
              <a:rPr lang="en-US" sz="2400" dirty="0">
                <a:hlinkClick r:id="rId2"/>
              </a:rPr>
              <a:t>http://communications.ucoz.net</a:t>
            </a:r>
            <a:r>
              <a:rPr lang="en-US" sz="2400" dirty="0" smtClean="0">
                <a:hlinkClick r:id="rId2"/>
              </a:rPr>
              <a:t>/</a:t>
            </a:r>
            <a:endParaRPr lang="uk-UA" sz="2400" dirty="0" smtClean="0"/>
          </a:p>
          <a:p>
            <a:r>
              <a:rPr lang="uk-UA" sz="2400" dirty="0" err="1" smtClean="0"/>
              <a:t>Рипозиторій</a:t>
            </a:r>
            <a:r>
              <a:rPr lang="uk-UA" sz="2400" dirty="0" smtClean="0"/>
              <a:t>: </a:t>
            </a:r>
            <a:r>
              <a:rPr lang="en-US" sz="2400" u="sng" dirty="0">
                <a:solidFill>
                  <a:schemeClr val="accent6"/>
                </a:solidFill>
              </a:rPr>
              <a:t>https://github.com/9378637/Prj</a:t>
            </a:r>
            <a:endParaRPr lang="uk-UA" sz="2400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9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161</TotalTime>
  <Words>80</Words>
  <Application>Microsoft Office PowerPoint</Application>
  <PresentationFormat>Широкий екран</PresentationFormat>
  <Paragraphs>36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2</vt:lpstr>
      <vt:lpstr>Остин</vt:lpstr>
      <vt:lpstr>Сервіси групової комунікації</vt:lpstr>
      <vt:lpstr>Розподілення ролей при створенні сайту</vt:lpstr>
      <vt:lpstr>Методологія створення сайту</vt:lpstr>
      <vt:lpstr>Структура сайту «Сервіси групової комунікації»</vt:lpstr>
      <vt:lpstr>Технічне завдання проекту</vt:lpstr>
      <vt:lpstr>Чек-лист готовності сайту</vt:lpstr>
      <vt:lpstr>Посилання на репозиторій та на сайт: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Сервіси групової комунікації</dc:title>
  <dc:creator>Студент</dc:creator>
  <cp:lastModifiedBy>Користувач Windows</cp:lastModifiedBy>
  <cp:revision>21</cp:revision>
  <dcterms:created xsi:type="dcterms:W3CDTF">2017-11-27T06:55:54Z</dcterms:created>
  <dcterms:modified xsi:type="dcterms:W3CDTF">2017-12-05T12:20:01Z</dcterms:modified>
</cp:coreProperties>
</file>