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Default Extension="xlsx" ContentType="application/vnd.openxmlformats-officedocument.spreadsheetml.sheet"/>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drawings/drawing1.xml" ContentType="application/vnd.openxmlformats-officedocument.drawingml.chartshapes+xml"/>
  <Override PartName="/ppt/diagrams/drawing1.xml" ContentType="application/vnd.ms-office.drawingml.diagramDrawing+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2" saveSubsetFonts="1">
  <p:sldMasterIdLst>
    <p:sldMasterId id="2147483648" r:id="rId1"/>
  </p:sldMasterIdLst>
  <p:notesMasterIdLst>
    <p:notesMasterId r:id="rId32"/>
  </p:notesMasterIdLst>
  <p:sldIdLst>
    <p:sldId id="256" r:id="rId2"/>
    <p:sldId id="357" r:id="rId3"/>
    <p:sldId id="320" r:id="rId4"/>
    <p:sldId id="359" r:id="rId5"/>
    <p:sldId id="360" r:id="rId6"/>
    <p:sldId id="361" r:id="rId7"/>
    <p:sldId id="362" r:id="rId8"/>
    <p:sldId id="358" r:id="rId9"/>
    <p:sldId id="319" r:id="rId10"/>
    <p:sldId id="323" r:id="rId11"/>
    <p:sldId id="324" r:id="rId12"/>
    <p:sldId id="326" r:id="rId13"/>
    <p:sldId id="327" r:id="rId14"/>
    <p:sldId id="328" r:id="rId15"/>
    <p:sldId id="332" r:id="rId16"/>
    <p:sldId id="333" r:id="rId17"/>
    <p:sldId id="335" r:id="rId18"/>
    <p:sldId id="347" r:id="rId19"/>
    <p:sldId id="345" r:id="rId20"/>
    <p:sldId id="349" r:id="rId21"/>
    <p:sldId id="351" r:id="rId22"/>
    <p:sldId id="352" r:id="rId23"/>
    <p:sldId id="334" r:id="rId24"/>
    <p:sldId id="353" r:id="rId25"/>
    <p:sldId id="331" r:id="rId26"/>
    <p:sldId id="321" r:id="rId27"/>
    <p:sldId id="322" r:id="rId28"/>
    <p:sldId id="354" r:id="rId29"/>
    <p:sldId id="355" r:id="rId30"/>
    <p:sldId id="259" r:id="rId31"/>
  </p:sldIdLst>
  <p:sldSz cx="14630400" cy="8229600"/>
  <p:notesSz cx="6858000" cy="9144000"/>
  <p:defaultTextStyle>
    <a:defPPr>
      <a:defRPr lang="en-US"/>
    </a:defPPr>
    <a:lvl1pPr marL="0" algn="l" defTabSz="1463040" rtl="0" eaLnBrk="1" latinLnBrk="0" hangingPunct="1">
      <a:defRPr sz="2900" kern="1200">
        <a:solidFill>
          <a:schemeClr val="tx1"/>
        </a:solidFill>
        <a:latin typeface="+mn-lt"/>
        <a:ea typeface="+mn-ea"/>
        <a:cs typeface="+mn-cs"/>
      </a:defRPr>
    </a:lvl1pPr>
    <a:lvl2pPr marL="731520" algn="l" defTabSz="1463040" rtl="0" eaLnBrk="1" latinLnBrk="0" hangingPunct="1">
      <a:defRPr sz="2900" kern="1200">
        <a:solidFill>
          <a:schemeClr val="tx1"/>
        </a:solidFill>
        <a:latin typeface="+mn-lt"/>
        <a:ea typeface="+mn-ea"/>
        <a:cs typeface="+mn-cs"/>
      </a:defRPr>
    </a:lvl2pPr>
    <a:lvl3pPr marL="1463040" algn="l" defTabSz="1463040" rtl="0" eaLnBrk="1" latinLnBrk="0" hangingPunct="1">
      <a:defRPr sz="2900" kern="1200">
        <a:solidFill>
          <a:schemeClr val="tx1"/>
        </a:solidFill>
        <a:latin typeface="+mn-lt"/>
        <a:ea typeface="+mn-ea"/>
        <a:cs typeface="+mn-cs"/>
      </a:defRPr>
    </a:lvl3pPr>
    <a:lvl4pPr marL="2194560" algn="l" defTabSz="1463040" rtl="0" eaLnBrk="1" latinLnBrk="0" hangingPunct="1">
      <a:defRPr sz="2900" kern="1200">
        <a:solidFill>
          <a:schemeClr val="tx1"/>
        </a:solidFill>
        <a:latin typeface="+mn-lt"/>
        <a:ea typeface="+mn-ea"/>
        <a:cs typeface="+mn-cs"/>
      </a:defRPr>
    </a:lvl4pPr>
    <a:lvl5pPr marL="2926080" algn="l" defTabSz="1463040" rtl="0" eaLnBrk="1" latinLnBrk="0" hangingPunct="1">
      <a:defRPr sz="2900" kern="1200">
        <a:solidFill>
          <a:schemeClr val="tx1"/>
        </a:solidFill>
        <a:latin typeface="+mn-lt"/>
        <a:ea typeface="+mn-ea"/>
        <a:cs typeface="+mn-cs"/>
      </a:defRPr>
    </a:lvl5pPr>
    <a:lvl6pPr marL="3657600" algn="l" defTabSz="1463040" rtl="0" eaLnBrk="1" latinLnBrk="0" hangingPunct="1">
      <a:defRPr sz="2900" kern="1200">
        <a:solidFill>
          <a:schemeClr val="tx1"/>
        </a:solidFill>
        <a:latin typeface="+mn-lt"/>
        <a:ea typeface="+mn-ea"/>
        <a:cs typeface="+mn-cs"/>
      </a:defRPr>
    </a:lvl6pPr>
    <a:lvl7pPr marL="4389120" algn="l" defTabSz="1463040" rtl="0" eaLnBrk="1" latinLnBrk="0" hangingPunct="1">
      <a:defRPr sz="2900" kern="1200">
        <a:solidFill>
          <a:schemeClr val="tx1"/>
        </a:solidFill>
        <a:latin typeface="+mn-lt"/>
        <a:ea typeface="+mn-ea"/>
        <a:cs typeface="+mn-cs"/>
      </a:defRPr>
    </a:lvl7pPr>
    <a:lvl8pPr marL="5120640" algn="l" defTabSz="1463040" rtl="0" eaLnBrk="1" latinLnBrk="0" hangingPunct="1">
      <a:defRPr sz="2900" kern="1200">
        <a:solidFill>
          <a:schemeClr val="tx1"/>
        </a:solidFill>
        <a:latin typeface="+mn-lt"/>
        <a:ea typeface="+mn-ea"/>
        <a:cs typeface="+mn-cs"/>
      </a:defRPr>
    </a:lvl8pPr>
    <a:lvl9pPr marL="5852160" algn="l" defTabSz="1463040" rtl="0" eaLnBrk="1" latinLnBrk="0" hangingPunct="1">
      <a:defRPr sz="29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592">
          <p15:clr>
            <a:srgbClr val="A4A3A4"/>
          </p15:clr>
        </p15:guide>
        <p15:guide id="2" pos="460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1AC35"/>
    <a:srgbClr val="30AFCF"/>
    <a:srgbClr val="1CABAA"/>
    <a:srgbClr val="0752A2"/>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32" autoAdjust="0"/>
    <p:restoredTop sz="92621" autoAdjust="0"/>
  </p:normalViewPr>
  <p:slideViewPr>
    <p:cSldViewPr>
      <p:cViewPr varScale="1">
        <p:scale>
          <a:sx n="56" d="100"/>
          <a:sy n="56" d="100"/>
        </p:scale>
        <p:origin x="-840" y="-90"/>
      </p:cViewPr>
      <p:guideLst>
        <p:guide orient="horz" pos="2592"/>
        <p:guide pos="4608"/>
      </p:guideLst>
    </p:cSldViewPr>
  </p:slideViewPr>
  <p:outlineViewPr>
    <p:cViewPr>
      <p:scale>
        <a:sx n="33" d="100"/>
        <a:sy n="33" d="100"/>
      </p:scale>
      <p:origin x="0" y="5970"/>
    </p:cViewPr>
  </p:outlineViewPr>
  <p:notesTextViewPr>
    <p:cViewPr>
      <p:scale>
        <a:sx n="100" d="100"/>
        <a:sy n="100" d="100"/>
      </p:scale>
      <p:origin x="0" y="0"/>
    </p:cViewPr>
  </p:notesTextViewPr>
  <p:sorterViewPr>
    <p:cViewPr>
      <p:scale>
        <a:sx n="100" d="100"/>
        <a:sy n="100"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package" Target="../embeddings/Microsoft_Office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Office_Excel_Worksheet2.xlsx"/></Relationships>
</file>

<file path=ppt/charts/chart1.xml><?xml version="1.0" encoding="utf-8"?>
<c:chartSpace xmlns:c="http://schemas.openxmlformats.org/drawingml/2006/chart" xmlns:a="http://schemas.openxmlformats.org/drawingml/2006/main" xmlns:r="http://schemas.openxmlformats.org/officeDocument/2006/relationships">
  <c:lang val="en-US"/>
  <c:chart>
    <c:view3D>
      <c:rAngAx val="1"/>
    </c:view3D>
    <c:plotArea>
      <c:layout/>
      <c:bar3DChart>
        <c:barDir val="col"/>
        <c:grouping val="clustered"/>
        <c:ser>
          <c:idx val="0"/>
          <c:order val="0"/>
          <c:tx>
            <c:strRef>
              <c:f>Sheet1!$B$1</c:f>
              <c:strCache>
                <c:ptCount val="1"/>
                <c:pt idx="0">
                  <c:v>Series 1</c:v>
                </c:pt>
              </c:strCache>
            </c:strRef>
          </c:tx>
          <c:spPr>
            <a:solidFill>
              <a:srgbClr val="30AFCF"/>
            </a:solidFill>
          </c:spPr>
          <c:cat>
            <c:strRef>
              <c:f>Sheet1!$A$2:$A$5</c:f>
              <c:strCache>
                <c:ptCount val="4"/>
                <c:pt idx="0">
                  <c:v>Category 1</c:v>
                </c:pt>
                <c:pt idx="1">
                  <c:v>Category 2</c:v>
                </c:pt>
                <c:pt idx="2">
                  <c:v>Category 3</c:v>
                </c:pt>
                <c:pt idx="3">
                  <c:v>Category 4</c:v>
                </c:pt>
              </c:strCache>
            </c:strRef>
          </c:cat>
          <c:val>
            <c:numRef>
              <c:f>Sheet1!$B$2:$B$5</c:f>
              <c:numCache>
                <c:formatCode>0</c:formatCode>
                <c:ptCount val="4"/>
                <c:pt idx="0">
                  <c:v>4.3</c:v>
                </c:pt>
                <c:pt idx="1">
                  <c:v>2.5</c:v>
                </c:pt>
                <c:pt idx="2">
                  <c:v>3.5</c:v>
                </c:pt>
                <c:pt idx="3">
                  <c:v>4.5</c:v>
                </c:pt>
              </c:numCache>
            </c:numRef>
          </c:val>
        </c:ser>
        <c:ser>
          <c:idx val="1"/>
          <c:order val="1"/>
          <c:tx>
            <c:strRef>
              <c:f>Sheet1!$C$1</c:f>
              <c:strCache>
                <c:ptCount val="1"/>
                <c:pt idx="0">
                  <c:v>Series 2</c:v>
                </c:pt>
              </c:strCache>
            </c:strRef>
          </c:tx>
          <c:spPr>
            <a:solidFill>
              <a:srgbClr val="F1AC35"/>
            </a:solidFill>
          </c:spPr>
          <c:cat>
            <c:strRef>
              <c:f>Sheet1!$A$2:$A$5</c:f>
              <c:strCache>
                <c:ptCount val="4"/>
                <c:pt idx="0">
                  <c:v>Category 1</c:v>
                </c:pt>
                <c:pt idx="1">
                  <c:v>Category 2</c:v>
                </c:pt>
                <c:pt idx="2">
                  <c:v>Category 3</c:v>
                </c:pt>
                <c:pt idx="3">
                  <c:v>Category 4</c:v>
                </c:pt>
              </c:strCache>
            </c:strRef>
          </c:cat>
          <c:val>
            <c:numRef>
              <c:f>Sheet1!$C$2:$C$5</c:f>
              <c:numCache>
                <c:formatCode>0</c:formatCode>
                <c:ptCount val="4"/>
                <c:pt idx="0">
                  <c:v>2.4</c:v>
                </c:pt>
                <c:pt idx="1">
                  <c:v>4.4000000000000004</c:v>
                </c:pt>
                <c:pt idx="2">
                  <c:v>1.8</c:v>
                </c:pt>
                <c:pt idx="3">
                  <c:v>2.8</c:v>
                </c:pt>
              </c:numCache>
            </c:numRef>
          </c:val>
        </c:ser>
        <c:ser>
          <c:idx val="2"/>
          <c:order val="2"/>
          <c:tx>
            <c:strRef>
              <c:f>Sheet1!$D$1</c:f>
              <c:strCache>
                <c:ptCount val="1"/>
                <c:pt idx="0">
                  <c:v>Series 3</c:v>
                </c:pt>
              </c:strCache>
            </c:strRef>
          </c:tx>
          <c:spPr>
            <a:solidFill>
              <a:schemeClr val="bg1">
                <a:lumMod val="50000"/>
              </a:schemeClr>
            </a:solidFill>
          </c:spPr>
          <c:cat>
            <c:strRef>
              <c:f>Sheet1!$A$2:$A$5</c:f>
              <c:strCache>
                <c:ptCount val="4"/>
                <c:pt idx="0">
                  <c:v>Category 1</c:v>
                </c:pt>
                <c:pt idx="1">
                  <c:v>Category 2</c:v>
                </c:pt>
                <c:pt idx="2">
                  <c:v>Category 3</c:v>
                </c:pt>
                <c:pt idx="3">
                  <c:v>Category 4</c:v>
                </c:pt>
              </c:strCache>
            </c:strRef>
          </c:cat>
          <c:val>
            <c:numRef>
              <c:f>Sheet1!$D$2:$D$5</c:f>
              <c:numCache>
                <c:formatCode>0</c:formatCode>
                <c:ptCount val="4"/>
                <c:pt idx="0">
                  <c:v>2</c:v>
                </c:pt>
                <c:pt idx="1">
                  <c:v>2</c:v>
                </c:pt>
                <c:pt idx="2">
                  <c:v>3</c:v>
                </c:pt>
                <c:pt idx="3">
                  <c:v>5</c:v>
                </c:pt>
              </c:numCache>
            </c:numRef>
          </c:val>
        </c:ser>
        <c:shape val="box"/>
        <c:axId val="42069376"/>
        <c:axId val="42172416"/>
        <c:axId val="0"/>
      </c:bar3DChart>
      <c:catAx>
        <c:axId val="42069376"/>
        <c:scaling>
          <c:orientation val="minMax"/>
        </c:scaling>
        <c:axPos val="b"/>
        <c:numFmt formatCode="General" sourceLinked="0"/>
        <c:tickLblPos val="nextTo"/>
        <c:crossAx val="42172416"/>
        <c:crosses val="autoZero"/>
        <c:auto val="1"/>
        <c:lblAlgn val="ctr"/>
        <c:lblOffset val="100"/>
      </c:catAx>
      <c:valAx>
        <c:axId val="42172416"/>
        <c:scaling>
          <c:orientation val="minMax"/>
        </c:scaling>
        <c:delete val="1"/>
        <c:axPos val="l"/>
        <c:majorGridlines/>
        <c:numFmt formatCode="0" sourceLinked="1"/>
        <c:tickLblPos val="none"/>
        <c:crossAx val="42069376"/>
        <c:crosses val="autoZero"/>
        <c:crossBetween val="between"/>
      </c:valAx>
    </c:plotArea>
    <c:legend>
      <c:legendPos val="r"/>
    </c:legend>
    <c:plotVisOnly val="1"/>
    <c:dispBlanksAs val="gap"/>
  </c:chart>
  <c:txPr>
    <a:bodyPr/>
    <a:lstStyle/>
    <a:p>
      <a:pPr>
        <a:defRPr sz="1800">
          <a:latin typeface="Arial" panose="020B0604020202020204" pitchFamily="34" charset="0"/>
          <a:cs typeface="Arial" panose="020B0604020202020204" pitchFamily="34" charset="0"/>
        </a:defRPr>
      </a:pPr>
      <a:endParaRPr lang="en-US"/>
    </a:p>
  </c:txPr>
  <c:externalData r:id="rId1"/>
  <c:userShapes r:id="rId2"/>
</c:chartSpace>
</file>

<file path=ppt/charts/chart2.xml><?xml version="1.0" encoding="utf-8"?>
<c:chartSpace xmlns:c="http://schemas.openxmlformats.org/drawingml/2006/chart" xmlns:a="http://schemas.openxmlformats.org/drawingml/2006/main" xmlns:r="http://schemas.openxmlformats.org/officeDocument/2006/relationships">
  <c:lang val="en-US"/>
  <c:chart>
    <c:title>
      <c:txPr>
        <a:bodyPr/>
        <a:lstStyle/>
        <a:p>
          <a:pPr>
            <a:defRPr>
              <a:latin typeface="Arial" panose="020B0604020202020204" pitchFamily="34" charset="0"/>
              <a:cs typeface="Arial" panose="020B0604020202020204" pitchFamily="34" charset="0"/>
            </a:defRPr>
          </a:pPr>
          <a:endParaRPr lang="en-US"/>
        </a:p>
      </c:txPr>
    </c:title>
    <c:view3D>
      <c:rotX val="30"/>
      <c:perspective val="30"/>
    </c:view3D>
    <c:plotArea>
      <c:layout/>
      <c:pie3DChart>
        <c:varyColors val="1"/>
        <c:ser>
          <c:idx val="0"/>
          <c:order val="0"/>
          <c:tx>
            <c:strRef>
              <c:f>Sheet1!$B$1</c:f>
              <c:strCache>
                <c:ptCount val="1"/>
                <c:pt idx="0">
                  <c:v>Sales</c:v>
                </c:pt>
              </c:strCache>
            </c:strRef>
          </c:tx>
          <c:dPt>
            <c:idx val="0"/>
            <c:spPr>
              <a:solidFill>
                <a:srgbClr val="30AFCF"/>
              </a:solidFill>
            </c:spPr>
          </c:dPt>
          <c:dPt>
            <c:idx val="1"/>
            <c:spPr>
              <a:solidFill>
                <a:srgbClr val="F1AC35"/>
              </a:solidFill>
            </c:spPr>
          </c:dPt>
          <c:dPt>
            <c:idx val="2"/>
            <c:spPr>
              <a:solidFill>
                <a:schemeClr val="bg1">
                  <a:lumMod val="50000"/>
                </a:schemeClr>
              </a:solidFill>
            </c:spPr>
          </c:dPt>
          <c:cat>
            <c:strRef>
              <c:f>Sheet1!$A$2:$A$4</c:f>
              <c:strCache>
                <c:ptCount val="3"/>
                <c:pt idx="0">
                  <c:v>1st Qtr</c:v>
                </c:pt>
                <c:pt idx="1">
                  <c:v>2nd Qtr</c:v>
                </c:pt>
                <c:pt idx="2">
                  <c:v>3rd Qtr</c:v>
                </c:pt>
              </c:strCache>
            </c:strRef>
          </c:cat>
          <c:val>
            <c:numRef>
              <c:f>Sheet1!$B$2:$B$4</c:f>
              <c:numCache>
                <c:formatCode>General</c:formatCode>
                <c:ptCount val="3"/>
                <c:pt idx="0">
                  <c:v>8.2000000000000011</c:v>
                </c:pt>
                <c:pt idx="1">
                  <c:v>3.2</c:v>
                </c:pt>
                <c:pt idx="2">
                  <c:v>1.4</c:v>
                </c:pt>
              </c:numCache>
            </c:numRef>
          </c:val>
        </c:ser>
      </c:pie3DChart>
    </c:plotArea>
    <c:legend>
      <c:legendPos val="r"/>
      <c:txPr>
        <a:bodyPr/>
        <a:lstStyle/>
        <a:p>
          <a:pPr>
            <a:defRPr>
              <a:latin typeface="Arial" panose="020B0604020202020204" pitchFamily="34" charset="0"/>
              <a:cs typeface="Arial" panose="020B0604020202020204" pitchFamily="34" charset="0"/>
            </a:defRPr>
          </a:pPr>
          <a:endParaRPr lang="en-US"/>
        </a:p>
      </c:txPr>
    </c:legend>
    <c:plotVisOnly val="1"/>
    <c:dispBlanksAs val="zero"/>
  </c:chart>
  <c:txPr>
    <a:bodyPr/>
    <a:lstStyle/>
    <a:p>
      <a:pPr>
        <a:defRPr sz="1800"/>
      </a:pPr>
      <a:endParaRPr lang="en-US"/>
    </a:p>
  </c:txPr>
  <c:externalData r:id="rId1"/>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6B6CCD9-966E-4D72-9887-37EF8B605BA7}" type="doc">
      <dgm:prSet loTypeId="urn:microsoft.com/office/officeart/2005/8/layout/arrow2" loCatId="process" qsTypeId="urn:microsoft.com/office/officeart/2005/8/quickstyle/simple1" qsCatId="simple" csTypeId="urn:microsoft.com/office/officeart/2005/8/colors/accent1_2" csCatId="accent1" phldr="0"/>
      <dgm:spPr/>
    </dgm:pt>
    <dgm:pt modelId="{1F10D707-8F86-4B73-91C9-7C6C18037862}">
      <dgm:prSet phldrT="[Text]" phldr="1" custT="1"/>
      <dgm:spPr/>
      <dgm:t>
        <a:bodyPr/>
        <a:lstStyle/>
        <a:p>
          <a:endParaRPr lang="en-US" sz="3200" dirty="0">
            <a:latin typeface="Arial" panose="020B0604020202020204" pitchFamily="34" charset="0"/>
            <a:cs typeface="Arial" panose="020B0604020202020204" pitchFamily="34" charset="0"/>
          </a:endParaRPr>
        </a:p>
      </dgm:t>
    </dgm:pt>
    <dgm:pt modelId="{8727F9AD-4535-4081-ABFF-ED16E952EA06}" type="parTrans" cxnId="{BC954AA3-F572-442A-ABBB-F42135649F5D}">
      <dgm:prSet/>
      <dgm:spPr/>
      <dgm:t>
        <a:bodyPr/>
        <a:lstStyle/>
        <a:p>
          <a:endParaRPr lang="en-US"/>
        </a:p>
      </dgm:t>
    </dgm:pt>
    <dgm:pt modelId="{F9392DEA-C5CF-4894-8FA4-AADB5E8E6E7F}" type="sibTrans" cxnId="{BC954AA3-F572-442A-ABBB-F42135649F5D}">
      <dgm:prSet/>
      <dgm:spPr/>
      <dgm:t>
        <a:bodyPr/>
        <a:lstStyle/>
        <a:p>
          <a:endParaRPr lang="en-US"/>
        </a:p>
      </dgm:t>
    </dgm:pt>
    <dgm:pt modelId="{3595B359-C71E-478F-814F-217632FB7FF5}">
      <dgm:prSet phldrT="[Text]" phldr="1" custT="1"/>
      <dgm:spPr/>
      <dgm:t>
        <a:bodyPr/>
        <a:lstStyle/>
        <a:p>
          <a:endParaRPr lang="en-US" sz="3200" dirty="0">
            <a:latin typeface="Arial" panose="020B0604020202020204" pitchFamily="34" charset="0"/>
            <a:cs typeface="Arial" panose="020B0604020202020204" pitchFamily="34" charset="0"/>
          </a:endParaRPr>
        </a:p>
      </dgm:t>
    </dgm:pt>
    <dgm:pt modelId="{4C566F51-3685-46ED-B63D-C149964B0088}" type="parTrans" cxnId="{6A45B8E9-CAE6-47BF-9A0E-13849E5255C8}">
      <dgm:prSet/>
      <dgm:spPr/>
      <dgm:t>
        <a:bodyPr/>
        <a:lstStyle/>
        <a:p>
          <a:endParaRPr lang="en-US"/>
        </a:p>
      </dgm:t>
    </dgm:pt>
    <dgm:pt modelId="{BE046B8C-C6DA-49FE-A207-2E09819897BF}" type="sibTrans" cxnId="{6A45B8E9-CAE6-47BF-9A0E-13849E5255C8}">
      <dgm:prSet/>
      <dgm:spPr/>
      <dgm:t>
        <a:bodyPr/>
        <a:lstStyle/>
        <a:p>
          <a:endParaRPr lang="en-US"/>
        </a:p>
      </dgm:t>
    </dgm:pt>
    <dgm:pt modelId="{F0225F02-F800-49ED-8E75-C8653A671D87}">
      <dgm:prSet phldrT="[Text]" phldr="1" custT="1"/>
      <dgm:spPr/>
      <dgm:t>
        <a:bodyPr/>
        <a:lstStyle/>
        <a:p>
          <a:endParaRPr lang="en-US" sz="3200" dirty="0">
            <a:latin typeface="Arial" panose="020B0604020202020204" pitchFamily="34" charset="0"/>
            <a:cs typeface="Arial" panose="020B0604020202020204" pitchFamily="34" charset="0"/>
          </a:endParaRPr>
        </a:p>
      </dgm:t>
    </dgm:pt>
    <dgm:pt modelId="{9AEDF4A9-C69B-4430-84AD-65D0CAD124C9}" type="parTrans" cxnId="{B53BFCDC-50E1-4728-8B98-09F31DCFA3A8}">
      <dgm:prSet/>
      <dgm:spPr/>
      <dgm:t>
        <a:bodyPr/>
        <a:lstStyle/>
        <a:p>
          <a:endParaRPr lang="en-US"/>
        </a:p>
      </dgm:t>
    </dgm:pt>
    <dgm:pt modelId="{4FE4A6A4-E9F1-4FBA-967E-A4D00F4869BB}" type="sibTrans" cxnId="{B53BFCDC-50E1-4728-8B98-09F31DCFA3A8}">
      <dgm:prSet/>
      <dgm:spPr/>
      <dgm:t>
        <a:bodyPr/>
        <a:lstStyle/>
        <a:p>
          <a:endParaRPr lang="en-US"/>
        </a:p>
      </dgm:t>
    </dgm:pt>
    <dgm:pt modelId="{64689FFF-283B-40D2-BFC2-0F36A6CD0FFC}" type="pres">
      <dgm:prSet presAssocID="{26B6CCD9-966E-4D72-9887-37EF8B605BA7}" presName="arrowDiagram" presStyleCnt="0">
        <dgm:presLayoutVars>
          <dgm:chMax val="5"/>
          <dgm:dir/>
          <dgm:resizeHandles val="exact"/>
        </dgm:presLayoutVars>
      </dgm:prSet>
      <dgm:spPr/>
    </dgm:pt>
    <dgm:pt modelId="{68CC1781-C66A-451D-994A-C750FD3D5FD9}" type="pres">
      <dgm:prSet presAssocID="{26B6CCD9-966E-4D72-9887-37EF8B605BA7}" presName="arrow" presStyleLbl="bgShp" presStyleIdx="0" presStyleCnt="1"/>
      <dgm:spPr>
        <a:solidFill>
          <a:srgbClr val="30AFCF"/>
        </a:solidFill>
      </dgm:spPr>
    </dgm:pt>
    <dgm:pt modelId="{C2C41AB0-6FFF-4517-A1E1-570A7A74C3DA}" type="pres">
      <dgm:prSet presAssocID="{26B6CCD9-966E-4D72-9887-37EF8B605BA7}" presName="arrowDiagram3" presStyleCnt="0"/>
      <dgm:spPr/>
    </dgm:pt>
    <dgm:pt modelId="{0EE0E736-2EE2-4B16-A633-64BB61E944B9}" type="pres">
      <dgm:prSet presAssocID="{1F10D707-8F86-4B73-91C9-7C6C18037862}" presName="bullet3a" presStyleLbl="node1" presStyleIdx="0" presStyleCnt="3"/>
      <dgm:spPr>
        <a:solidFill>
          <a:srgbClr val="F1AC35"/>
        </a:solidFill>
      </dgm:spPr>
    </dgm:pt>
    <dgm:pt modelId="{FA04102C-3DA5-4025-A97A-87585B462707}" type="pres">
      <dgm:prSet presAssocID="{1F10D707-8F86-4B73-91C9-7C6C18037862}" presName="textBox3a" presStyleLbl="revTx" presStyleIdx="0" presStyleCnt="3">
        <dgm:presLayoutVars>
          <dgm:bulletEnabled val="1"/>
        </dgm:presLayoutVars>
      </dgm:prSet>
      <dgm:spPr/>
      <dgm:t>
        <a:bodyPr/>
        <a:lstStyle/>
        <a:p>
          <a:endParaRPr lang="en-US"/>
        </a:p>
      </dgm:t>
    </dgm:pt>
    <dgm:pt modelId="{F56C7CA2-6894-491C-8F22-955892C0D230}" type="pres">
      <dgm:prSet presAssocID="{3595B359-C71E-478F-814F-217632FB7FF5}" presName="bullet3b" presStyleLbl="node1" presStyleIdx="1" presStyleCnt="3"/>
      <dgm:spPr>
        <a:solidFill>
          <a:srgbClr val="F1AC35"/>
        </a:solidFill>
      </dgm:spPr>
    </dgm:pt>
    <dgm:pt modelId="{53CACC30-D3F1-47E7-9F44-C935622DE26B}" type="pres">
      <dgm:prSet presAssocID="{3595B359-C71E-478F-814F-217632FB7FF5}" presName="textBox3b" presStyleLbl="revTx" presStyleIdx="1" presStyleCnt="3">
        <dgm:presLayoutVars>
          <dgm:bulletEnabled val="1"/>
        </dgm:presLayoutVars>
      </dgm:prSet>
      <dgm:spPr/>
      <dgm:t>
        <a:bodyPr/>
        <a:lstStyle/>
        <a:p>
          <a:endParaRPr lang="en-US"/>
        </a:p>
      </dgm:t>
    </dgm:pt>
    <dgm:pt modelId="{68B03C2E-B961-41B4-9597-3FB3D0E7231D}" type="pres">
      <dgm:prSet presAssocID="{F0225F02-F800-49ED-8E75-C8653A671D87}" presName="bullet3c" presStyleLbl="node1" presStyleIdx="2" presStyleCnt="3"/>
      <dgm:spPr>
        <a:solidFill>
          <a:srgbClr val="F1AC35"/>
        </a:solidFill>
      </dgm:spPr>
    </dgm:pt>
    <dgm:pt modelId="{04A35F76-AA18-419B-988A-8E3AB96A8D67}" type="pres">
      <dgm:prSet presAssocID="{F0225F02-F800-49ED-8E75-C8653A671D87}" presName="textBox3c" presStyleLbl="revTx" presStyleIdx="2" presStyleCnt="3">
        <dgm:presLayoutVars>
          <dgm:bulletEnabled val="1"/>
        </dgm:presLayoutVars>
      </dgm:prSet>
      <dgm:spPr/>
      <dgm:t>
        <a:bodyPr/>
        <a:lstStyle/>
        <a:p>
          <a:endParaRPr lang="en-US"/>
        </a:p>
      </dgm:t>
    </dgm:pt>
  </dgm:ptLst>
  <dgm:cxnLst>
    <dgm:cxn modelId="{B53BFCDC-50E1-4728-8B98-09F31DCFA3A8}" srcId="{26B6CCD9-966E-4D72-9887-37EF8B605BA7}" destId="{F0225F02-F800-49ED-8E75-C8653A671D87}" srcOrd="2" destOrd="0" parTransId="{9AEDF4A9-C69B-4430-84AD-65D0CAD124C9}" sibTransId="{4FE4A6A4-E9F1-4FBA-967E-A4D00F4869BB}"/>
    <dgm:cxn modelId="{B0356454-0E5A-4CEB-8A50-21663B25A777}" type="presOf" srcId="{3595B359-C71E-478F-814F-217632FB7FF5}" destId="{53CACC30-D3F1-47E7-9F44-C935622DE26B}" srcOrd="0" destOrd="0" presId="urn:microsoft.com/office/officeart/2005/8/layout/arrow2"/>
    <dgm:cxn modelId="{595ECA67-65C2-4450-8C78-A692CF15B09E}" type="presOf" srcId="{26B6CCD9-966E-4D72-9887-37EF8B605BA7}" destId="{64689FFF-283B-40D2-BFC2-0F36A6CD0FFC}" srcOrd="0" destOrd="0" presId="urn:microsoft.com/office/officeart/2005/8/layout/arrow2"/>
    <dgm:cxn modelId="{8AF2B5B8-27E7-4AEC-98E7-94EE09D107F6}" type="presOf" srcId="{F0225F02-F800-49ED-8E75-C8653A671D87}" destId="{04A35F76-AA18-419B-988A-8E3AB96A8D67}" srcOrd="0" destOrd="0" presId="urn:microsoft.com/office/officeart/2005/8/layout/arrow2"/>
    <dgm:cxn modelId="{6A45B8E9-CAE6-47BF-9A0E-13849E5255C8}" srcId="{26B6CCD9-966E-4D72-9887-37EF8B605BA7}" destId="{3595B359-C71E-478F-814F-217632FB7FF5}" srcOrd="1" destOrd="0" parTransId="{4C566F51-3685-46ED-B63D-C149964B0088}" sibTransId="{BE046B8C-C6DA-49FE-A207-2E09819897BF}"/>
    <dgm:cxn modelId="{7B936215-81FC-46C4-AB25-CBE68FE839DA}" type="presOf" srcId="{1F10D707-8F86-4B73-91C9-7C6C18037862}" destId="{FA04102C-3DA5-4025-A97A-87585B462707}" srcOrd="0" destOrd="0" presId="urn:microsoft.com/office/officeart/2005/8/layout/arrow2"/>
    <dgm:cxn modelId="{BC954AA3-F572-442A-ABBB-F42135649F5D}" srcId="{26B6CCD9-966E-4D72-9887-37EF8B605BA7}" destId="{1F10D707-8F86-4B73-91C9-7C6C18037862}" srcOrd="0" destOrd="0" parTransId="{8727F9AD-4535-4081-ABFF-ED16E952EA06}" sibTransId="{F9392DEA-C5CF-4894-8FA4-AADB5E8E6E7F}"/>
    <dgm:cxn modelId="{01C90160-962D-4E63-8E73-8724CC128F7B}" type="presParOf" srcId="{64689FFF-283B-40D2-BFC2-0F36A6CD0FFC}" destId="{68CC1781-C66A-451D-994A-C750FD3D5FD9}" srcOrd="0" destOrd="0" presId="urn:microsoft.com/office/officeart/2005/8/layout/arrow2"/>
    <dgm:cxn modelId="{8468F8F5-93E1-4497-B00A-21D6F813AAD5}" type="presParOf" srcId="{64689FFF-283B-40D2-BFC2-0F36A6CD0FFC}" destId="{C2C41AB0-6FFF-4517-A1E1-570A7A74C3DA}" srcOrd="1" destOrd="0" presId="urn:microsoft.com/office/officeart/2005/8/layout/arrow2"/>
    <dgm:cxn modelId="{C20C6F08-53D4-4A4E-AC7D-48FC6D37D875}" type="presParOf" srcId="{C2C41AB0-6FFF-4517-A1E1-570A7A74C3DA}" destId="{0EE0E736-2EE2-4B16-A633-64BB61E944B9}" srcOrd="0" destOrd="0" presId="urn:microsoft.com/office/officeart/2005/8/layout/arrow2"/>
    <dgm:cxn modelId="{33E98BAC-A60A-4A8C-B6C1-09536249BD75}" type="presParOf" srcId="{C2C41AB0-6FFF-4517-A1E1-570A7A74C3DA}" destId="{FA04102C-3DA5-4025-A97A-87585B462707}" srcOrd="1" destOrd="0" presId="urn:microsoft.com/office/officeart/2005/8/layout/arrow2"/>
    <dgm:cxn modelId="{661F1395-6716-47BD-A28C-DF35A7D93D15}" type="presParOf" srcId="{C2C41AB0-6FFF-4517-A1E1-570A7A74C3DA}" destId="{F56C7CA2-6894-491C-8F22-955892C0D230}" srcOrd="2" destOrd="0" presId="urn:microsoft.com/office/officeart/2005/8/layout/arrow2"/>
    <dgm:cxn modelId="{5DEA86EB-6879-4E69-95F5-DA70D96A2D60}" type="presParOf" srcId="{C2C41AB0-6FFF-4517-A1E1-570A7A74C3DA}" destId="{53CACC30-D3F1-47E7-9F44-C935622DE26B}" srcOrd="3" destOrd="0" presId="urn:microsoft.com/office/officeart/2005/8/layout/arrow2"/>
    <dgm:cxn modelId="{696CFF29-536C-4C53-BA96-A821319A455B}" type="presParOf" srcId="{C2C41AB0-6FFF-4517-A1E1-570A7A74C3DA}" destId="{68B03C2E-B961-41B4-9597-3FB3D0E7231D}" srcOrd="4" destOrd="0" presId="urn:microsoft.com/office/officeart/2005/8/layout/arrow2"/>
    <dgm:cxn modelId="{8373203F-031A-40EB-B4C1-33AEEF706EEE}" type="presParOf" srcId="{C2C41AB0-6FFF-4517-A1E1-570A7A74C3DA}" destId="{04A35F76-AA18-419B-988A-8E3AB96A8D67}" srcOrd="5" destOrd="0" presId="urn:microsoft.com/office/officeart/2005/8/layout/arrow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0.00725</cdr:x>
      <cdr:y>0.07729</cdr:y>
    </cdr:from>
    <cdr:to>
      <cdr:x>0.04348</cdr:x>
      <cdr:y>0.92754</cdr:y>
    </cdr:to>
    <cdr:sp macro="" textlink="">
      <cdr:nvSpPr>
        <cdr:cNvPr id="2" name="TextBox 1"/>
        <cdr:cNvSpPr txBox="1"/>
      </cdr:nvSpPr>
      <cdr:spPr>
        <a:xfrm xmlns:a="http://schemas.openxmlformats.org/drawingml/2006/main">
          <a:off x="76200" y="304800"/>
          <a:ext cx="381000" cy="335280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1800" dirty="0" smtClean="0">
              <a:latin typeface="Arial" panose="020B0604020202020204" pitchFamily="34" charset="0"/>
              <a:cs typeface="Arial" panose="020B0604020202020204" pitchFamily="34" charset="0"/>
            </a:rPr>
            <a:t>1</a:t>
          </a:r>
        </a:p>
        <a:p xmlns:a="http://schemas.openxmlformats.org/drawingml/2006/main">
          <a:endParaRPr lang="en-US" sz="1800" dirty="0" smtClean="0">
            <a:latin typeface="Arial" panose="020B0604020202020204" pitchFamily="34" charset="0"/>
            <a:cs typeface="Arial" panose="020B0604020202020204" pitchFamily="34" charset="0"/>
          </a:endParaRPr>
        </a:p>
        <a:p xmlns:a="http://schemas.openxmlformats.org/drawingml/2006/main">
          <a:r>
            <a:rPr lang="en-US" sz="1800" dirty="0" smtClean="0">
              <a:latin typeface="Arial" panose="020B0604020202020204" pitchFamily="34" charset="0"/>
              <a:cs typeface="Arial" panose="020B0604020202020204" pitchFamily="34" charset="0"/>
            </a:rPr>
            <a:t>2</a:t>
          </a:r>
        </a:p>
        <a:p xmlns:a="http://schemas.openxmlformats.org/drawingml/2006/main">
          <a:endParaRPr lang="en-US" sz="1800" dirty="0" smtClean="0">
            <a:latin typeface="Arial" panose="020B0604020202020204" pitchFamily="34" charset="0"/>
            <a:cs typeface="Arial" panose="020B0604020202020204" pitchFamily="34" charset="0"/>
          </a:endParaRPr>
        </a:p>
        <a:p xmlns:a="http://schemas.openxmlformats.org/drawingml/2006/main">
          <a:r>
            <a:rPr lang="en-US" sz="1800" dirty="0" smtClean="0">
              <a:latin typeface="Arial" panose="020B0604020202020204" pitchFamily="34" charset="0"/>
              <a:cs typeface="Arial" panose="020B0604020202020204" pitchFamily="34" charset="0"/>
            </a:rPr>
            <a:t>3</a:t>
          </a:r>
        </a:p>
        <a:p xmlns:a="http://schemas.openxmlformats.org/drawingml/2006/main">
          <a:endParaRPr lang="en-US" sz="1800" dirty="0" smtClean="0">
            <a:latin typeface="Arial" panose="020B0604020202020204" pitchFamily="34" charset="0"/>
            <a:cs typeface="Arial" panose="020B0604020202020204" pitchFamily="34" charset="0"/>
          </a:endParaRPr>
        </a:p>
        <a:p xmlns:a="http://schemas.openxmlformats.org/drawingml/2006/main">
          <a:r>
            <a:rPr lang="en-US" sz="1800" dirty="0" smtClean="0">
              <a:latin typeface="Arial" panose="020B0604020202020204" pitchFamily="34" charset="0"/>
              <a:cs typeface="Arial" panose="020B0604020202020204" pitchFamily="34" charset="0"/>
            </a:rPr>
            <a:t>4</a:t>
          </a:r>
        </a:p>
        <a:p xmlns:a="http://schemas.openxmlformats.org/drawingml/2006/main">
          <a:endParaRPr lang="en-US" sz="1800" dirty="0" smtClean="0">
            <a:latin typeface="Arial" panose="020B0604020202020204" pitchFamily="34" charset="0"/>
            <a:cs typeface="Arial" panose="020B0604020202020204" pitchFamily="34" charset="0"/>
          </a:endParaRPr>
        </a:p>
        <a:p xmlns:a="http://schemas.openxmlformats.org/drawingml/2006/main">
          <a:r>
            <a:rPr lang="en-US" sz="1800" dirty="0" smtClean="0">
              <a:latin typeface="Arial" panose="020B0604020202020204" pitchFamily="34" charset="0"/>
              <a:cs typeface="Arial" panose="020B0604020202020204" pitchFamily="34" charset="0"/>
            </a:rPr>
            <a:t>5</a:t>
          </a:r>
        </a:p>
        <a:p xmlns:a="http://schemas.openxmlformats.org/drawingml/2006/main">
          <a:endParaRPr lang="en-US" sz="1800" dirty="0" smtClean="0">
            <a:latin typeface="Arial" panose="020B0604020202020204" pitchFamily="34" charset="0"/>
            <a:cs typeface="Arial" panose="020B0604020202020204" pitchFamily="34" charset="0"/>
          </a:endParaRPr>
        </a:p>
        <a:p xmlns:a="http://schemas.openxmlformats.org/drawingml/2006/main">
          <a:r>
            <a:rPr lang="en-US" sz="1800" dirty="0" smtClean="0">
              <a:latin typeface="Arial" panose="020B0604020202020204" pitchFamily="34" charset="0"/>
              <a:cs typeface="Arial" panose="020B0604020202020204" pitchFamily="34" charset="0"/>
            </a:rPr>
            <a:t>6</a:t>
          </a:r>
          <a:endParaRPr lang="en-US" sz="1800" dirty="0">
            <a:latin typeface="Arial" panose="020B0604020202020204" pitchFamily="34" charset="0"/>
            <a:cs typeface="Arial" panose="020B0604020202020204" pitchFamily="34" charset="0"/>
          </a:endParaRP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0CBDFC1-0CCA-4BC6-93FC-666199DA1299}" type="datetimeFigureOut">
              <a:rPr lang="en-US" smtClean="0"/>
              <a:pPr/>
              <a:t>11/12/2017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00385A4-3440-4C55-BE48-384B81B88FAA}" type="slidenum">
              <a:rPr lang="en-US" smtClean="0"/>
              <a:pPr/>
              <a:t>‹#›</a:t>
            </a:fld>
            <a:endParaRPr lang="en-US"/>
          </a:p>
        </p:txBody>
      </p:sp>
    </p:spTree>
    <p:extLst>
      <p:ext uri="{BB962C8B-B14F-4D97-AF65-F5344CB8AC3E}">
        <p14:creationId xmlns:p14="http://schemas.microsoft.com/office/powerpoint/2010/main" xmlns="" val="9620500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Master" Target="../slideMasters/slideMaster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elcome Pag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48767" y="0"/>
            <a:ext cx="14679167" cy="8257032"/>
          </a:xfrm>
          <a:prstGeom prst="rect">
            <a:avLst/>
          </a:prstGeom>
        </p:spPr>
      </p:pic>
      <p:sp>
        <p:nvSpPr>
          <p:cNvPr id="13" name="Text Placeholder 12"/>
          <p:cNvSpPr>
            <a:spLocks noGrp="1"/>
          </p:cNvSpPr>
          <p:nvPr>
            <p:ph type="body" sz="quarter" idx="11" hasCustomPrompt="1"/>
          </p:nvPr>
        </p:nvSpPr>
        <p:spPr>
          <a:xfrm>
            <a:off x="609600" y="5755640"/>
            <a:ext cx="7924800" cy="609600"/>
          </a:xfrm>
          <a:prstGeom prst="rect">
            <a:avLst/>
          </a:prstGeom>
        </p:spPr>
        <p:txBody>
          <a:bodyPr>
            <a:normAutofit/>
          </a:bodyPr>
          <a:lstStyle>
            <a:lvl1pPr marL="0" indent="0">
              <a:buNone/>
              <a:defRPr sz="2400">
                <a:solidFill>
                  <a:schemeClr val="bg1"/>
                </a:solidFill>
                <a:latin typeface="Arial" panose="020B0604020202020204" pitchFamily="34" charset="0"/>
                <a:cs typeface="Arial" panose="020B0604020202020204" pitchFamily="34" charset="0"/>
              </a:defRPr>
            </a:lvl1pPr>
          </a:lstStyle>
          <a:p>
            <a:r>
              <a:rPr lang="en-US" sz="2500" dirty="0" smtClean="0">
                <a:solidFill>
                  <a:schemeClr val="bg1"/>
                </a:solidFill>
                <a:latin typeface="Arial" pitchFamily="34" charset="0"/>
                <a:cs typeface="Arial" pitchFamily="34" charset="0"/>
              </a:rPr>
              <a:t>SUBHEALINE COMES HERE IF REQUIRED</a:t>
            </a:r>
            <a:endParaRPr lang="en-US" sz="2500" dirty="0">
              <a:solidFill>
                <a:schemeClr val="bg1"/>
              </a:solidFill>
              <a:latin typeface="Arial" pitchFamily="34" charset="0"/>
              <a:cs typeface="Arial" pitchFamily="34" charset="0"/>
            </a:endParaRPr>
          </a:p>
        </p:txBody>
      </p:sp>
      <p:sp>
        <p:nvSpPr>
          <p:cNvPr id="7" name="Text Placeholder 2"/>
          <p:cNvSpPr>
            <a:spLocks noGrp="1"/>
          </p:cNvSpPr>
          <p:nvPr>
            <p:ph type="body" sz="quarter" idx="12" hasCustomPrompt="1"/>
          </p:nvPr>
        </p:nvSpPr>
        <p:spPr>
          <a:xfrm>
            <a:off x="533400" y="4800600"/>
            <a:ext cx="9296400" cy="990600"/>
          </a:xfrm>
          <a:prstGeom prst="rect">
            <a:avLst/>
          </a:prstGeom>
        </p:spPr>
        <p:txBody>
          <a:bodyPr/>
          <a:lstStyle>
            <a:lvl1pPr marL="0" indent="0">
              <a:buNone/>
              <a:defRPr sz="6800" baseline="0">
                <a:solidFill>
                  <a:schemeClr val="bg1"/>
                </a:solidFill>
                <a:latin typeface="Arial" panose="020B0604020202020204" pitchFamily="34" charset="0"/>
                <a:cs typeface="Arial" panose="020B0604020202020204" pitchFamily="34" charset="0"/>
              </a:defRPr>
            </a:lvl1pPr>
            <a:lvl2pPr>
              <a:defRPr sz="6800">
                <a:latin typeface="Arial" panose="020B0604020202020204" pitchFamily="34" charset="0"/>
                <a:cs typeface="Arial" panose="020B0604020202020204" pitchFamily="34" charset="0"/>
              </a:defRPr>
            </a:lvl2pPr>
            <a:lvl3pPr>
              <a:defRPr sz="6800">
                <a:latin typeface="Arial" panose="020B0604020202020204" pitchFamily="34" charset="0"/>
                <a:cs typeface="Arial" panose="020B0604020202020204" pitchFamily="34" charset="0"/>
              </a:defRPr>
            </a:lvl3pPr>
            <a:lvl4pPr>
              <a:defRPr sz="6800">
                <a:latin typeface="Arial" panose="020B0604020202020204" pitchFamily="34" charset="0"/>
                <a:cs typeface="Arial" panose="020B0604020202020204" pitchFamily="34" charset="0"/>
              </a:defRPr>
            </a:lvl4pPr>
            <a:lvl5pPr>
              <a:defRPr sz="6800">
                <a:latin typeface="Arial" panose="020B0604020202020204" pitchFamily="34" charset="0"/>
                <a:cs typeface="Arial" panose="020B0604020202020204" pitchFamily="34" charset="0"/>
              </a:defRPr>
            </a:lvl5pPr>
          </a:lstStyle>
          <a:p>
            <a:pPr lvl="0"/>
            <a:r>
              <a:rPr lang="en-US" dirty="0" smtClean="0"/>
              <a:t>Headlines comes here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8" name="Content Placeholder 7"/>
          <p:cNvSpPr>
            <a:spLocks noGrp="1"/>
          </p:cNvSpPr>
          <p:nvPr>
            <p:ph sz="quarter" idx="10" hasCustomPrompt="1"/>
          </p:nvPr>
        </p:nvSpPr>
        <p:spPr>
          <a:xfrm>
            <a:off x="228600" y="1828800"/>
            <a:ext cx="14020800" cy="5257800"/>
          </a:xfrm>
          <a:prstGeom prst="rect">
            <a:avLst/>
          </a:prstGeom>
        </p:spPr>
        <p:txBody>
          <a:bodyPr/>
          <a:lstStyle>
            <a:lvl1pPr marL="0" indent="0">
              <a:buNone/>
              <a:defRPr sz="3200">
                <a:latin typeface="Arial" panose="020B0604020202020204" pitchFamily="34" charset="0"/>
                <a:cs typeface="Arial" panose="020B0604020202020204" pitchFamily="34" charset="0"/>
              </a:defRPr>
            </a:lvl1pPr>
            <a:lvl2pPr marL="731520" indent="0">
              <a:buNone/>
              <a:defRPr sz="3200">
                <a:latin typeface="Arial" panose="020B0604020202020204" pitchFamily="34" charset="0"/>
                <a:cs typeface="Arial" panose="020B0604020202020204" pitchFamily="34" charset="0"/>
              </a:defRPr>
            </a:lvl2pPr>
            <a:lvl3pPr marL="1463040" indent="0">
              <a:buNone/>
              <a:defRPr sz="3200">
                <a:latin typeface="Arial" panose="020B0604020202020204" pitchFamily="34" charset="0"/>
                <a:cs typeface="Arial" panose="020B0604020202020204" pitchFamily="34" charset="0"/>
              </a:defRPr>
            </a:lvl3pPr>
            <a:lvl4pPr marL="2194560" indent="0">
              <a:buNone/>
              <a:defRPr sz="3200">
                <a:latin typeface="Arial" panose="020B0604020202020204" pitchFamily="34" charset="0"/>
                <a:cs typeface="Arial" panose="020B0604020202020204" pitchFamily="34" charset="0"/>
              </a:defRPr>
            </a:lvl4pPr>
            <a:lvl5pPr marL="2926080" indent="0">
              <a:buNone/>
              <a:defRPr sz="3200">
                <a:latin typeface="Arial" panose="020B0604020202020204" pitchFamily="34" charset="0"/>
                <a:cs typeface="Arial" panose="020B0604020202020204" pitchFamily="34" charset="0"/>
              </a:defRPr>
            </a:lvl5pPr>
          </a:lstStyle>
          <a:p>
            <a:pPr lvl="0"/>
            <a:r>
              <a:rPr lang="en-US" dirty="0" smtClean="0"/>
              <a:t>Content</a:t>
            </a:r>
            <a:endParaRPr lang="en-US" dirty="0"/>
          </a:p>
        </p:txBody>
      </p:sp>
      <p:sp>
        <p:nvSpPr>
          <p:cNvPr id="12" name="Content Placeholder 11"/>
          <p:cNvSpPr>
            <a:spLocks noGrp="1"/>
          </p:cNvSpPr>
          <p:nvPr>
            <p:ph sz="quarter" idx="12" hasCustomPrompt="1"/>
          </p:nvPr>
        </p:nvSpPr>
        <p:spPr>
          <a:xfrm>
            <a:off x="228600" y="838200"/>
            <a:ext cx="9982200" cy="381000"/>
          </a:xfrm>
          <a:prstGeom prst="rect">
            <a:avLst/>
          </a:prstGeom>
        </p:spPr>
        <p:txBody>
          <a:bodyPr/>
          <a:lstStyle>
            <a:lvl1pPr marL="0" indent="0">
              <a:buNone/>
              <a:defRPr sz="2000" baseline="0">
                <a:solidFill>
                  <a:schemeClr val="bg1"/>
                </a:solidFill>
                <a:latin typeface="Arial" panose="020B0604020202020204" pitchFamily="34" charset="0"/>
                <a:cs typeface="Arial" panose="020B0604020202020204" pitchFamily="34" charset="0"/>
              </a:defRPr>
            </a:lvl1pPr>
            <a:lvl2pPr>
              <a:defRPr sz="2000">
                <a:solidFill>
                  <a:schemeClr val="bg1"/>
                </a:solidFill>
                <a:latin typeface="Arial" panose="020B0604020202020204" pitchFamily="34" charset="0"/>
                <a:cs typeface="Arial" panose="020B0604020202020204" pitchFamily="34" charset="0"/>
              </a:defRPr>
            </a:lvl2pPr>
            <a:lvl3pPr>
              <a:defRPr sz="2000">
                <a:solidFill>
                  <a:schemeClr val="bg1"/>
                </a:solidFill>
                <a:latin typeface="Arial" panose="020B0604020202020204" pitchFamily="34" charset="0"/>
                <a:cs typeface="Arial" panose="020B0604020202020204" pitchFamily="34" charset="0"/>
              </a:defRPr>
            </a:lvl3pPr>
            <a:lvl4pPr>
              <a:defRPr sz="2000">
                <a:solidFill>
                  <a:schemeClr val="bg1"/>
                </a:solidFill>
                <a:latin typeface="Arial" panose="020B0604020202020204" pitchFamily="34" charset="0"/>
                <a:cs typeface="Arial" panose="020B0604020202020204" pitchFamily="34" charset="0"/>
              </a:defRPr>
            </a:lvl4pPr>
            <a:lvl5pPr>
              <a:defRPr sz="2000">
                <a:solidFill>
                  <a:schemeClr val="bg1"/>
                </a:solidFill>
                <a:latin typeface="Arial" panose="020B0604020202020204" pitchFamily="34" charset="0"/>
                <a:cs typeface="Arial" panose="020B0604020202020204" pitchFamily="34" charset="0"/>
              </a:defRPr>
            </a:lvl5pPr>
          </a:lstStyle>
          <a:p>
            <a:pPr lvl="0"/>
            <a:r>
              <a:rPr lang="en-US" dirty="0" smtClean="0"/>
              <a:t>PAGE SUB HEAD LINE COMES HERE IF REQUIRED</a:t>
            </a:r>
            <a:endParaRPr lang="en-US" dirty="0"/>
          </a:p>
        </p:txBody>
      </p:sp>
      <p:sp>
        <p:nvSpPr>
          <p:cNvPr id="3" name="Text Placeholder 2"/>
          <p:cNvSpPr>
            <a:spLocks noGrp="1"/>
          </p:cNvSpPr>
          <p:nvPr>
            <p:ph type="body" sz="quarter" idx="13" hasCustomPrompt="1"/>
          </p:nvPr>
        </p:nvSpPr>
        <p:spPr>
          <a:xfrm>
            <a:off x="152400" y="76200"/>
            <a:ext cx="10058400" cy="762000"/>
          </a:xfrm>
          <a:prstGeom prst="rect">
            <a:avLst/>
          </a:prstGeom>
        </p:spPr>
        <p:txBody>
          <a:bodyPr/>
          <a:lstStyle>
            <a:lvl1pPr marL="0" indent="0">
              <a:buNone/>
              <a:defRPr sz="5000" baseline="0">
                <a:solidFill>
                  <a:schemeClr val="bg1"/>
                </a:solidFill>
                <a:latin typeface="Arial" panose="020B0604020202020204" pitchFamily="34" charset="0"/>
                <a:cs typeface="Arial" panose="020B0604020202020204" pitchFamily="34" charset="0"/>
              </a:defRPr>
            </a:lvl1pPr>
            <a:lvl2pPr>
              <a:defRPr sz="5000">
                <a:solidFill>
                  <a:schemeClr val="bg1"/>
                </a:solidFill>
                <a:latin typeface="Arial" panose="020B0604020202020204" pitchFamily="34" charset="0"/>
                <a:cs typeface="Arial" panose="020B0604020202020204" pitchFamily="34" charset="0"/>
              </a:defRPr>
            </a:lvl2pPr>
            <a:lvl3pPr>
              <a:defRPr sz="5000">
                <a:solidFill>
                  <a:schemeClr val="bg1"/>
                </a:solidFill>
                <a:latin typeface="Arial" panose="020B0604020202020204" pitchFamily="34" charset="0"/>
                <a:cs typeface="Arial" panose="020B0604020202020204" pitchFamily="34" charset="0"/>
              </a:defRPr>
            </a:lvl3pPr>
            <a:lvl4pPr>
              <a:defRPr sz="5000">
                <a:solidFill>
                  <a:schemeClr val="bg1"/>
                </a:solidFill>
                <a:latin typeface="Arial" panose="020B0604020202020204" pitchFamily="34" charset="0"/>
                <a:cs typeface="Arial" panose="020B0604020202020204" pitchFamily="34" charset="0"/>
              </a:defRPr>
            </a:lvl4pPr>
            <a:lvl5pPr>
              <a:defRPr sz="5000">
                <a:solidFill>
                  <a:schemeClr val="bg1"/>
                </a:solidFill>
                <a:latin typeface="Arial" panose="020B0604020202020204" pitchFamily="34" charset="0"/>
                <a:cs typeface="Arial" panose="020B0604020202020204" pitchFamily="34" charset="0"/>
              </a:defRPr>
            </a:lvl5pPr>
          </a:lstStyle>
          <a:p>
            <a:pPr lvl="0"/>
            <a:r>
              <a:rPr lang="en-US" dirty="0" smtClean="0"/>
              <a:t>Page headline comes here</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agram">
    <p:spTree>
      <p:nvGrpSpPr>
        <p:cNvPr id="1" name=""/>
        <p:cNvGrpSpPr/>
        <p:nvPr/>
      </p:nvGrpSpPr>
      <p:grpSpPr>
        <a:xfrm>
          <a:off x="0" y="0"/>
          <a:ext cx="0" cy="0"/>
          <a:chOff x="0" y="0"/>
          <a:chExt cx="0" cy="0"/>
        </a:xfrm>
      </p:grpSpPr>
      <p:graphicFrame>
        <p:nvGraphicFramePr>
          <p:cNvPr id="6" name="Content Placeholder 8"/>
          <p:cNvGraphicFramePr>
            <a:graphicFrameLocks/>
          </p:cNvGraphicFramePr>
          <p:nvPr userDrawn="1">
            <p:extLst>
              <p:ext uri="{D42A27DB-BD31-4B8C-83A1-F6EECF244321}">
                <p14:modId xmlns:p14="http://schemas.microsoft.com/office/powerpoint/2010/main" xmlns="" val="3371437560"/>
              </p:ext>
            </p:extLst>
          </p:nvPr>
        </p:nvGraphicFramePr>
        <p:xfrm>
          <a:off x="2057400" y="2590800"/>
          <a:ext cx="10515600" cy="3943350"/>
        </p:xfrm>
        <a:graphic>
          <a:graphicData uri="http://schemas.openxmlformats.org/drawingml/2006/chart">
            <c:chart xmlns:c="http://schemas.openxmlformats.org/drawingml/2006/chart" xmlns:r="http://schemas.openxmlformats.org/officeDocument/2006/relationships" r:id="rId2"/>
          </a:graphicData>
        </a:graphic>
      </p:graphicFrame>
      <p:sp>
        <p:nvSpPr>
          <p:cNvPr id="7" name="Content Placeholder 11"/>
          <p:cNvSpPr>
            <a:spLocks noGrp="1"/>
          </p:cNvSpPr>
          <p:nvPr>
            <p:ph sz="quarter" idx="12" hasCustomPrompt="1"/>
          </p:nvPr>
        </p:nvSpPr>
        <p:spPr>
          <a:xfrm>
            <a:off x="228600" y="838200"/>
            <a:ext cx="9982200" cy="381000"/>
          </a:xfrm>
          <a:prstGeom prst="rect">
            <a:avLst/>
          </a:prstGeom>
        </p:spPr>
        <p:txBody>
          <a:bodyPr/>
          <a:lstStyle>
            <a:lvl1pPr marL="0" indent="0">
              <a:buNone/>
              <a:defRPr sz="2000" baseline="0">
                <a:solidFill>
                  <a:schemeClr val="bg1"/>
                </a:solidFill>
                <a:latin typeface="Arial" panose="020B0604020202020204" pitchFamily="34" charset="0"/>
                <a:cs typeface="Arial" panose="020B0604020202020204" pitchFamily="34" charset="0"/>
              </a:defRPr>
            </a:lvl1pPr>
            <a:lvl2pPr>
              <a:defRPr sz="2000">
                <a:solidFill>
                  <a:schemeClr val="bg1"/>
                </a:solidFill>
                <a:latin typeface="Arial" panose="020B0604020202020204" pitchFamily="34" charset="0"/>
                <a:cs typeface="Arial" panose="020B0604020202020204" pitchFamily="34" charset="0"/>
              </a:defRPr>
            </a:lvl2pPr>
            <a:lvl3pPr>
              <a:defRPr sz="2000">
                <a:solidFill>
                  <a:schemeClr val="bg1"/>
                </a:solidFill>
                <a:latin typeface="Arial" panose="020B0604020202020204" pitchFamily="34" charset="0"/>
                <a:cs typeface="Arial" panose="020B0604020202020204" pitchFamily="34" charset="0"/>
              </a:defRPr>
            </a:lvl3pPr>
            <a:lvl4pPr>
              <a:defRPr sz="2000">
                <a:solidFill>
                  <a:schemeClr val="bg1"/>
                </a:solidFill>
                <a:latin typeface="Arial" panose="020B0604020202020204" pitchFamily="34" charset="0"/>
                <a:cs typeface="Arial" panose="020B0604020202020204" pitchFamily="34" charset="0"/>
              </a:defRPr>
            </a:lvl4pPr>
            <a:lvl5pPr>
              <a:defRPr sz="2000">
                <a:solidFill>
                  <a:schemeClr val="bg1"/>
                </a:solidFill>
                <a:latin typeface="Arial" panose="020B0604020202020204" pitchFamily="34" charset="0"/>
                <a:cs typeface="Arial" panose="020B0604020202020204" pitchFamily="34" charset="0"/>
              </a:defRPr>
            </a:lvl5pPr>
          </a:lstStyle>
          <a:p>
            <a:pPr lvl="0"/>
            <a:r>
              <a:rPr lang="en-US" dirty="0" smtClean="0"/>
              <a:t>PAGE SUB HEAD LINE COMES HERE IF REQUIRED</a:t>
            </a:r>
            <a:endParaRPr lang="en-US" dirty="0"/>
          </a:p>
        </p:txBody>
      </p:sp>
      <p:sp>
        <p:nvSpPr>
          <p:cNvPr id="9" name="Text Placeholder 2"/>
          <p:cNvSpPr>
            <a:spLocks noGrp="1"/>
          </p:cNvSpPr>
          <p:nvPr>
            <p:ph type="body" sz="quarter" idx="13" hasCustomPrompt="1"/>
          </p:nvPr>
        </p:nvSpPr>
        <p:spPr>
          <a:xfrm>
            <a:off x="152400" y="76200"/>
            <a:ext cx="10058400" cy="762000"/>
          </a:xfrm>
          <a:prstGeom prst="rect">
            <a:avLst/>
          </a:prstGeom>
        </p:spPr>
        <p:txBody>
          <a:bodyPr/>
          <a:lstStyle>
            <a:lvl1pPr marL="0" indent="0">
              <a:buNone/>
              <a:defRPr sz="5000" baseline="0">
                <a:solidFill>
                  <a:schemeClr val="bg1"/>
                </a:solidFill>
                <a:latin typeface="Arial" panose="020B0604020202020204" pitchFamily="34" charset="0"/>
                <a:cs typeface="Arial" panose="020B0604020202020204" pitchFamily="34" charset="0"/>
              </a:defRPr>
            </a:lvl1pPr>
            <a:lvl2pPr>
              <a:defRPr sz="5000">
                <a:solidFill>
                  <a:schemeClr val="bg1"/>
                </a:solidFill>
                <a:latin typeface="Arial" panose="020B0604020202020204" pitchFamily="34" charset="0"/>
                <a:cs typeface="Arial" panose="020B0604020202020204" pitchFamily="34" charset="0"/>
              </a:defRPr>
            </a:lvl2pPr>
            <a:lvl3pPr>
              <a:defRPr sz="5000">
                <a:solidFill>
                  <a:schemeClr val="bg1"/>
                </a:solidFill>
                <a:latin typeface="Arial" panose="020B0604020202020204" pitchFamily="34" charset="0"/>
                <a:cs typeface="Arial" panose="020B0604020202020204" pitchFamily="34" charset="0"/>
              </a:defRPr>
            </a:lvl3pPr>
            <a:lvl4pPr>
              <a:defRPr sz="5000">
                <a:solidFill>
                  <a:schemeClr val="bg1"/>
                </a:solidFill>
                <a:latin typeface="Arial" panose="020B0604020202020204" pitchFamily="34" charset="0"/>
                <a:cs typeface="Arial" panose="020B0604020202020204" pitchFamily="34" charset="0"/>
              </a:defRPr>
            </a:lvl4pPr>
            <a:lvl5pPr>
              <a:defRPr sz="5000">
                <a:solidFill>
                  <a:schemeClr val="bg1"/>
                </a:solidFill>
                <a:latin typeface="Arial" panose="020B0604020202020204" pitchFamily="34" charset="0"/>
                <a:cs typeface="Arial" panose="020B0604020202020204" pitchFamily="34" charset="0"/>
              </a:defRPr>
            </a:lvl5pPr>
          </a:lstStyle>
          <a:p>
            <a:pPr lvl="0"/>
            <a:r>
              <a:rPr lang="en-US" dirty="0" smtClean="0"/>
              <a:t>Page headline comes here</a:t>
            </a:r>
            <a:endParaRPr lang="en-US" dirty="0"/>
          </a:p>
        </p:txBody>
      </p:sp>
      <p:sp>
        <p:nvSpPr>
          <p:cNvPr id="10" name="Text Placeholder 2"/>
          <p:cNvSpPr>
            <a:spLocks noGrp="1"/>
          </p:cNvSpPr>
          <p:nvPr>
            <p:ph type="body" sz="quarter" idx="14" hasCustomPrompt="1"/>
          </p:nvPr>
        </p:nvSpPr>
        <p:spPr>
          <a:xfrm>
            <a:off x="228600" y="1828800"/>
            <a:ext cx="10972800" cy="533400"/>
          </a:xfrm>
          <a:prstGeom prst="rect">
            <a:avLst/>
          </a:prstGeom>
        </p:spPr>
        <p:txBody>
          <a:bodyPr/>
          <a:lstStyle>
            <a:lvl1pPr marL="0" indent="0">
              <a:buNone/>
              <a:defRPr sz="3200">
                <a:latin typeface="Arial" panose="020B0604020202020204" pitchFamily="34" charset="0"/>
                <a:cs typeface="Arial" panose="020B0604020202020204" pitchFamily="34" charset="0"/>
              </a:defRPr>
            </a:lvl1pPr>
            <a:lvl2pPr>
              <a:defRPr sz="3200">
                <a:latin typeface="Arial" panose="020B0604020202020204" pitchFamily="34" charset="0"/>
                <a:cs typeface="Arial" panose="020B0604020202020204" pitchFamily="34" charset="0"/>
              </a:defRPr>
            </a:lvl2pPr>
            <a:lvl3pPr>
              <a:defRPr sz="3200">
                <a:latin typeface="Arial" panose="020B0604020202020204" pitchFamily="34" charset="0"/>
                <a:cs typeface="Arial" panose="020B0604020202020204" pitchFamily="34" charset="0"/>
              </a:defRPr>
            </a:lvl3pPr>
            <a:lvl4pPr>
              <a:defRPr sz="3200">
                <a:latin typeface="Arial" panose="020B0604020202020204" pitchFamily="34" charset="0"/>
                <a:cs typeface="Arial" panose="020B0604020202020204" pitchFamily="34" charset="0"/>
              </a:defRPr>
            </a:lvl4pPr>
            <a:lvl5pPr>
              <a:defRPr sz="3200">
                <a:latin typeface="Arial" panose="020B0604020202020204" pitchFamily="34" charset="0"/>
                <a:cs typeface="Arial" panose="020B0604020202020204" pitchFamily="34" charset="0"/>
              </a:defRPr>
            </a:lvl5pPr>
          </a:lstStyle>
          <a:p>
            <a:pPr lvl="0"/>
            <a:r>
              <a:rPr lang="en-US" dirty="0" smtClean="0"/>
              <a:t>Header</a:t>
            </a:r>
            <a:endParaRPr lang="en-US" dirty="0"/>
          </a:p>
        </p:txBody>
      </p:sp>
    </p:spTree>
    <p:extLst>
      <p:ext uri="{BB962C8B-B14F-4D97-AF65-F5344CB8AC3E}">
        <p14:creationId xmlns:p14="http://schemas.microsoft.com/office/powerpoint/2010/main" xmlns="" val="65479211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ie Chart">
    <p:spTree>
      <p:nvGrpSpPr>
        <p:cNvPr id="1" name=""/>
        <p:cNvGrpSpPr/>
        <p:nvPr/>
      </p:nvGrpSpPr>
      <p:grpSpPr>
        <a:xfrm>
          <a:off x="0" y="0"/>
          <a:ext cx="0" cy="0"/>
          <a:chOff x="0" y="0"/>
          <a:chExt cx="0" cy="0"/>
        </a:xfrm>
      </p:grpSpPr>
      <p:graphicFrame>
        <p:nvGraphicFramePr>
          <p:cNvPr id="5" name="Chart 4"/>
          <p:cNvGraphicFramePr/>
          <p:nvPr userDrawn="1">
            <p:extLst>
              <p:ext uri="{D42A27DB-BD31-4B8C-83A1-F6EECF244321}">
                <p14:modId xmlns:p14="http://schemas.microsoft.com/office/powerpoint/2010/main" xmlns="" val="3595726377"/>
              </p:ext>
            </p:extLst>
          </p:nvPr>
        </p:nvGraphicFramePr>
        <p:xfrm>
          <a:off x="3429000" y="1981200"/>
          <a:ext cx="7924800" cy="5283200"/>
        </p:xfrm>
        <a:graphic>
          <a:graphicData uri="http://schemas.openxmlformats.org/drawingml/2006/chart">
            <c:chart xmlns:c="http://schemas.openxmlformats.org/drawingml/2006/chart" xmlns:r="http://schemas.openxmlformats.org/officeDocument/2006/relationships" r:id="rId2"/>
          </a:graphicData>
        </a:graphic>
      </p:graphicFrame>
      <p:sp>
        <p:nvSpPr>
          <p:cNvPr id="6" name="Content Placeholder 11"/>
          <p:cNvSpPr>
            <a:spLocks noGrp="1"/>
          </p:cNvSpPr>
          <p:nvPr>
            <p:ph sz="quarter" idx="12" hasCustomPrompt="1"/>
          </p:nvPr>
        </p:nvSpPr>
        <p:spPr>
          <a:xfrm>
            <a:off x="228600" y="838200"/>
            <a:ext cx="9982200" cy="381000"/>
          </a:xfrm>
          <a:prstGeom prst="rect">
            <a:avLst/>
          </a:prstGeom>
        </p:spPr>
        <p:txBody>
          <a:bodyPr/>
          <a:lstStyle>
            <a:lvl1pPr marL="0" indent="0">
              <a:buNone/>
              <a:defRPr sz="2000" baseline="0">
                <a:solidFill>
                  <a:schemeClr val="bg1"/>
                </a:solidFill>
                <a:latin typeface="Arial" panose="020B0604020202020204" pitchFamily="34" charset="0"/>
                <a:cs typeface="Arial" panose="020B0604020202020204" pitchFamily="34" charset="0"/>
              </a:defRPr>
            </a:lvl1pPr>
            <a:lvl2pPr>
              <a:defRPr sz="2000">
                <a:solidFill>
                  <a:schemeClr val="bg1"/>
                </a:solidFill>
                <a:latin typeface="Arial" panose="020B0604020202020204" pitchFamily="34" charset="0"/>
                <a:cs typeface="Arial" panose="020B0604020202020204" pitchFamily="34" charset="0"/>
              </a:defRPr>
            </a:lvl2pPr>
            <a:lvl3pPr>
              <a:defRPr sz="2000">
                <a:solidFill>
                  <a:schemeClr val="bg1"/>
                </a:solidFill>
                <a:latin typeface="Arial" panose="020B0604020202020204" pitchFamily="34" charset="0"/>
                <a:cs typeface="Arial" panose="020B0604020202020204" pitchFamily="34" charset="0"/>
              </a:defRPr>
            </a:lvl3pPr>
            <a:lvl4pPr>
              <a:defRPr sz="2000">
                <a:solidFill>
                  <a:schemeClr val="bg1"/>
                </a:solidFill>
                <a:latin typeface="Arial" panose="020B0604020202020204" pitchFamily="34" charset="0"/>
                <a:cs typeface="Arial" panose="020B0604020202020204" pitchFamily="34" charset="0"/>
              </a:defRPr>
            </a:lvl4pPr>
            <a:lvl5pPr>
              <a:defRPr sz="2000">
                <a:solidFill>
                  <a:schemeClr val="bg1"/>
                </a:solidFill>
                <a:latin typeface="Arial" panose="020B0604020202020204" pitchFamily="34" charset="0"/>
                <a:cs typeface="Arial" panose="020B0604020202020204" pitchFamily="34" charset="0"/>
              </a:defRPr>
            </a:lvl5pPr>
          </a:lstStyle>
          <a:p>
            <a:pPr lvl="0"/>
            <a:r>
              <a:rPr lang="en-US" dirty="0" smtClean="0"/>
              <a:t>PAGE SUB HEAD LINE COMES HERE IF REQUIRED</a:t>
            </a:r>
            <a:endParaRPr lang="en-US" dirty="0"/>
          </a:p>
        </p:txBody>
      </p:sp>
      <p:sp>
        <p:nvSpPr>
          <p:cNvPr id="7" name="Text Placeholder 2"/>
          <p:cNvSpPr>
            <a:spLocks noGrp="1"/>
          </p:cNvSpPr>
          <p:nvPr>
            <p:ph type="body" sz="quarter" idx="13" hasCustomPrompt="1"/>
          </p:nvPr>
        </p:nvSpPr>
        <p:spPr>
          <a:xfrm>
            <a:off x="152400" y="76200"/>
            <a:ext cx="10058400" cy="762000"/>
          </a:xfrm>
          <a:prstGeom prst="rect">
            <a:avLst/>
          </a:prstGeom>
        </p:spPr>
        <p:txBody>
          <a:bodyPr/>
          <a:lstStyle>
            <a:lvl1pPr marL="0" indent="0">
              <a:buNone/>
              <a:defRPr sz="5000" baseline="0">
                <a:solidFill>
                  <a:schemeClr val="bg1"/>
                </a:solidFill>
                <a:latin typeface="Arial" panose="020B0604020202020204" pitchFamily="34" charset="0"/>
                <a:cs typeface="Arial" panose="020B0604020202020204" pitchFamily="34" charset="0"/>
              </a:defRPr>
            </a:lvl1pPr>
            <a:lvl2pPr>
              <a:defRPr sz="5000">
                <a:solidFill>
                  <a:schemeClr val="bg1"/>
                </a:solidFill>
                <a:latin typeface="Arial" panose="020B0604020202020204" pitchFamily="34" charset="0"/>
                <a:cs typeface="Arial" panose="020B0604020202020204" pitchFamily="34" charset="0"/>
              </a:defRPr>
            </a:lvl2pPr>
            <a:lvl3pPr>
              <a:defRPr sz="5000">
                <a:solidFill>
                  <a:schemeClr val="bg1"/>
                </a:solidFill>
                <a:latin typeface="Arial" panose="020B0604020202020204" pitchFamily="34" charset="0"/>
                <a:cs typeface="Arial" panose="020B0604020202020204" pitchFamily="34" charset="0"/>
              </a:defRPr>
            </a:lvl3pPr>
            <a:lvl4pPr>
              <a:defRPr sz="5000">
                <a:solidFill>
                  <a:schemeClr val="bg1"/>
                </a:solidFill>
                <a:latin typeface="Arial" panose="020B0604020202020204" pitchFamily="34" charset="0"/>
                <a:cs typeface="Arial" panose="020B0604020202020204" pitchFamily="34" charset="0"/>
              </a:defRPr>
            </a:lvl4pPr>
            <a:lvl5pPr>
              <a:defRPr sz="5000">
                <a:solidFill>
                  <a:schemeClr val="bg1"/>
                </a:solidFill>
                <a:latin typeface="Arial" panose="020B0604020202020204" pitchFamily="34" charset="0"/>
                <a:cs typeface="Arial" panose="020B0604020202020204" pitchFamily="34" charset="0"/>
              </a:defRPr>
            </a:lvl5pPr>
          </a:lstStyle>
          <a:p>
            <a:pPr lvl="0"/>
            <a:r>
              <a:rPr lang="en-US" dirty="0" smtClean="0"/>
              <a:t>Page headline comes here</a:t>
            </a:r>
            <a:endParaRPr lang="en-US" dirty="0"/>
          </a:p>
        </p:txBody>
      </p:sp>
    </p:spTree>
    <p:extLst>
      <p:ext uri="{BB962C8B-B14F-4D97-AF65-F5344CB8AC3E}">
        <p14:creationId xmlns:p14="http://schemas.microsoft.com/office/powerpoint/2010/main" xmlns="" val="306626716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ullet">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381000" y="1905000"/>
            <a:ext cx="13868400" cy="5181600"/>
          </a:xfrm>
          <a:prstGeom prst="rect">
            <a:avLst/>
          </a:prstGeom>
        </p:spPr>
        <p:txBody>
          <a:bodyPr/>
          <a:lstStyle>
            <a:lvl1pPr marL="571500" indent="-571500">
              <a:buFont typeface="Wingdings" panose="05000000000000000000" pitchFamily="2" charset="2"/>
              <a:buChar char="§"/>
              <a:defRPr sz="3600">
                <a:latin typeface="Arial" panose="020B0604020202020204" pitchFamily="34" charset="0"/>
                <a:cs typeface="Arial" panose="020B0604020202020204" pitchFamily="34" charset="0"/>
              </a:defRPr>
            </a:lvl1pPr>
            <a:lvl2pPr marL="1188720" indent="-457200">
              <a:buFont typeface="Wingdings" panose="05000000000000000000" pitchFamily="2" charset="2"/>
              <a:buChar char="§"/>
              <a:defRPr sz="3200">
                <a:latin typeface="Arial" panose="020B0604020202020204" pitchFamily="34" charset="0"/>
                <a:cs typeface="Arial" panose="020B0604020202020204" pitchFamily="34" charset="0"/>
              </a:defRPr>
            </a:lvl2pPr>
            <a:lvl3pPr marL="1805940" indent="-342900">
              <a:buFont typeface="Wingdings" panose="05000000000000000000" pitchFamily="2" charset="2"/>
              <a:buChar char="§"/>
              <a:defRPr sz="2400">
                <a:latin typeface="Arial" panose="020B0604020202020204" pitchFamily="34" charset="0"/>
                <a:cs typeface="Arial" panose="020B0604020202020204" pitchFamily="34" charset="0"/>
              </a:defRPr>
            </a:lvl3pPr>
            <a:lvl4pPr marL="2480310" indent="-285750">
              <a:buFont typeface="Wingdings" panose="05000000000000000000" pitchFamily="2" charset="2"/>
              <a:buChar char="§"/>
              <a:defRPr sz="1800">
                <a:latin typeface="Arial" panose="020B0604020202020204" pitchFamily="34" charset="0"/>
                <a:cs typeface="Arial" panose="020B0604020202020204" pitchFamily="34" charset="0"/>
              </a:defRPr>
            </a:lvl4pPr>
            <a:lvl5pPr marL="3211830" indent="-285750">
              <a:buFont typeface="Wingdings" panose="05000000000000000000" pitchFamily="2" charset="2"/>
              <a:buChar char="§"/>
              <a:defRPr sz="1800">
                <a:latin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Content Placeholder 11"/>
          <p:cNvSpPr>
            <a:spLocks noGrp="1"/>
          </p:cNvSpPr>
          <p:nvPr>
            <p:ph sz="quarter" idx="12" hasCustomPrompt="1"/>
          </p:nvPr>
        </p:nvSpPr>
        <p:spPr>
          <a:xfrm>
            <a:off x="228600" y="838200"/>
            <a:ext cx="9982200" cy="381000"/>
          </a:xfrm>
          <a:prstGeom prst="rect">
            <a:avLst/>
          </a:prstGeom>
        </p:spPr>
        <p:txBody>
          <a:bodyPr/>
          <a:lstStyle>
            <a:lvl1pPr marL="0" indent="0">
              <a:buNone/>
              <a:defRPr sz="2000" baseline="0">
                <a:solidFill>
                  <a:schemeClr val="bg1"/>
                </a:solidFill>
                <a:latin typeface="Arial" panose="020B0604020202020204" pitchFamily="34" charset="0"/>
                <a:cs typeface="Arial" panose="020B0604020202020204" pitchFamily="34" charset="0"/>
              </a:defRPr>
            </a:lvl1pPr>
            <a:lvl2pPr>
              <a:defRPr sz="2000">
                <a:solidFill>
                  <a:schemeClr val="bg1"/>
                </a:solidFill>
                <a:latin typeface="Arial" panose="020B0604020202020204" pitchFamily="34" charset="0"/>
                <a:cs typeface="Arial" panose="020B0604020202020204" pitchFamily="34" charset="0"/>
              </a:defRPr>
            </a:lvl2pPr>
            <a:lvl3pPr>
              <a:defRPr sz="2000">
                <a:solidFill>
                  <a:schemeClr val="bg1"/>
                </a:solidFill>
                <a:latin typeface="Arial" panose="020B0604020202020204" pitchFamily="34" charset="0"/>
                <a:cs typeface="Arial" panose="020B0604020202020204" pitchFamily="34" charset="0"/>
              </a:defRPr>
            </a:lvl3pPr>
            <a:lvl4pPr>
              <a:defRPr sz="2000">
                <a:solidFill>
                  <a:schemeClr val="bg1"/>
                </a:solidFill>
                <a:latin typeface="Arial" panose="020B0604020202020204" pitchFamily="34" charset="0"/>
                <a:cs typeface="Arial" panose="020B0604020202020204" pitchFamily="34" charset="0"/>
              </a:defRPr>
            </a:lvl4pPr>
            <a:lvl5pPr>
              <a:defRPr sz="2000">
                <a:solidFill>
                  <a:schemeClr val="bg1"/>
                </a:solidFill>
                <a:latin typeface="Arial" panose="020B0604020202020204" pitchFamily="34" charset="0"/>
                <a:cs typeface="Arial" panose="020B0604020202020204" pitchFamily="34" charset="0"/>
              </a:defRPr>
            </a:lvl5pPr>
          </a:lstStyle>
          <a:p>
            <a:pPr lvl="0"/>
            <a:r>
              <a:rPr lang="en-US" dirty="0" smtClean="0"/>
              <a:t>PAGE SUB HEAD LINE COMES HERE IF REQUIRED</a:t>
            </a:r>
            <a:endParaRPr lang="en-US" dirty="0"/>
          </a:p>
        </p:txBody>
      </p:sp>
      <p:sp>
        <p:nvSpPr>
          <p:cNvPr id="6" name="Text Placeholder 2"/>
          <p:cNvSpPr>
            <a:spLocks noGrp="1"/>
          </p:cNvSpPr>
          <p:nvPr>
            <p:ph type="body" sz="quarter" idx="14" hasCustomPrompt="1"/>
          </p:nvPr>
        </p:nvSpPr>
        <p:spPr>
          <a:xfrm>
            <a:off x="152400" y="76200"/>
            <a:ext cx="10058400" cy="762000"/>
          </a:xfrm>
          <a:prstGeom prst="rect">
            <a:avLst/>
          </a:prstGeom>
        </p:spPr>
        <p:txBody>
          <a:bodyPr/>
          <a:lstStyle>
            <a:lvl1pPr marL="0" indent="0">
              <a:buNone/>
              <a:defRPr sz="5000" baseline="0">
                <a:solidFill>
                  <a:schemeClr val="bg1"/>
                </a:solidFill>
                <a:latin typeface="Arial" panose="020B0604020202020204" pitchFamily="34" charset="0"/>
                <a:cs typeface="Arial" panose="020B0604020202020204" pitchFamily="34" charset="0"/>
              </a:defRPr>
            </a:lvl1pPr>
            <a:lvl2pPr>
              <a:defRPr sz="5000">
                <a:solidFill>
                  <a:schemeClr val="bg1"/>
                </a:solidFill>
                <a:latin typeface="Arial" panose="020B0604020202020204" pitchFamily="34" charset="0"/>
                <a:cs typeface="Arial" panose="020B0604020202020204" pitchFamily="34" charset="0"/>
              </a:defRPr>
            </a:lvl2pPr>
            <a:lvl3pPr>
              <a:defRPr sz="5000">
                <a:solidFill>
                  <a:schemeClr val="bg1"/>
                </a:solidFill>
                <a:latin typeface="Arial" panose="020B0604020202020204" pitchFamily="34" charset="0"/>
                <a:cs typeface="Arial" panose="020B0604020202020204" pitchFamily="34" charset="0"/>
              </a:defRPr>
            </a:lvl3pPr>
            <a:lvl4pPr>
              <a:defRPr sz="5000">
                <a:solidFill>
                  <a:schemeClr val="bg1"/>
                </a:solidFill>
                <a:latin typeface="Arial" panose="020B0604020202020204" pitchFamily="34" charset="0"/>
                <a:cs typeface="Arial" panose="020B0604020202020204" pitchFamily="34" charset="0"/>
              </a:defRPr>
            </a:lvl4pPr>
            <a:lvl5pPr>
              <a:defRPr sz="5000">
                <a:solidFill>
                  <a:schemeClr val="bg1"/>
                </a:solidFill>
                <a:latin typeface="Arial" panose="020B0604020202020204" pitchFamily="34" charset="0"/>
                <a:cs typeface="Arial" panose="020B0604020202020204" pitchFamily="34" charset="0"/>
              </a:defRPr>
            </a:lvl5pPr>
          </a:lstStyle>
          <a:p>
            <a:pPr lvl="0"/>
            <a:r>
              <a:rPr lang="en-US" dirty="0" smtClean="0"/>
              <a:t>Page headline comes here</a:t>
            </a:r>
            <a:endParaRPr lang="en-US" dirty="0"/>
          </a:p>
        </p:txBody>
      </p:sp>
    </p:spTree>
    <p:extLst>
      <p:ext uri="{BB962C8B-B14F-4D97-AF65-F5344CB8AC3E}">
        <p14:creationId xmlns:p14="http://schemas.microsoft.com/office/powerpoint/2010/main" xmlns="" val="5687369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731520" y="1920240"/>
            <a:ext cx="6461760" cy="5431156"/>
          </a:xfrm>
          <a:prstGeom prst="rect">
            <a:avLst/>
          </a:prstGeom>
        </p:spPr>
        <p:txBody>
          <a:bodyPr/>
          <a:lstStyle>
            <a:lvl1pPr marL="457200" indent="-457200">
              <a:buFont typeface="Wingdings" panose="05000000000000000000" pitchFamily="2" charset="2"/>
              <a:buChar char="§"/>
              <a:defRPr sz="3200">
                <a:latin typeface="Arial" panose="020B0604020202020204" pitchFamily="34" charset="0"/>
                <a:cs typeface="Arial" panose="020B0604020202020204" pitchFamily="34" charset="0"/>
              </a:defRPr>
            </a:lvl1pPr>
            <a:lvl2pPr marL="1188720" indent="-457200">
              <a:buFont typeface="Wingdings" panose="05000000000000000000" pitchFamily="2" charset="2"/>
              <a:buChar char="§"/>
              <a:defRPr sz="2800">
                <a:latin typeface="Arial" panose="020B0604020202020204" pitchFamily="34" charset="0"/>
                <a:cs typeface="Arial" panose="020B0604020202020204" pitchFamily="34" charset="0"/>
              </a:defRPr>
            </a:lvl2pPr>
            <a:lvl3pPr marL="1805940" indent="-342900">
              <a:buFont typeface="Wingdings" panose="05000000000000000000" pitchFamily="2" charset="2"/>
              <a:buChar char="§"/>
              <a:defRPr sz="2400">
                <a:latin typeface="Arial" panose="020B0604020202020204" pitchFamily="34" charset="0"/>
                <a:cs typeface="Arial" panose="020B0604020202020204" pitchFamily="34" charset="0"/>
              </a:defRPr>
            </a:lvl3pPr>
            <a:lvl4pPr marL="2537460" indent="-342900">
              <a:buFont typeface="Wingdings" panose="05000000000000000000" pitchFamily="2" charset="2"/>
              <a:buChar char="§"/>
              <a:defRPr sz="2200">
                <a:latin typeface="Arial" panose="020B0604020202020204" pitchFamily="34" charset="0"/>
                <a:cs typeface="Arial" panose="020B0604020202020204" pitchFamily="34" charset="0"/>
              </a:defRPr>
            </a:lvl4pPr>
            <a:lvl5pPr marL="3211830" indent="-285750">
              <a:buFont typeface="Wingdings" panose="05000000000000000000" pitchFamily="2" charset="2"/>
              <a:buChar char="§"/>
              <a:defRPr sz="1800">
                <a:latin typeface="Arial" panose="020B0604020202020204" pitchFamily="34" charset="0"/>
                <a:cs typeface="Arial" panose="020B0604020202020204" pitchFamily="34" charset="0"/>
              </a:defRPr>
            </a:lvl5pPr>
            <a:lvl6pPr>
              <a:defRPr sz="2900"/>
            </a:lvl6pPr>
            <a:lvl7pPr>
              <a:defRPr sz="2900"/>
            </a:lvl7pPr>
            <a:lvl8pPr>
              <a:defRPr sz="2900"/>
            </a:lvl8pPr>
            <a:lvl9pPr>
              <a:defRPr sz="29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7437120" y="1920240"/>
            <a:ext cx="6461760" cy="5431156"/>
          </a:xfrm>
          <a:prstGeom prst="rect">
            <a:avLst/>
          </a:prstGeom>
        </p:spPr>
        <p:txBody>
          <a:bodyPr/>
          <a:lstStyle>
            <a:lvl1pPr marL="457200" indent="-457200">
              <a:buFont typeface="Wingdings" panose="05000000000000000000" pitchFamily="2" charset="2"/>
              <a:buChar char="§"/>
              <a:defRPr lang="en-US" sz="3200" smtClean="0">
                <a:latin typeface="Arial" panose="020B0604020202020204" pitchFamily="34" charset="0"/>
                <a:cs typeface="Arial" panose="020B0604020202020204" pitchFamily="34" charset="0"/>
              </a:defRPr>
            </a:lvl1pPr>
            <a:lvl2pPr marL="1188720" indent="-457200">
              <a:buFont typeface="Wingdings" panose="05000000000000000000" pitchFamily="2" charset="2"/>
              <a:buChar char="§"/>
              <a:defRPr lang="en-US" sz="2800" smtClean="0">
                <a:latin typeface="Arial" panose="020B0604020202020204" pitchFamily="34" charset="0"/>
                <a:cs typeface="Arial" panose="020B0604020202020204" pitchFamily="34" charset="0"/>
              </a:defRPr>
            </a:lvl2pPr>
            <a:lvl3pPr marL="1805940" indent="-342900">
              <a:buFont typeface="Wingdings" panose="05000000000000000000" pitchFamily="2" charset="2"/>
              <a:buChar char="§"/>
              <a:defRPr lang="en-US" sz="2400" smtClean="0">
                <a:latin typeface="Arial" panose="020B0604020202020204" pitchFamily="34" charset="0"/>
                <a:cs typeface="Arial" panose="020B0604020202020204" pitchFamily="34" charset="0"/>
              </a:defRPr>
            </a:lvl3pPr>
            <a:lvl4pPr marL="2537460" indent="-342900">
              <a:buFont typeface="Wingdings" panose="05000000000000000000" pitchFamily="2" charset="2"/>
              <a:buChar char="§"/>
              <a:defRPr lang="en-US" sz="2200" smtClean="0">
                <a:latin typeface="Arial" panose="020B0604020202020204" pitchFamily="34" charset="0"/>
                <a:cs typeface="Arial" panose="020B0604020202020204" pitchFamily="34" charset="0"/>
              </a:defRPr>
            </a:lvl4pPr>
            <a:lvl5pPr marL="3211830" indent="-285750">
              <a:buFont typeface="Wingdings" panose="05000000000000000000" pitchFamily="2" charset="2"/>
              <a:buChar char="§"/>
              <a:defRPr lang="en-US" sz="1800">
                <a:latin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11"/>
          <p:cNvSpPr>
            <a:spLocks noGrp="1"/>
          </p:cNvSpPr>
          <p:nvPr>
            <p:ph sz="quarter" idx="12" hasCustomPrompt="1"/>
          </p:nvPr>
        </p:nvSpPr>
        <p:spPr>
          <a:xfrm>
            <a:off x="228600" y="838200"/>
            <a:ext cx="9982200" cy="381000"/>
          </a:xfrm>
          <a:prstGeom prst="rect">
            <a:avLst/>
          </a:prstGeom>
        </p:spPr>
        <p:txBody>
          <a:bodyPr/>
          <a:lstStyle>
            <a:lvl1pPr marL="0" indent="0">
              <a:buNone/>
              <a:defRPr sz="2000" baseline="0">
                <a:solidFill>
                  <a:schemeClr val="bg1"/>
                </a:solidFill>
                <a:latin typeface="Arial" panose="020B0604020202020204" pitchFamily="34" charset="0"/>
                <a:cs typeface="Arial" panose="020B0604020202020204" pitchFamily="34" charset="0"/>
              </a:defRPr>
            </a:lvl1pPr>
            <a:lvl2pPr>
              <a:defRPr sz="2000">
                <a:solidFill>
                  <a:schemeClr val="bg1"/>
                </a:solidFill>
                <a:latin typeface="Arial" panose="020B0604020202020204" pitchFamily="34" charset="0"/>
                <a:cs typeface="Arial" panose="020B0604020202020204" pitchFamily="34" charset="0"/>
              </a:defRPr>
            </a:lvl2pPr>
            <a:lvl3pPr>
              <a:defRPr sz="2000">
                <a:solidFill>
                  <a:schemeClr val="bg1"/>
                </a:solidFill>
                <a:latin typeface="Arial" panose="020B0604020202020204" pitchFamily="34" charset="0"/>
                <a:cs typeface="Arial" panose="020B0604020202020204" pitchFamily="34" charset="0"/>
              </a:defRPr>
            </a:lvl3pPr>
            <a:lvl4pPr>
              <a:defRPr sz="2000">
                <a:solidFill>
                  <a:schemeClr val="bg1"/>
                </a:solidFill>
                <a:latin typeface="Arial" panose="020B0604020202020204" pitchFamily="34" charset="0"/>
                <a:cs typeface="Arial" panose="020B0604020202020204" pitchFamily="34" charset="0"/>
              </a:defRPr>
            </a:lvl4pPr>
            <a:lvl5pPr>
              <a:defRPr sz="2000">
                <a:solidFill>
                  <a:schemeClr val="bg1"/>
                </a:solidFill>
                <a:latin typeface="Arial" panose="020B0604020202020204" pitchFamily="34" charset="0"/>
                <a:cs typeface="Arial" panose="020B0604020202020204" pitchFamily="34" charset="0"/>
              </a:defRPr>
            </a:lvl5pPr>
          </a:lstStyle>
          <a:p>
            <a:pPr lvl="0"/>
            <a:r>
              <a:rPr lang="en-US" dirty="0" smtClean="0"/>
              <a:t>PAGE SUB HEAD LINE COMES HERE IF REQUIRED</a:t>
            </a:r>
            <a:endParaRPr lang="en-US" dirty="0"/>
          </a:p>
        </p:txBody>
      </p:sp>
      <p:sp>
        <p:nvSpPr>
          <p:cNvPr id="7" name="Text Placeholder 2"/>
          <p:cNvSpPr>
            <a:spLocks noGrp="1"/>
          </p:cNvSpPr>
          <p:nvPr>
            <p:ph type="body" sz="quarter" idx="13" hasCustomPrompt="1"/>
          </p:nvPr>
        </p:nvSpPr>
        <p:spPr>
          <a:xfrm>
            <a:off x="152400" y="76200"/>
            <a:ext cx="10058400" cy="762000"/>
          </a:xfrm>
          <a:prstGeom prst="rect">
            <a:avLst/>
          </a:prstGeom>
        </p:spPr>
        <p:txBody>
          <a:bodyPr/>
          <a:lstStyle>
            <a:lvl1pPr marL="0" indent="0">
              <a:buNone/>
              <a:defRPr sz="5000" baseline="0">
                <a:solidFill>
                  <a:schemeClr val="bg1"/>
                </a:solidFill>
                <a:latin typeface="Arial" panose="020B0604020202020204" pitchFamily="34" charset="0"/>
                <a:cs typeface="Arial" panose="020B0604020202020204" pitchFamily="34" charset="0"/>
              </a:defRPr>
            </a:lvl1pPr>
            <a:lvl2pPr>
              <a:defRPr sz="5000">
                <a:solidFill>
                  <a:schemeClr val="bg1"/>
                </a:solidFill>
                <a:latin typeface="Arial" panose="020B0604020202020204" pitchFamily="34" charset="0"/>
                <a:cs typeface="Arial" panose="020B0604020202020204" pitchFamily="34" charset="0"/>
              </a:defRPr>
            </a:lvl2pPr>
            <a:lvl3pPr>
              <a:defRPr sz="5000">
                <a:solidFill>
                  <a:schemeClr val="bg1"/>
                </a:solidFill>
                <a:latin typeface="Arial" panose="020B0604020202020204" pitchFamily="34" charset="0"/>
                <a:cs typeface="Arial" panose="020B0604020202020204" pitchFamily="34" charset="0"/>
              </a:defRPr>
            </a:lvl3pPr>
            <a:lvl4pPr>
              <a:defRPr sz="5000">
                <a:solidFill>
                  <a:schemeClr val="bg1"/>
                </a:solidFill>
                <a:latin typeface="Arial" panose="020B0604020202020204" pitchFamily="34" charset="0"/>
                <a:cs typeface="Arial" panose="020B0604020202020204" pitchFamily="34" charset="0"/>
              </a:defRPr>
            </a:lvl4pPr>
            <a:lvl5pPr>
              <a:defRPr sz="5000">
                <a:solidFill>
                  <a:schemeClr val="bg1"/>
                </a:solidFill>
                <a:latin typeface="Arial" panose="020B0604020202020204" pitchFamily="34" charset="0"/>
                <a:cs typeface="Arial" panose="020B0604020202020204" pitchFamily="34" charset="0"/>
              </a:defRPr>
            </a:lvl5pPr>
          </a:lstStyle>
          <a:p>
            <a:pPr lvl="0"/>
            <a:r>
              <a:rPr lang="en-US" dirty="0" smtClean="0"/>
              <a:t>Page headline comes here</a:t>
            </a:r>
            <a:endParaRPr lang="en-US"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opics">
    <p:spTree>
      <p:nvGrpSpPr>
        <p:cNvPr id="1" name=""/>
        <p:cNvGrpSpPr/>
        <p:nvPr/>
      </p:nvGrpSpPr>
      <p:grpSpPr>
        <a:xfrm>
          <a:off x="0" y="0"/>
          <a:ext cx="0" cy="0"/>
          <a:chOff x="0" y="0"/>
          <a:chExt cx="0" cy="0"/>
        </a:xfrm>
      </p:grpSpPr>
      <p:graphicFrame>
        <p:nvGraphicFramePr>
          <p:cNvPr id="2" name="Diagram 1"/>
          <p:cNvGraphicFramePr/>
          <p:nvPr userDrawn="1">
            <p:extLst>
              <p:ext uri="{D42A27DB-BD31-4B8C-83A1-F6EECF244321}">
                <p14:modId xmlns:p14="http://schemas.microsoft.com/office/powerpoint/2010/main" xmlns="" val="721411304"/>
              </p:ext>
            </p:extLst>
          </p:nvPr>
        </p:nvGraphicFramePr>
        <p:xfrm>
          <a:off x="2438400" y="2336800"/>
          <a:ext cx="7543800" cy="5029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Content Placeholder 11"/>
          <p:cNvSpPr>
            <a:spLocks noGrp="1"/>
          </p:cNvSpPr>
          <p:nvPr>
            <p:ph sz="quarter" idx="12" hasCustomPrompt="1"/>
          </p:nvPr>
        </p:nvSpPr>
        <p:spPr>
          <a:xfrm>
            <a:off x="228600" y="838200"/>
            <a:ext cx="9982200" cy="381000"/>
          </a:xfrm>
          <a:prstGeom prst="rect">
            <a:avLst/>
          </a:prstGeom>
        </p:spPr>
        <p:txBody>
          <a:bodyPr/>
          <a:lstStyle>
            <a:lvl1pPr marL="0" indent="0">
              <a:buNone/>
              <a:defRPr sz="2000" baseline="0">
                <a:solidFill>
                  <a:schemeClr val="bg1"/>
                </a:solidFill>
                <a:latin typeface="Arial" panose="020B0604020202020204" pitchFamily="34" charset="0"/>
                <a:cs typeface="Arial" panose="020B0604020202020204" pitchFamily="34" charset="0"/>
              </a:defRPr>
            </a:lvl1pPr>
            <a:lvl2pPr>
              <a:defRPr sz="2000">
                <a:solidFill>
                  <a:schemeClr val="bg1"/>
                </a:solidFill>
                <a:latin typeface="Arial" panose="020B0604020202020204" pitchFamily="34" charset="0"/>
                <a:cs typeface="Arial" panose="020B0604020202020204" pitchFamily="34" charset="0"/>
              </a:defRPr>
            </a:lvl2pPr>
            <a:lvl3pPr>
              <a:defRPr sz="2000">
                <a:solidFill>
                  <a:schemeClr val="bg1"/>
                </a:solidFill>
                <a:latin typeface="Arial" panose="020B0604020202020204" pitchFamily="34" charset="0"/>
                <a:cs typeface="Arial" panose="020B0604020202020204" pitchFamily="34" charset="0"/>
              </a:defRPr>
            </a:lvl3pPr>
            <a:lvl4pPr>
              <a:defRPr sz="2000">
                <a:solidFill>
                  <a:schemeClr val="bg1"/>
                </a:solidFill>
                <a:latin typeface="Arial" panose="020B0604020202020204" pitchFamily="34" charset="0"/>
                <a:cs typeface="Arial" panose="020B0604020202020204" pitchFamily="34" charset="0"/>
              </a:defRPr>
            </a:lvl4pPr>
            <a:lvl5pPr>
              <a:defRPr sz="2000">
                <a:solidFill>
                  <a:schemeClr val="bg1"/>
                </a:solidFill>
                <a:latin typeface="Arial" panose="020B0604020202020204" pitchFamily="34" charset="0"/>
                <a:cs typeface="Arial" panose="020B0604020202020204" pitchFamily="34" charset="0"/>
              </a:defRPr>
            </a:lvl5pPr>
          </a:lstStyle>
          <a:p>
            <a:pPr lvl="0"/>
            <a:r>
              <a:rPr lang="en-US" dirty="0" smtClean="0"/>
              <a:t>PAGE SUB HEAD LINE COMES HERE IF REQUIRED</a:t>
            </a:r>
            <a:endParaRPr lang="en-US" dirty="0"/>
          </a:p>
        </p:txBody>
      </p:sp>
      <p:sp>
        <p:nvSpPr>
          <p:cNvPr id="6" name="Text Placeholder 2"/>
          <p:cNvSpPr>
            <a:spLocks noGrp="1"/>
          </p:cNvSpPr>
          <p:nvPr>
            <p:ph type="body" sz="quarter" idx="13" hasCustomPrompt="1"/>
          </p:nvPr>
        </p:nvSpPr>
        <p:spPr>
          <a:xfrm>
            <a:off x="152400" y="76200"/>
            <a:ext cx="10058400" cy="762000"/>
          </a:xfrm>
          <a:prstGeom prst="rect">
            <a:avLst/>
          </a:prstGeom>
        </p:spPr>
        <p:txBody>
          <a:bodyPr/>
          <a:lstStyle>
            <a:lvl1pPr marL="0" indent="0">
              <a:buNone/>
              <a:defRPr sz="5000" baseline="0">
                <a:solidFill>
                  <a:schemeClr val="bg1"/>
                </a:solidFill>
                <a:latin typeface="Arial" panose="020B0604020202020204" pitchFamily="34" charset="0"/>
                <a:cs typeface="Arial" panose="020B0604020202020204" pitchFamily="34" charset="0"/>
              </a:defRPr>
            </a:lvl1pPr>
            <a:lvl2pPr>
              <a:defRPr sz="5000">
                <a:solidFill>
                  <a:schemeClr val="bg1"/>
                </a:solidFill>
                <a:latin typeface="Arial" panose="020B0604020202020204" pitchFamily="34" charset="0"/>
                <a:cs typeface="Arial" panose="020B0604020202020204" pitchFamily="34" charset="0"/>
              </a:defRPr>
            </a:lvl2pPr>
            <a:lvl3pPr>
              <a:defRPr sz="5000">
                <a:solidFill>
                  <a:schemeClr val="bg1"/>
                </a:solidFill>
                <a:latin typeface="Arial" panose="020B0604020202020204" pitchFamily="34" charset="0"/>
                <a:cs typeface="Arial" panose="020B0604020202020204" pitchFamily="34" charset="0"/>
              </a:defRPr>
            </a:lvl3pPr>
            <a:lvl4pPr>
              <a:defRPr sz="5000">
                <a:solidFill>
                  <a:schemeClr val="bg1"/>
                </a:solidFill>
                <a:latin typeface="Arial" panose="020B0604020202020204" pitchFamily="34" charset="0"/>
                <a:cs typeface="Arial" panose="020B0604020202020204" pitchFamily="34" charset="0"/>
              </a:defRPr>
            </a:lvl4pPr>
            <a:lvl5pPr>
              <a:defRPr sz="5000">
                <a:solidFill>
                  <a:schemeClr val="bg1"/>
                </a:solidFill>
                <a:latin typeface="Arial" panose="020B0604020202020204" pitchFamily="34" charset="0"/>
                <a:cs typeface="Arial" panose="020B0604020202020204" pitchFamily="34" charset="0"/>
              </a:defRPr>
            </a:lvl5pPr>
          </a:lstStyle>
          <a:p>
            <a:pPr lvl="0"/>
            <a:r>
              <a:rPr lang="en-US" dirty="0" smtClean="0"/>
              <a:t>Page headline comes here</a:t>
            </a:r>
            <a:endParaRPr lang="en-US" dirty="0"/>
          </a:p>
        </p:txBody>
      </p:sp>
    </p:spTree>
    <p:extLst>
      <p:ext uri="{BB962C8B-B14F-4D97-AF65-F5344CB8AC3E}">
        <p14:creationId xmlns:p14="http://schemas.microsoft.com/office/powerpoint/2010/main" xmlns="" val="257359140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What Question">
    <p:spTree>
      <p:nvGrpSpPr>
        <p:cNvPr id="1" name=""/>
        <p:cNvGrpSpPr/>
        <p:nvPr/>
      </p:nvGrpSpPr>
      <p:grpSpPr>
        <a:xfrm>
          <a:off x="0" y="0"/>
          <a:ext cx="0" cy="0"/>
          <a:chOff x="0" y="0"/>
          <a:chExt cx="0" cy="0"/>
        </a:xfrm>
      </p:grpSpPr>
      <p:sp>
        <p:nvSpPr>
          <p:cNvPr id="2" name="TextBox 1"/>
          <p:cNvSpPr txBox="1"/>
          <p:nvPr userDrawn="1"/>
        </p:nvSpPr>
        <p:spPr>
          <a:xfrm>
            <a:off x="800100" y="2837528"/>
            <a:ext cx="13030200" cy="2554545"/>
          </a:xfrm>
          <a:prstGeom prst="rect">
            <a:avLst/>
          </a:prstGeom>
          <a:noFill/>
        </p:spPr>
        <p:txBody>
          <a:bodyPr wrap="square" rtlCol="0">
            <a:spAutoFit/>
          </a:bodyPr>
          <a:lstStyle/>
          <a:p>
            <a:pPr marL="0" marR="0" lvl="0" indent="0" algn="ctr" defTabSz="1463040" rtl="0" eaLnBrk="1" fontAlgn="auto" latinLnBrk="0" hangingPunct="1">
              <a:lnSpc>
                <a:spcPct val="100000"/>
              </a:lnSpc>
              <a:spcBef>
                <a:spcPts val="0"/>
              </a:spcBef>
              <a:spcAft>
                <a:spcPts val="0"/>
              </a:spcAft>
              <a:buClrTx/>
              <a:buSzTx/>
              <a:buFontTx/>
              <a:buNone/>
              <a:tabLst/>
              <a:defRPr/>
            </a:pPr>
            <a:r>
              <a:rPr lang="en-US" sz="8000" dirty="0" smtClean="0">
                <a:solidFill>
                  <a:srgbClr val="F1AC35"/>
                </a:solidFill>
                <a:latin typeface="Arial" panose="020B0604020202020204" pitchFamily="34" charset="0"/>
                <a:cs typeface="Arial" panose="020B0604020202020204" pitchFamily="34" charset="0"/>
              </a:rPr>
              <a:t>What question do </a:t>
            </a:r>
            <a:br>
              <a:rPr lang="en-US" sz="8000" dirty="0" smtClean="0">
                <a:solidFill>
                  <a:srgbClr val="F1AC35"/>
                </a:solidFill>
                <a:latin typeface="Arial" panose="020B0604020202020204" pitchFamily="34" charset="0"/>
                <a:cs typeface="Arial" panose="020B0604020202020204" pitchFamily="34" charset="0"/>
              </a:rPr>
            </a:br>
            <a:r>
              <a:rPr lang="en-US" sz="8000" dirty="0" smtClean="0">
                <a:solidFill>
                  <a:srgbClr val="F1AC35"/>
                </a:solidFill>
                <a:latin typeface="Arial" panose="020B0604020202020204" pitchFamily="34" charset="0"/>
                <a:cs typeface="Arial" panose="020B0604020202020204" pitchFamily="34" charset="0"/>
              </a:rPr>
              <a:t>you have?</a:t>
            </a:r>
          </a:p>
        </p:txBody>
      </p:sp>
      <p:sp>
        <p:nvSpPr>
          <p:cNvPr id="5" name="Content Placeholder 11"/>
          <p:cNvSpPr>
            <a:spLocks noGrp="1"/>
          </p:cNvSpPr>
          <p:nvPr>
            <p:ph sz="quarter" idx="12" hasCustomPrompt="1"/>
          </p:nvPr>
        </p:nvSpPr>
        <p:spPr>
          <a:xfrm>
            <a:off x="228600" y="838200"/>
            <a:ext cx="9982200" cy="381000"/>
          </a:xfrm>
          <a:prstGeom prst="rect">
            <a:avLst/>
          </a:prstGeom>
        </p:spPr>
        <p:txBody>
          <a:bodyPr/>
          <a:lstStyle>
            <a:lvl1pPr marL="0" indent="0">
              <a:buNone/>
              <a:defRPr sz="2000" baseline="0">
                <a:solidFill>
                  <a:schemeClr val="bg1"/>
                </a:solidFill>
                <a:latin typeface="Arial" panose="020B0604020202020204" pitchFamily="34" charset="0"/>
                <a:cs typeface="Arial" panose="020B0604020202020204" pitchFamily="34" charset="0"/>
              </a:defRPr>
            </a:lvl1pPr>
            <a:lvl2pPr>
              <a:defRPr sz="2000">
                <a:solidFill>
                  <a:schemeClr val="bg1"/>
                </a:solidFill>
                <a:latin typeface="Arial" panose="020B0604020202020204" pitchFamily="34" charset="0"/>
                <a:cs typeface="Arial" panose="020B0604020202020204" pitchFamily="34" charset="0"/>
              </a:defRPr>
            </a:lvl2pPr>
            <a:lvl3pPr>
              <a:defRPr sz="2000">
                <a:solidFill>
                  <a:schemeClr val="bg1"/>
                </a:solidFill>
                <a:latin typeface="Arial" panose="020B0604020202020204" pitchFamily="34" charset="0"/>
                <a:cs typeface="Arial" panose="020B0604020202020204" pitchFamily="34" charset="0"/>
              </a:defRPr>
            </a:lvl3pPr>
            <a:lvl4pPr>
              <a:defRPr sz="2000">
                <a:solidFill>
                  <a:schemeClr val="bg1"/>
                </a:solidFill>
                <a:latin typeface="Arial" panose="020B0604020202020204" pitchFamily="34" charset="0"/>
                <a:cs typeface="Arial" panose="020B0604020202020204" pitchFamily="34" charset="0"/>
              </a:defRPr>
            </a:lvl4pPr>
            <a:lvl5pPr>
              <a:defRPr sz="2000">
                <a:solidFill>
                  <a:schemeClr val="bg1"/>
                </a:solidFill>
                <a:latin typeface="Arial" panose="020B0604020202020204" pitchFamily="34" charset="0"/>
                <a:cs typeface="Arial" panose="020B0604020202020204" pitchFamily="34" charset="0"/>
              </a:defRPr>
            </a:lvl5pPr>
          </a:lstStyle>
          <a:p>
            <a:pPr lvl="0"/>
            <a:r>
              <a:rPr lang="en-US" dirty="0" smtClean="0"/>
              <a:t>PAGE SUB HEAD LINE COMES HERE IF REQUIRED</a:t>
            </a:r>
            <a:endParaRPr lang="en-US" dirty="0"/>
          </a:p>
        </p:txBody>
      </p:sp>
      <p:sp>
        <p:nvSpPr>
          <p:cNvPr id="6" name="Text Placeholder 2"/>
          <p:cNvSpPr>
            <a:spLocks noGrp="1"/>
          </p:cNvSpPr>
          <p:nvPr>
            <p:ph type="body" sz="quarter" idx="13" hasCustomPrompt="1"/>
          </p:nvPr>
        </p:nvSpPr>
        <p:spPr>
          <a:xfrm>
            <a:off x="152400" y="76200"/>
            <a:ext cx="10058400" cy="762000"/>
          </a:xfrm>
          <a:prstGeom prst="rect">
            <a:avLst/>
          </a:prstGeom>
        </p:spPr>
        <p:txBody>
          <a:bodyPr/>
          <a:lstStyle>
            <a:lvl1pPr marL="0" indent="0">
              <a:buNone/>
              <a:defRPr sz="5000" baseline="0">
                <a:solidFill>
                  <a:schemeClr val="bg1"/>
                </a:solidFill>
                <a:latin typeface="Arial" panose="020B0604020202020204" pitchFamily="34" charset="0"/>
                <a:cs typeface="Arial" panose="020B0604020202020204" pitchFamily="34" charset="0"/>
              </a:defRPr>
            </a:lvl1pPr>
            <a:lvl2pPr>
              <a:defRPr sz="5000">
                <a:solidFill>
                  <a:schemeClr val="bg1"/>
                </a:solidFill>
                <a:latin typeface="Arial" panose="020B0604020202020204" pitchFamily="34" charset="0"/>
                <a:cs typeface="Arial" panose="020B0604020202020204" pitchFamily="34" charset="0"/>
              </a:defRPr>
            </a:lvl2pPr>
            <a:lvl3pPr>
              <a:defRPr sz="5000">
                <a:solidFill>
                  <a:schemeClr val="bg1"/>
                </a:solidFill>
                <a:latin typeface="Arial" panose="020B0604020202020204" pitchFamily="34" charset="0"/>
                <a:cs typeface="Arial" panose="020B0604020202020204" pitchFamily="34" charset="0"/>
              </a:defRPr>
            </a:lvl3pPr>
            <a:lvl4pPr>
              <a:defRPr sz="5000">
                <a:solidFill>
                  <a:schemeClr val="bg1"/>
                </a:solidFill>
                <a:latin typeface="Arial" panose="020B0604020202020204" pitchFamily="34" charset="0"/>
                <a:cs typeface="Arial" panose="020B0604020202020204" pitchFamily="34" charset="0"/>
              </a:defRPr>
            </a:lvl4pPr>
            <a:lvl5pPr>
              <a:defRPr sz="5000">
                <a:solidFill>
                  <a:schemeClr val="bg1"/>
                </a:solidFill>
                <a:latin typeface="Arial" panose="020B0604020202020204" pitchFamily="34" charset="0"/>
                <a:cs typeface="Arial" panose="020B0604020202020204" pitchFamily="34" charset="0"/>
              </a:defRPr>
            </a:lvl5pPr>
          </a:lstStyle>
          <a:p>
            <a:pPr lvl="0"/>
            <a:r>
              <a:rPr lang="en-US" dirty="0" smtClean="0"/>
              <a:t>Page headline comes here</a:t>
            </a:r>
            <a:endParaRPr lang="en-US" dirty="0"/>
          </a:p>
        </p:txBody>
      </p:sp>
    </p:spTree>
    <p:extLst>
      <p:ext uri="{BB962C8B-B14F-4D97-AF65-F5344CB8AC3E}">
        <p14:creationId xmlns:p14="http://schemas.microsoft.com/office/powerpoint/2010/main" xmlns="" val="234518786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45720" y="0"/>
            <a:ext cx="14676120" cy="8255318"/>
          </a:xfrm>
          <a:prstGeom prst="rect">
            <a:avLst/>
          </a:prstGeom>
        </p:spPr>
      </p:pic>
      <p:sp>
        <p:nvSpPr>
          <p:cNvPr id="11" name="TextBox 10"/>
          <p:cNvSpPr txBox="1"/>
          <p:nvPr userDrawn="1"/>
        </p:nvSpPr>
        <p:spPr>
          <a:xfrm>
            <a:off x="5829300" y="3683913"/>
            <a:ext cx="2971800" cy="861774"/>
          </a:xfrm>
          <a:prstGeom prst="rect">
            <a:avLst/>
          </a:prstGeom>
          <a:noFill/>
        </p:spPr>
        <p:txBody>
          <a:bodyPr wrap="square" rtlCol="0">
            <a:spAutoFit/>
          </a:bodyPr>
          <a:lstStyle/>
          <a:p>
            <a:r>
              <a:rPr lang="en-US" sz="5000" dirty="0" smtClean="0">
                <a:solidFill>
                  <a:schemeClr val="bg1"/>
                </a:solidFill>
              </a:rPr>
              <a:t>Thank</a:t>
            </a:r>
            <a:r>
              <a:rPr lang="en-US" sz="5000" baseline="0" dirty="0" smtClean="0">
                <a:solidFill>
                  <a:schemeClr val="bg1"/>
                </a:solidFill>
              </a:rPr>
              <a:t> you</a:t>
            </a:r>
            <a:endParaRPr lang="en-US" sz="5000" dirty="0">
              <a:solidFill>
                <a:schemeClr val="bg1"/>
              </a:solidFill>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1" cstate="print">
            <a:extLst>
              <a:ext uri="{28A0092B-C50C-407E-A947-70E740481C1C}">
                <a14:useLocalDpi xmlns:a14="http://schemas.microsoft.com/office/drawing/2010/main" xmlns="" val="0"/>
              </a:ext>
            </a:extLst>
          </a:blip>
          <a:srcRect l="87630" t="86628"/>
          <a:stretch/>
        </p:blipFill>
        <p:spPr>
          <a:xfrm>
            <a:off x="12801600" y="7129131"/>
            <a:ext cx="1807155" cy="1100469"/>
          </a:xfrm>
          <a:prstGeom prst="rect">
            <a:avLst/>
          </a:prstGeom>
        </p:spPr>
      </p:pic>
      <p:pic>
        <p:nvPicPr>
          <p:cNvPr id="4" name="Picture 3"/>
          <p:cNvPicPr>
            <a:picLocks noChangeAspect="1"/>
          </p:cNvPicPr>
          <p:nvPr/>
        </p:nvPicPr>
        <p:blipFill rotWithShape="1">
          <a:blip r:embed="rId11" cstate="print">
            <a:extLst>
              <a:ext uri="{28A0092B-C50C-407E-A947-70E740481C1C}">
                <a14:useLocalDpi xmlns:a14="http://schemas.microsoft.com/office/drawing/2010/main" xmlns="" val="0"/>
              </a:ext>
            </a:extLst>
          </a:blip>
          <a:srcRect l="72433" t="86628" r="11406"/>
          <a:stretch/>
        </p:blipFill>
        <p:spPr>
          <a:xfrm>
            <a:off x="5081" y="7129130"/>
            <a:ext cx="2360875" cy="1100469"/>
          </a:xfrm>
          <a:prstGeom prst="rect">
            <a:avLst/>
          </a:prstGeom>
        </p:spPr>
      </p:pic>
      <p:pic>
        <p:nvPicPr>
          <p:cNvPr id="7" name="Picture 6"/>
          <p:cNvPicPr>
            <a:picLocks noChangeAspect="1"/>
          </p:cNvPicPr>
          <p:nvPr/>
        </p:nvPicPr>
        <p:blipFill rotWithShape="1">
          <a:blip r:embed="rId12" cstate="print">
            <a:extLst>
              <a:ext uri="{28A0092B-C50C-407E-A947-70E740481C1C}">
                <a14:useLocalDpi xmlns:a14="http://schemas.microsoft.com/office/drawing/2010/main" xmlns="" val="0"/>
              </a:ext>
            </a:extLst>
          </a:blip>
          <a:srcRect l="-181" t="28962" r="32877" b="57946"/>
          <a:stretch/>
        </p:blipFill>
        <p:spPr>
          <a:xfrm>
            <a:off x="-60960" y="0"/>
            <a:ext cx="14691360" cy="1377255"/>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61" r:id="rId4"/>
    <p:sldLayoutId id="2147483662" r:id="rId5"/>
    <p:sldLayoutId id="2147483652" r:id="rId6"/>
    <p:sldLayoutId id="2147483664" r:id="rId7"/>
    <p:sldLayoutId id="2147483663" r:id="rId8"/>
    <p:sldLayoutId id="2147483659" r:id="rId9"/>
  </p:sldLayoutIdLst>
  <p:timing>
    <p:tnLst>
      <p:par>
        <p:cTn id="1" dur="indefinite" restart="never" nodeType="tmRoot"/>
      </p:par>
    </p:tnLst>
  </p:timing>
  <p:txStyles>
    <p:titleStyle>
      <a:lvl1pPr algn="ctr" defTabSz="1463040" rtl="0" eaLnBrk="1" latinLnBrk="0" hangingPunct="1">
        <a:spcBef>
          <a:spcPct val="0"/>
        </a:spcBef>
        <a:buNone/>
        <a:defRPr sz="7000" kern="1200">
          <a:solidFill>
            <a:schemeClr val="tx1"/>
          </a:solidFill>
          <a:latin typeface="+mj-lt"/>
          <a:ea typeface="+mj-ea"/>
          <a:cs typeface="+mj-cs"/>
        </a:defRPr>
      </a:lvl1pPr>
    </p:titleStyle>
    <p:bodyStyle>
      <a:lvl1pPr marL="548640" indent="-548640" algn="l" defTabSz="1463040" rtl="0" eaLnBrk="1" latinLnBrk="0" hangingPunct="1">
        <a:spcBef>
          <a:spcPct val="20000"/>
        </a:spcBef>
        <a:buFont typeface="Arial" pitchFamily="34" charset="0"/>
        <a:buChar char="•"/>
        <a:defRPr sz="5100" kern="1200">
          <a:solidFill>
            <a:schemeClr val="tx1"/>
          </a:solidFill>
          <a:latin typeface="+mn-lt"/>
          <a:ea typeface="+mn-ea"/>
          <a:cs typeface="+mn-cs"/>
        </a:defRPr>
      </a:lvl1pPr>
      <a:lvl2pPr marL="1188720" indent="-457200" algn="l" defTabSz="1463040" rtl="0" eaLnBrk="1" latinLnBrk="0" hangingPunct="1">
        <a:spcBef>
          <a:spcPct val="20000"/>
        </a:spcBef>
        <a:buFont typeface="Arial" pitchFamily="34" charset="0"/>
        <a:buChar char="–"/>
        <a:defRPr sz="4500" kern="1200">
          <a:solidFill>
            <a:schemeClr val="tx1"/>
          </a:solidFill>
          <a:latin typeface="+mn-lt"/>
          <a:ea typeface="+mn-ea"/>
          <a:cs typeface="+mn-cs"/>
        </a:defRPr>
      </a:lvl2pPr>
      <a:lvl3pPr marL="1828800" indent="-365760" algn="l" defTabSz="1463040" rtl="0" eaLnBrk="1" latinLnBrk="0" hangingPunct="1">
        <a:spcBef>
          <a:spcPct val="20000"/>
        </a:spcBef>
        <a:buFont typeface="Arial" pitchFamily="34" charset="0"/>
        <a:buChar char="•"/>
        <a:defRPr sz="3800" kern="1200">
          <a:solidFill>
            <a:schemeClr val="tx1"/>
          </a:solidFill>
          <a:latin typeface="+mn-lt"/>
          <a:ea typeface="+mn-ea"/>
          <a:cs typeface="+mn-cs"/>
        </a:defRPr>
      </a:lvl3pPr>
      <a:lvl4pPr marL="2560320" indent="-365760" algn="l" defTabSz="1463040" rtl="0" eaLnBrk="1" latinLnBrk="0" hangingPunct="1">
        <a:spcBef>
          <a:spcPct val="20000"/>
        </a:spcBef>
        <a:buFont typeface="Arial" pitchFamily="34" charset="0"/>
        <a:buChar char="–"/>
        <a:defRPr sz="3200" kern="1200">
          <a:solidFill>
            <a:schemeClr val="tx1"/>
          </a:solidFill>
          <a:latin typeface="+mn-lt"/>
          <a:ea typeface="+mn-ea"/>
          <a:cs typeface="+mn-cs"/>
        </a:defRPr>
      </a:lvl4pPr>
      <a:lvl5pPr marL="3291840" indent="-365760" algn="l" defTabSz="1463040" rtl="0" eaLnBrk="1" latinLnBrk="0" hangingPunct="1">
        <a:spcBef>
          <a:spcPct val="20000"/>
        </a:spcBef>
        <a:buFont typeface="Arial" pitchFamily="34" charset="0"/>
        <a:buChar char="»"/>
        <a:defRPr sz="3200" kern="1200">
          <a:solidFill>
            <a:schemeClr val="tx1"/>
          </a:solidFill>
          <a:latin typeface="+mn-lt"/>
          <a:ea typeface="+mn-ea"/>
          <a:cs typeface="+mn-cs"/>
        </a:defRPr>
      </a:lvl5pPr>
      <a:lvl6pPr marL="4023360" indent="-365760" algn="l" defTabSz="1463040" rtl="0" eaLnBrk="1" latinLnBrk="0" hangingPunct="1">
        <a:spcBef>
          <a:spcPct val="20000"/>
        </a:spcBef>
        <a:buFont typeface="Arial" pitchFamily="34" charset="0"/>
        <a:buChar char="•"/>
        <a:defRPr sz="3200" kern="1200">
          <a:solidFill>
            <a:schemeClr val="tx1"/>
          </a:solidFill>
          <a:latin typeface="+mn-lt"/>
          <a:ea typeface="+mn-ea"/>
          <a:cs typeface="+mn-cs"/>
        </a:defRPr>
      </a:lvl6pPr>
      <a:lvl7pPr marL="4754880" indent="-365760" algn="l" defTabSz="1463040" rtl="0" eaLnBrk="1" latinLnBrk="0" hangingPunct="1">
        <a:spcBef>
          <a:spcPct val="20000"/>
        </a:spcBef>
        <a:buFont typeface="Arial" pitchFamily="34" charset="0"/>
        <a:buChar char="•"/>
        <a:defRPr sz="3200" kern="1200">
          <a:solidFill>
            <a:schemeClr val="tx1"/>
          </a:solidFill>
          <a:latin typeface="+mn-lt"/>
          <a:ea typeface="+mn-ea"/>
          <a:cs typeface="+mn-cs"/>
        </a:defRPr>
      </a:lvl7pPr>
      <a:lvl8pPr marL="5486400" indent="-365760" algn="l" defTabSz="1463040" rtl="0" eaLnBrk="1" latinLnBrk="0" hangingPunct="1">
        <a:spcBef>
          <a:spcPct val="20000"/>
        </a:spcBef>
        <a:buFont typeface="Arial" pitchFamily="34" charset="0"/>
        <a:buChar char="•"/>
        <a:defRPr sz="3200" kern="1200">
          <a:solidFill>
            <a:schemeClr val="tx1"/>
          </a:solidFill>
          <a:latin typeface="+mn-lt"/>
          <a:ea typeface="+mn-ea"/>
          <a:cs typeface="+mn-cs"/>
        </a:defRPr>
      </a:lvl8pPr>
      <a:lvl9pPr marL="6217920" indent="-365760" algn="l" defTabSz="1463040" rtl="0" eaLnBrk="1" latinLnBrk="0" hangingPunct="1">
        <a:spcBef>
          <a:spcPct val="20000"/>
        </a:spcBef>
        <a:buFont typeface="Arial" pitchFamily="34" charset="0"/>
        <a:buChar char="•"/>
        <a:defRPr sz="3200" kern="1200">
          <a:solidFill>
            <a:schemeClr val="tx1"/>
          </a:solidFill>
          <a:latin typeface="+mn-lt"/>
          <a:ea typeface="+mn-ea"/>
          <a:cs typeface="+mn-cs"/>
        </a:defRPr>
      </a:lvl9pPr>
    </p:bodyStyle>
    <p:otherStyle>
      <a:defPPr>
        <a:defRPr lang="en-US"/>
      </a:defPPr>
      <a:lvl1pPr marL="0" algn="l" defTabSz="1463040" rtl="0" eaLnBrk="1" latinLnBrk="0" hangingPunct="1">
        <a:defRPr sz="2900" kern="1200">
          <a:solidFill>
            <a:schemeClr val="tx1"/>
          </a:solidFill>
          <a:latin typeface="+mn-lt"/>
          <a:ea typeface="+mn-ea"/>
          <a:cs typeface="+mn-cs"/>
        </a:defRPr>
      </a:lvl1pPr>
      <a:lvl2pPr marL="731520" algn="l" defTabSz="1463040" rtl="0" eaLnBrk="1" latinLnBrk="0" hangingPunct="1">
        <a:defRPr sz="2900" kern="1200">
          <a:solidFill>
            <a:schemeClr val="tx1"/>
          </a:solidFill>
          <a:latin typeface="+mn-lt"/>
          <a:ea typeface="+mn-ea"/>
          <a:cs typeface="+mn-cs"/>
        </a:defRPr>
      </a:lvl2pPr>
      <a:lvl3pPr marL="1463040" algn="l" defTabSz="1463040" rtl="0" eaLnBrk="1" latinLnBrk="0" hangingPunct="1">
        <a:defRPr sz="2900" kern="1200">
          <a:solidFill>
            <a:schemeClr val="tx1"/>
          </a:solidFill>
          <a:latin typeface="+mn-lt"/>
          <a:ea typeface="+mn-ea"/>
          <a:cs typeface="+mn-cs"/>
        </a:defRPr>
      </a:lvl3pPr>
      <a:lvl4pPr marL="2194560" algn="l" defTabSz="1463040" rtl="0" eaLnBrk="1" latinLnBrk="0" hangingPunct="1">
        <a:defRPr sz="2900" kern="1200">
          <a:solidFill>
            <a:schemeClr val="tx1"/>
          </a:solidFill>
          <a:latin typeface="+mn-lt"/>
          <a:ea typeface="+mn-ea"/>
          <a:cs typeface="+mn-cs"/>
        </a:defRPr>
      </a:lvl4pPr>
      <a:lvl5pPr marL="2926080" algn="l" defTabSz="1463040" rtl="0" eaLnBrk="1" latinLnBrk="0" hangingPunct="1">
        <a:defRPr sz="2900" kern="1200">
          <a:solidFill>
            <a:schemeClr val="tx1"/>
          </a:solidFill>
          <a:latin typeface="+mn-lt"/>
          <a:ea typeface="+mn-ea"/>
          <a:cs typeface="+mn-cs"/>
        </a:defRPr>
      </a:lvl5pPr>
      <a:lvl6pPr marL="3657600" algn="l" defTabSz="1463040" rtl="0" eaLnBrk="1" latinLnBrk="0" hangingPunct="1">
        <a:defRPr sz="2900" kern="1200">
          <a:solidFill>
            <a:schemeClr val="tx1"/>
          </a:solidFill>
          <a:latin typeface="+mn-lt"/>
          <a:ea typeface="+mn-ea"/>
          <a:cs typeface="+mn-cs"/>
        </a:defRPr>
      </a:lvl6pPr>
      <a:lvl7pPr marL="4389120" algn="l" defTabSz="1463040" rtl="0" eaLnBrk="1" latinLnBrk="0" hangingPunct="1">
        <a:defRPr sz="2900" kern="1200">
          <a:solidFill>
            <a:schemeClr val="tx1"/>
          </a:solidFill>
          <a:latin typeface="+mn-lt"/>
          <a:ea typeface="+mn-ea"/>
          <a:cs typeface="+mn-cs"/>
        </a:defRPr>
      </a:lvl7pPr>
      <a:lvl8pPr marL="5120640" algn="l" defTabSz="1463040" rtl="0" eaLnBrk="1" latinLnBrk="0" hangingPunct="1">
        <a:defRPr sz="2900" kern="1200">
          <a:solidFill>
            <a:schemeClr val="tx1"/>
          </a:solidFill>
          <a:latin typeface="+mn-lt"/>
          <a:ea typeface="+mn-ea"/>
          <a:cs typeface="+mn-cs"/>
        </a:defRPr>
      </a:lvl8pPr>
      <a:lvl9pPr marL="5852160" algn="l" defTabSz="1463040" rtl="0" eaLnBrk="1" latinLnBrk="0" hangingPunct="1">
        <a:defRPr sz="2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www.redbus.in/"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p:txBody>
          <a:bodyPr/>
          <a:lstStyle/>
          <a:p>
            <a:r>
              <a:rPr lang="en-US" sz="5400" b="1" cap="small" dirty="0" smtClean="0"/>
              <a:t>Performance Test Using Jmeter – Part 2</a:t>
            </a:r>
            <a:endParaRPr lang="en-US" sz="5400" dirty="0" smtClean="0"/>
          </a:p>
        </p:txBody>
      </p:sp>
    </p:spTree>
    <p:extLst>
      <p:ext uri="{BB962C8B-B14F-4D97-AF65-F5344CB8AC3E}">
        <p14:creationId xmlns:p14="http://schemas.microsoft.com/office/powerpoint/2010/main" xmlns="" val="14108204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3657600" y="2971800"/>
            <a:ext cx="14020800" cy="2021541"/>
          </a:xfrm>
        </p:spPr>
        <p:txBody>
          <a:bodyPr/>
          <a:lstStyle/>
          <a:p>
            <a:pPr lvl="0"/>
            <a:r>
              <a:rPr lang="en-US" sz="6000" b="1" dirty="0"/>
              <a:t>Parameterization</a:t>
            </a:r>
          </a:p>
        </p:txBody>
      </p:sp>
    </p:spTree>
    <p:extLst>
      <p:ext uri="{BB962C8B-B14F-4D97-AF65-F5344CB8AC3E}">
        <p14:creationId xmlns:p14="http://schemas.microsoft.com/office/powerpoint/2010/main" xmlns="" val="22594751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000" dirty="0"/>
              <a:t>Parameters can be set at both the Test Plan and Thread Group levels. </a:t>
            </a:r>
          </a:p>
          <a:p>
            <a:r>
              <a:rPr lang="en-US" sz="2000" dirty="0"/>
              <a:t> </a:t>
            </a:r>
            <a:r>
              <a:rPr lang="en-US" sz="2000" dirty="0" smtClean="0"/>
              <a:t>At </a:t>
            </a:r>
            <a:r>
              <a:rPr lang="en-US" sz="2000" dirty="0"/>
              <a:t>the Test Plan level, parameters can be used as constants to minimize changes throughout the test plan when a server or port </a:t>
            </a:r>
            <a:r>
              <a:rPr lang="en-US" sz="2000" dirty="0" smtClean="0"/>
              <a:t>changes.</a:t>
            </a:r>
            <a:endParaRPr lang="en-US" sz="2000" dirty="0"/>
          </a:p>
          <a:p>
            <a:r>
              <a:rPr lang="en-US" sz="2000" dirty="0"/>
              <a:t>Within Thread Groups, the User Parameters Pre-Processor can be used to set different parameters for each simulated user. </a:t>
            </a:r>
          </a:p>
          <a:p>
            <a:r>
              <a:rPr lang="en-US" sz="2000" dirty="0"/>
              <a:t> </a:t>
            </a:r>
            <a:r>
              <a:rPr lang="en-US" sz="2000" dirty="0" smtClean="0"/>
              <a:t>If </a:t>
            </a:r>
            <a:r>
              <a:rPr lang="en-US" sz="2000" dirty="0"/>
              <a:t>only one user (i.e. User_1) is defined, the value will be used for all threads. </a:t>
            </a:r>
            <a:endParaRPr lang="en-US" sz="2000" dirty="0" smtClean="0"/>
          </a:p>
          <a:p>
            <a:endParaRPr lang="en-US" sz="2000" dirty="0" smtClean="0"/>
          </a:p>
          <a:p>
            <a:pPr lvl="0"/>
            <a:r>
              <a:rPr lang="en-US" sz="2000" b="1" dirty="0" smtClean="0"/>
              <a:t>Using CSV data set config</a:t>
            </a:r>
          </a:p>
          <a:p>
            <a:pPr lvl="0"/>
            <a:endParaRPr lang="en-US" sz="2000" b="1" dirty="0" smtClean="0"/>
          </a:p>
          <a:p>
            <a:pPr>
              <a:buFont typeface="Wingdings" pitchFamily="2" charset="2"/>
              <a:buChar char="§"/>
            </a:pPr>
            <a:r>
              <a:rPr lang="en-US" sz="2000" dirty="0" smtClean="0"/>
              <a:t>CSV Data Set Config is used to read lines from a file, and split them into variables. CSV Data Set Config serves the purpose of data source which can supply a large amount of data as per the scenario which you are testing.</a:t>
            </a:r>
          </a:p>
          <a:p>
            <a:pPr>
              <a:buFont typeface="Wingdings" pitchFamily="2" charset="2"/>
              <a:buChar char="§"/>
            </a:pPr>
            <a:r>
              <a:rPr lang="en-US" sz="2000" u="sng" dirty="0" smtClean="0"/>
              <a:t>For example,</a:t>
            </a:r>
            <a:r>
              <a:rPr lang="en-US" sz="2000" dirty="0" smtClean="0"/>
              <a:t> if you want to test login of 100 users, you can pick the values of email ID and password from the file. For picking the values you need to match the variables with column headings of excel sheet and provide the delimiter which could be “,” or a “\t(tab)”</a:t>
            </a:r>
          </a:p>
          <a:p>
            <a:endParaRPr lang="en-US" sz="2400" dirty="0"/>
          </a:p>
          <a:p>
            <a:r>
              <a:rPr lang="en-US" sz="1400" dirty="0"/>
              <a:t> </a:t>
            </a:r>
          </a:p>
        </p:txBody>
      </p:sp>
      <p:sp>
        <p:nvSpPr>
          <p:cNvPr id="4" name="Text Placeholder 3"/>
          <p:cNvSpPr>
            <a:spLocks noGrp="1"/>
          </p:cNvSpPr>
          <p:nvPr>
            <p:ph type="body" sz="quarter" idx="13"/>
          </p:nvPr>
        </p:nvSpPr>
        <p:spPr/>
        <p:txBody>
          <a:bodyPr/>
          <a:lstStyle/>
          <a:p>
            <a:pPr lvl="0"/>
            <a:r>
              <a:rPr lang="en-US" sz="4800" b="1" dirty="0" smtClean="0"/>
              <a:t>Parameterization</a:t>
            </a:r>
            <a:endParaRPr lang="en-US" sz="4800" b="1" dirty="0"/>
          </a:p>
          <a:p>
            <a:endParaRPr lang="en-US" dirty="0"/>
          </a:p>
        </p:txBody>
      </p:sp>
    </p:spTree>
    <p:extLst>
      <p:ext uri="{BB962C8B-B14F-4D97-AF65-F5344CB8AC3E}">
        <p14:creationId xmlns:p14="http://schemas.microsoft.com/office/powerpoint/2010/main" xmlns="" val="22121828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p:txBody>
          <a:bodyPr/>
          <a:lstStyle/>
          <a:p>
            <a:r>
              <a:rPr lang="en-US" sz="5400" b="1" dirty="0"/>
              <a:t>Parameterization</a:t>
            </a:r>
            <a:endParaRPr lang="en-US" dirty="0"/>
          </a:p>
        </p:txBody>
      </p:sp>
      <p:sp>
        <p:nvSpPr>
          <p:cNvPr id="6" name="TextBox 5"/>
          <p:cNvSpPr txBox="1"/>
          <p:nvPr/>
        </p:nvSpPr>
        <p:spPr>
          <a:xfrm>
            <a:off x="609600" y="1600201"/>
            <a:ext cx="13639800" cy="984885"/>
          </a:xfrm>
          <a:prstGeom prst="rect">
            <a:avLst/>
          </a:prstGeom>
          <a:noFill/>
        </p:spPr>
        <p:txBody>
          <a:bodyPr wrap="square" rtlCol="0">
            <a:spAutoFit/>
          </a:bodyPr>
          <a:lstStyle/>
          <a:p>
            <a:r>
              <a:rPr lang="en-US" dirty="0"/>
              <a:t>Start the  </a:t>
            </a:r>
            <a:r>
              <a:rPr lang="en-US" dirty="0" smtClean="0"/>
              <a:t>HTTP(S) Test Script Recorder  and </a:t>
            </a:r>
            <a:r>
              <a:rPr lang="en-US" dirty="0"/>
              <a:t>go to </a:t>
            </a:r>
            <a:r>
              <a:rPr lang="en-US" u="sng" dirty="0">
                <a:hlinkClick r:id="rId2"/>
              </a:rPr>
              <a:t>http://</a:t>
            </a:r>
            <a:r>
              <a:rPr lang="en-US" u="sng" dirty="0" smtClean="0">
                <a:hlinkClick r:id="rId2"/>
              </a:rPr>
              <a:t>www.tnstc.in</a:t>
            </a:r>
            <a:r>
              <a:rPr lang="en-US" u="sng" dirty="0" smtClean="0"/>
              <a:t>. </a:t>
            </a:r>
            <a:r>
              <a:rPr lang="en-US" dirty="0"/>
              <a:t>After recording a few transactions, close the browser and stop the </a:t>
            </a:r>
            <a:r>
              <a:rPr lang="en-US" dirty="0" smtClean="0"/>
              <a:t>HTTP(S) Test Script Recorder in </a:t>
            </a:r>
            <a:r>
              <a:rPr lang="en-US" dirty="0"/>
              <a:t>Jmeter. </a:t>
            </a:r>
          </a:p>
        </p:txBody>
      </p:sp>
      <p:pic>
        <p:nvPicPr>
          <p:cNvPr id="2050" name="Picture 2"/>
          <p:cNvPicPr>
            <a:picLocks noChangeAspect="1" noChangeArrowheads="1"/>
          </p:cNvPicPr>
          <p:nvPr/>
        </p:nvPicPr>
        <p:blipFill>
          <a:blip r:embed="rId3" cstate="print"/>
          <a:srcRect/>
          <a:stretch>
            <a:fillRect/>
          </a:stretch>
        </p:blipFill>
        <p:spPr bwMode="auto">
          <a:xfrm>
            <a:off x="1066800" y="2743200"/>
            <a:ext cx="12344400" cy="4743450"/>
          </a:xfrm>
          <a:prstGeom prst="rect">
            <a:avLst/>
          </a:prstGeom>
          <a:noFill/>
          <a:ln w="9525">
            <a:noFill/>
            <a:miter lim="800000"/>
            <a:headEnd/>
            <a:tailEnd/>
          </a:ln>
        </p:spPr>
      </p:pic>
    </p:spTree>
    <p:extLst>
      <p:ext uri="{BB962C8B-B14F-4D97-AF65-F5344CB8AC3E}">
        <p14:creationId xmlns:p14="http://schemas.microsoft.com/office/powerpoint/2010/main" xmlns="" val="37412043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p:txBody>
          <a:bodyPr/>
          <a:lstStyle/>
          <a:p>
            <a:r>
              <a:rPr lang="en-US" sz="5400" b="1" dirty="0"/>
              <a:t>Parameterization</a:t>
            </a:r>
            <a:endParaRPr lang="en-US" dirty="0"/>
          </a:p>
        </p:txBody>
      </p:sp>
      <p:sp>
        <p:nvSpPr>
          <p:cNvPr id="6" name="TextBox 5"/>
          <p:cNvSpPr txBox="1"/>
          <p:nvPr/>
        </p:nvSpPr>
        <p:spPr>
          <a:xfrm>
            <a:off x="609600" y="1600200"/>
            <a:ext cx="14020800" cy="1431161"/>
          </a:xfrm>
          <a:prstGeom prst="rect">
            <a:avLst/>
          </a:prstGeom>
          <a:noFill/>
        </p:spPr>
        <p:txBody>
          <a:bodyPr wrap="square" rtlCol="0">
            <a:spAutoFit/>
          </a:bodyPr>
          <a:lstStyle/>
          <a:p>
            <a:pPr lvl="0"/>
            <a:r>
              <a:rPr lang="en-US" dirty="0" smtClean="0"/>
              <a:t>Here we are searching tickets between 2 locations</a:t>
            </a:r>
            <a:endParaRPr lang="en-US" dirty="0"/>
          </a:p>
          <a:p>
            <a:pPr lvl="0"/>
            <a:endParaRPr lang="en-US" dirty="0"/>
          </a:p>
          <a:p>
            <a:endParaRPr lang="en-US" dirty="0"/>
          </a:p>
        </p:txBody>
      </p:sp>
      <p:sp>
        <p:nvSpPr>
          <p:cNvPr id="3" name="Rectangle 2"/>
          <p:cNvSpPr/>
          <p:nvPr/>
        </p:nvSpPr>
        <p:spPr>
          <a:xfrm>
            <a:off x="8583705" y="2269469"/>
            <a:ext cx="5791200" cy="4555093"/>
          </a:xfrm>
          <a:prstGeom prst="rect">
            <a:avLst/>
          </a:prstGeom>
        </p:spPr>
        <p:txBody>
          <a:bodyPr wrap="square">
            <a:spAutoFit/>
          </a:bodyPr>
          <a:lstStyle/>
          <a:p>
            <a:r>
              <a:rPr lang="en-US" dirty="0" smtClean="0"/>
              <a:t>Now </a:t>
            </a:r>
            <a:r>
              <a:rPr lang="en-US" dirty="0"/>
              <a:t>we will parameterize the </a:t>
            </a:r>
            <a:r>
              <a:rPr lang="en-US" dirty="0" smtClean="0"/>
              <a:t>start  and destination place</a:t>
            </a:r>
            <a:endParaRPr lang="en-US" dirty="0"/>
          </a:p>
          <a:p>
            <a:endParaRPr lang="en-US" dirty="0"/>
          </a:p>
          <a:p>
            <a:r>
              <a:rPr lang="en-US" dirty="0" smtClean="0"/>
              <a:t>Now </a:t>
            </a:r>
            <a:r>
              <a:rPr lang="en-US" dirty="0"/>
              <a:t>add a CSV Data set Config and a Listener element to the thread group.</a:t>
            </a:r>
          </a:p>
          <a:p>
            <a:endParaRPr lang="en-US" dirty="0"/>
          </a:p>
          <a:p>
            <a:r>
              <a:rPr lang="en-US" dirty="0" smtClean="0"/>
              <a:t>Add-</a:t>
            </a:r>
            <a:r>
              <a:rPr lang="en-US" dirty="0"/>
              <a:t>&gt;Config Element-&gt;CSV Data Set Config</a:t>
            </a:r>
          </a:p>
          <a:p>
            <a:r>
              <a:rPr lang="en-US" dirty="0"/>
              <a:t>Add-&gt;Listener-&gt;View Results Tree</a:t>
            </a:r>
          </a:p>
        </p:txBody>
      </p:sp>
      <p:pic>
        <p:nvPicPr>
          <p:cNvPr id="3074" name="Picture 2"/>
          <p:cNvPicPr>
            <a:picLocks noChangeAspect="1" noChangeArrowheads="1"/>
          </p:cNvPicPr>
          <p:nvPr/>
        </p:nvPicPr>
        <p:blipFill>
          <a:blip r:embed="rId2" cstate="print"/>
          <a:srcRect/>
          <a:stretch>
            <a:fillRect/>
          </a:stretch>
        </p:blipFill>
        <p:spPr bwMode="auto">
          <a:xfrm>
            <a:off x="381001" y="2133600"/>
            <a:ext cx="8077199" cy="5334000"/>
          </a:xfrm>
          <a:prstGeom prst="rect">
            <a:avLst/>
          </a:prstGeom>
          <a:noFill/>
          <a:ln w="9525">
            <a:noFill/>
            <a:miter lim="800000"/>
            <a:headEnd/>
            <a:tailEnd/>
          </a:ln>
        </p:spPr>
      </p:pic>
    </p:spTree>
    <p:extLst>
      <p:ext uri="{BB962C8B-B14F-4D97-AF65-F5344CB8AC3E}">
        <p14:creationId xmlns:p14="http://schemas.microsoft.com/office/powerpoint/2010/main" xmlns="" val="14669433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p:txBody>
          <a:bodyPr/>
          <a:lstStyle/>
          <a:p>
            <a:r>
              <a:rPr lang="en-US" sz="5400" b="1" dirty="0"/>
              <a:t>Parameterization</a:t>
            </a:r>
            <a:endParaRPr lang="en-US" dirty="0"/>
          </a:p>
        </p:txBody>
      </p:sp>
      <p:sp>
        <p:nvSpPr>
          <p:cNvPr id="3" name="Rectangle 2"/>
          <p:cNvSpPr/>
          <p:nvPr/>
        </p:nvSpPr>
        <p:spPr>
          <a:xfrm>
            <a:off x="304800" y="1676400"/>
            <a:ext cx="5791200" cy="7232749"/>
          </a:xfrm>
          <a:prstGeom prst="rect">
            <a:avLst/>
          </a:prstGeom>
        </p:spPr>
        <p:txBody>
          <a:bodyPr wrap="square">
            <a:spAutoFit/>
          </a:bodyPr>
          <a:lstStyle/>
          <a:p>
            <a:r>
              <a:rPr lang="en-US" dirty="0" smtClean="0"/>
              <a:t>Now we will parameterize the Start and destination location</a:t>
            </a:r>
          </a:p>
          <a:p>
            <a:endParaRPr lang="en-US" dirty="0" smtClean="0"/>
          </a:p>
          <a:p>
            <a:r>
              <a:rPr lang="en-US" dirty="0" smtClean="0"/>
              <a:t>Create a CSV file with different locations to be searched and save it</a:t>
            </a:r>
          </a:p>
          <a:p>
            <a:endParaRPr lang="en-US" dirty="0" smtClean="0"/>
          </a:p>
          <a:p>
            <a:r>
              <a:rPr lang="en-US" dirty="0" smtClean="0"/>
              <a:t>Browse the file and add it to CSV data set config</a:t>
            </a:r>
          </a:p>
          <a:p>
            <a:endParaRPr lang="en-US" dirty="0" smtClean="0"/>
          </a:p>
          <a:p>
            <a:r>
              <a:rPr lang="en-US" dirty="0" smtClean="0"/>
              <a:t>Create the variable name for the data</a:t>
            </a:r>
          </a:p>
          <a:p>
            <a:endParaRPr lang="en-US" dirty="0" smtClean="0"/>
          </a:p>
          <a:p>
            <a:endParaRPr lang="en-US" dirty="0" smtClean="0"/>
          </a:p>
          <a:p>
            <a:endParaRPr lang="en-US" dirty="0" smtClean="0"/>
          </a:p>
          <a:p>
            <a:r>
              <a:rPr lang="en-US" dirty="0" smtClean="0"/>
              <a:t> </a:t>
            </a:r>
          </a:p>
          <a:p>
            <a:endParaRPr lang="en-US" dirty="0" smtClean="0"/>
          </a:p>
          <a:p>
            <a:endParaRPr lang="en-US" dirty="0"/>
          </a:p>
        </p:txBody>
      </p:sp>
      <p:pic>
        <p:nvPicPr>
          <p:cNvPr id="4098" name="Picture 2"/>
          <p:cNvPicPr>
            <a:picLocks noChangeAspect="1" noChangeArrowheads="1"/>
          </p:cNvPicPr>
          <p:nvPr/>
        </p:nvPicPr>
        <p:blipFill>
          <a:blip r:embed="rId2" cstate="print"/>
          <a:srcRect/>
          <a:stretch>
            <a:fillRect/>
          </a:stretch>
        </p:blipFill>
        <p:spPr bwMode="auto">
          <a:xfrm>
            <a:off x="5943600" y="1676400"/>
            <a:ext cx="8429625" cy="5638800"/>
          </a:xfrm>
          <a:prstGeom prst="rect">
            <a:avLst/>
          </a:prstGeom>
          <a:noFill/>
          <a:ln w="9525">
            <a:noFill/>
            <a:miter lim="800000"/>
            <a:headEnd/>
            <a:tailEnd/>
          </a:ln>
        </p:spPr>
      </p:pic>
    </p:spTree>
    <p:extLst>
      <p:ext uri="{BB962C8B-B14F-4D97-AF65-F5344CB8AC3E}">
        <p14:creationId xmlns:p14="http://schemas.microsoft.com/office/powerpoint/2010/main" xmlns="" val="17058262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p:txBody>
          <a:bodyPr/>
          <a:lstStyle/>
          <a:p>
            <a:r>
              <a:rPr lang="en-US" sz="5400" b="1" dirty="0"/>
              <a:t>Parameterization</a:t>
            </a:r>
            <a:endParaRPr lang="en-US" dirty="0"/>
          </a:p>
        </p:txBody>
      </p:sp>
      <p:sp>
        <p:nvSpPr>
          <p:cNvPr id="3" name="Rectangle 2"/>
          <p:cNvSpPr/>
          <p:nvPr/>
        </p:nvSpPr>
        <p:spPr>
          <a:xfrm>
            <a:off x="304800" y="1676400"/>
            <a:ext cx="5791200" cy="4970591"/>
          </a:xfrm>
          <a:prstGeom prst="rect">
            <a:avLst/>
          </a:prstGeom>
        </p:spPr>
        <p:txBody>
          <a:bodyPr wrap="square">
            <a:spAutoFit/>
          </a:bodyPr>
          <a:lstStyle/>
          <a:p>
            <a:pPr lvl="0"/>
            <a:r>
              <a:rPr lang="en-US" sz="2400" dirty="0"/>
              <a:t>Now select the CSV Data set Config element and fill in the fields as follows</a:t>
            </a:r>
          </a:p>
          <a:p>
            <a:r>
              <a:rPr lang="en-US" sz="2400" dirty="0"/>
              <a:t>          </a:t>
            </a:r>
            <a:r>
              <a:rPr lang="en-US" sz="2400" b="1" dirty="0"/>
              <a:t>Filename: </a:t>
            </a:r>
            <a:r>
              <a:rPr lang="en-US" sz="2400" b="1" dirty="0" smtClean="0"/>
              <a:t>Loaction.csv </a:t>
            </a:r>
            <a:endParaRPr lang="en-US" sz="2400" dirty="0"/>
          </a:p>
          <a:p>
            <a:r>
              <a:rPr lang="en-US" sz="2400" dirty="0"/>
              <a:t>(Give the path name if you have put it inside a subfolder e.g. </a:t>
            </a:r>
            <a:r>
              <a:rPr lang="en-US" sz="2400" dirty="0" smtClean="0"/>
              <a:t>folder name\search.csv</a:t>
            </a:r>
            <a:r>
              <a:rPr lang="en-US" sz="2400" dirty="0"/>
              <a:t>)</a:t>
            </a:r>
          </a:p>
          <a:p>
            <a:r>
              <a:rPr lang="en-US" sz="2400" b="1" dirty="0"/>
              <a:t>           Variable Names: </a:t>
            </a:r>
            <a:r>
              <a:rPr lang="en-US" sz="2400" b="1" dirty="0" err="1" smtClean="0"/>
              <a:t>pFromLoc,pToLoc</a:t>
            </a:r>
            <a:endParaRPr lang="en-US" sz="2400" dirty="0"/>
          </a:p>
          <a:p>
            <a:endParaRPr lang="en-US" sz="2400" dirty="0" smtClean="0"/>
          </a:p>
          <a:p>
            <a:r>
              <a:rPr lang="en-US" sz="2400" dirty="0" smtClean="0"/>
              <a:t>(</a:t>
            </a:r>
            <a:r>
              <a:rPr lang="en-US" sz="2400" dirty="0"/>
              <a:t>This variable name is referenced in the search sample.)</a:t>
            </a:r>
          </a:p>
          <a:p>
            <a:r>
              <a:rPr lang="en-US" sz="2400" b="1" dirty="0"/>
              <a:t> </a:t>
            </a:r>
            <a:endParaRPr lang="en-US" sz="2400" dirty="0"/>
          </a:p>
          <a:p>
            <a:r>
              <a:rPr lang="en-US" sz="2400" b="1" dirty="0"/>
              <a:t>Delimiter: ,</a:t>
            </a:r>
            <a:endParaRPr lang="en-US" sz="2400" dirty="0"/>
          </a:p>
          <a:p>
            <a:r>
              <a:rPr lang="en-US" sz="2400" dirty="0"/>
              <a:t> </a:t>
            </a:r>
          </a:p>
          <a:p>
            <a:endParaRPr lang="en-US" dirty="0"/>
          </a:p>
        </p:txBody>
      </p:sp>
      <p:pic>
        <p:nvPicPr>
          <p:cNvPr id="5" name="Picture 2"/>
          <p:cNvPicPr>
            <a:picLocks noChangeAspect="1" noChangeArrowheads="1"/>
          </p:cNvPicPr>
          <p:nvPr/>
        </p:nvPicPr>
        <p:blipFill>
          <a:blip r:embed="rId2" cstate="print"/>
          <a:srcRect/>
          <a:stretch>
            <a:fillRect/>
          </a:stretch>
        </p:blipFill>
        <p:spPr bwMode="auto">
          <a:xfrm>
            <a:off x="5943600" y="1676400"/>
            <a:ext cx="8429625" cy="5638800"/>
          </a:xfrm>
          <a:prstGeom prst="rect">
            <a:avLst/>
          </a:prstGeom>
          <a:noFill/>
          <a:ln w="9525">
            <a:noFill/>
            <a:miter lim="800000"/>
            <a:headEnd/>
            <a:tailEnd/>
          </a:ln>
        </p:spPr>
      </p:pic>
    </p:spTree>
    <p:extLst>
      <p:ext uri="{BB962C8B-B14F-4D97-AF65-F5344CB8AC3E}">
        <p14:creationId xmlns:p14="http://schemas.microsoft.com/office/powerpoint/2010/main" xmlns="" val="13358502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p:txBody>
          <a:bodyPr/>
          <a:lstStyle/>
          <a:p>
            <a:r>
              <a:rPr lang="en-US" sz="5400" b="1" dirty="0"/>
              <a:t>Parameterization</a:t>
            </a:r>
            <a:endParaRPr lang="en-US" dirty="0"/>
          </a:p>
        </p:txBody>
      </p:sp>
      <p:sp>
        <p:nvSpPr>
          <p:cNvPr id="3" name="Rectangle 2"/>
          <p:cNvSpPr/>
          <p:nvPr/>
        </p:nvSpPr>
        <p:spPr>
          <a:xfrm>
            <a:off x="304800" y="1676400"/>
            <a:ext cx="3962400" cy="3862596"/>
          </a:xfrm>
          <a:prstGeom prst="rect">
            <a:avLst/>
          </a:prstGeom>
        </p:spPr>
        <p:txBody>
          <a:bodyPr wrap="square">
            <a:spAutoFit/>
          </a:bodyPr>
          <a:lstStyle/>
          <a:p>
            <a:pPr lvl="0"/>
            <a:r>
              <a:rPr lang="en-US" sz="2400" dirty="0"/>
              <a:t>Now go to the Booking select bus and change the value of variable </a:t>
            </a:r>
            <a:r>
              <a:rPr lang="en-US" sz="2400" b="1" dirty="0" smtClean="0"/>
              <a:t>matchStartPlace</a:t>
            </a:r>
            <a:r>
              <a:rPr lang="en-US" sz="2400" dirty="0" smtClean="0"/>
              <a:t> </a:t>
            </a:r>
            <a:r>
              <a:rPr lang="en-US" sz="2400" dirty="0"/>
              <a:t>to </a:t>
            </a:r>
            <a:r>
              <a:rPr lang="en-US" sz="2400" b="1" dirty="0" smtClean="0"/>
              <a:t>${pFromLoc}.</a:t>
            </a:r>
            <a:r>
              <a:rPr lang="en-US" sz="2400" dirty="0"/>
              <a:t>In Jmeter we reference a variable using </a:t>
            </a:r>
            <a:r>
              <a:rPr lang="en-US" sz="2400" b="1" dirty="0" smtClean="0"/>
              <a:t>${}</a:t>
            </a:r>
            <a:r>
              <a:rPr lang="en-US" sz="2400" dirty="0" smtClean="0"/>
              <a:t>. For </a:t>
            </a:r>
            <a:r>
              <a:rPr lang="en-US" sz="2400" dirty="0"/>
              <a:t>each iteration the value of </a:t>
            </a:r>
            <a:r>
              <a:rPr lang="en-US" sz="2400" b="1" dirty="0" smtClean="0"/>
              <a:t>matchStartPlace</a:t>
            </a:r>
            <a:r>
              <a:rPr lang="en-US" sz="2400" dirty="0" smtClean="0"/>
              <a:t> will </a:t>
            </a:r>
            <a:r>
              <a:rPr lang="en-US" sz="2400" dirty="0"/>
              <a:t>be replaced as fetched by variable </a:t>
            </a:r>
            <a:r>
              <a:rPr lang="en-US" sz="2400" b="1" dirty="0" smtClean="0"/>
              <a:t>pFromLoc</a:t>
            </a:r>
            <a:endParaRPr lang="en-US" sz="2400" dirty="0"/>
          </a:p>
          <a:p>
            <a:endParaRPr lang="en-US" dirty="0"/>
          </a:p>
        </p:txBody>
      </p:sp>
      <p:pic>
        <p:nvPicPr>
          <p:cNvPr id="5122" name="Picture 2"/>
          <p:cNvPicPr>
            <a:picLocks noChangeAspect="1" noChangeArrowheads="1"/>
          </p:cNvPicPr>
          <p:nvPr/>
        </p:nvPicPr>
        <p:blipFill>
          <a:blip r:embed="rId2" cstate="print"/>
          <a:srcRect/>
          <a:stretch>
            <a:fillRect/>
          </a:stretch>
        </p:blipFill>
        <p:spPr bwMode="auto">
          <a:xfrm>
            <a:off x="4648200" y="1524000"/>
            <a:ext cx="9601200" cy="5638800"/>
          </a:xfrm>
          <a:prstGeom prst="rect">
            <a:avLst/>
          </a:prstGeom>
          <a:noFill/>
          <a:ln w="9525">
            <a:noFill/>
            <a:miter lim="800000"/>
            <a:headEnd/>
            <a:tailEnd/>
          </a:ln>
        </p:spPr>
      </p:pic>
    </p:spTree>
    <p:extLst>
      <p:ext uri="{BB962C8B-B14F-4D97-AF65-F5344CB8AC3E}">
        <p14:creationId xmlns:p14="http://schemas.microsoft.com/office/powerpoint/2010/main" xmlns="" val="324112072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p:txBody>
          <a:bodyPr/>
          <a:lstStyle/>
          <a:p>
            <a:r>
              <a:rPr lang="en-US" sz="5400" b="1" dirty="0"/>
              <a:t>Parameterization</a:t>
            </a:r>
            <a:endParaRPr lang="en-US" dirty="0"/>
          </a:p>
        </p:txBody>
      </p:sp>
      <p:sp>
        <p:nvSpPr>
          <p:cNvPr id="3" name="Rectangle 2"/>
          <p:cNvSpPr/>
          <p:nvPr/>
        </p:nvSpPr>
        <p:spPr>
          <a:xfrm>
            <a:off x="304800" y="1676400"/>
            <a:ext cx="3962400" cy="5339923"/>
          </a:xfrm>
          <a:prstGeom prst="rect">
            <a:avLst/>
          </a:prstGeom>
        </p:spPr>
        <p:txBody>
          <a:bodyPr wrap="square">
            <a:spAutoFit/>
          </a:bodyPr>
          <a:lstStyle/>
          <a:p>
            <a:r>
              <a:rPr lang="en-US" sz="2400" dirty="0"/>
              <a:t>Now go to thread group and make the number of threads (users) to 3</a:t>
            </a:r>
            <a:r>
              <a:rPr lang="en-US" sz="2400" dirty="0" smtClean="0"/>
              <a:t>.</a:t>
            </a:r>
          </a:p>
          <a:p>
            <a:endParaRPr lang="en-US" sz="2400" dirty="0"/>
          </a:p>
          <a:p>
            <a:pPr lvl="0"/>
            <a:r>
              <a:rPr lang="en-US" sz="2400" dirty="0">
                <a:latin typeface="Book Antiqua" panose="02040602050305030304" pitchFamily="18" charset="0"/>
                <a:ea typeface="Calibri" panose="020F0502020204030204" pitchFamily="34" charset="0"/>
                <a:cs typeface="Times New Roman" panose="02020603050405020304" pitchFamily="18" charset="0"/>
              </a:rPr>
              <a:t>Run the script(</a:t>
            </a:r>
            <a:r>
              <a:rPr lang="en-US" sz="2400" dirty="0" err="1">
                <a:latin typeface="Book Antiqua" panose="02040602050305030304" pitchFamily="18" charset="0"/>
                <a:ea typeface="Calibri" panose="020F0502020204030204" pitchFamily="34" charset="0"/>
                <a:cs typeface="Times New Roman" panose="02020603050405020304" pitchFamily="18" charset="0"/>
              </a:rPr>
              <a:t>ctr+R</a:t>
            </a:r>
            <a:r>
              <a:rPr lang="en-US" sz="2400" dirty="0">
                <a:latin typeface="Book Antiqua" panose="02040602050305030304" pitchFamily="18" charset="0"/>
                <a:ea typeface="Calibri" panose="020F0502020204030204" pitchFamily="34" charset="0"/>
                <a:cs typeface="Times New Roman" panose="02020603050405020304" pitchFamily="18" charset="0"/>
              </a:rPr>
              <a:t>) and observe the result in result tree.</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endParaRPr lang="en-US" sz="2400" dirty="0" smtClean="0"/>
          </a:p>
          <a:p>
            <a:pPr lvl="0"/>
            <a:r>
              <a:rPr lang="en-US" sz="2400" dirty="0"/>
              <a:t>See the Results:</a:t>
            </a:r>
          </a:p>
          <a:p>
            <a:r>
              <a:rPr lang="en-US" sz="2400" dirty="0" smtClean="0"/>
              <a:t>Check the start and  </a:t>
            </a:r>
            <a:r>
              <a:rPr lang="en-US" sz="2400" dirty="0"/>
              <a:t>destination places.</a:t>
            </a:r>
          </a:p>
          <a:p>
            <a:endParaRPr lang="en-US" sz="2400" dirty="0"/>
          </a:p>
          <a:p>
            <a:pPr lvl="0"/>
            <a:r>
              <a:rPr lang="en-US" sz="2400" dirty="0" smtClean="0"/>
              <a:t>.</a:t>
            </a:r>
            <a:endParaRPr lang="en-US" sz="2400" dirty="0"/>
          </a:p>
          <a:p>
            <a:endParaRPr lang="en-US" dirty="0"/>
          </a:p>
        </p:txBody>
      </p:sp>
      <p:pic>
        <p:nvPicPr>
          <p:cNvPr id="6146" name="Picture 2"/>
          <p:cNvPicPr>
            <a:picLocks noChangeAspect="1" noChangeArrowheads="1"/>
          </p:cNvPicPr>
          <p:nvPr/>
        </p:nvPicPr>
        <p:blipFill>
          <a:blip r:embed="rId2" cstate="print"/>
          <a:srcRect/>
          <a:stretch>
            <a:fillRect/>
          </a:stretch>
        </p:blipFill>
        <p:spPr bwMode="auto">
          <a:xfrm>
            <a:off x="5257800" y="1600200"/>
            <a:ext cx="8686800" cy="4953000"/>
          </a:xfrm>
          <a:prstGeom prst="rect">
            <a:avLst/>
          </a:prstGeom>
          <a:noFill/>
          <a:ln w="9525">
            <a:noFill/>
            <a:miter lim="800000"/>
            <a:headEnd/>
            <a:tailEnd/>
          </a:ln>
        </p:spPr>
      </p:pic>
    </p:spTree>
    <p:extLst>
      <p:ext uri="{BB962C8B-B14F-4D97-AF65-F5344CB8AC3E}">
        <p14:creationId xmlns:p14="http://schemas.microsoft.com/office/powerpoint/2010/main" xmlns="" val="276372564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482" y="3200400"/>
            <a:ext cx="14020800" cy="2021541"/>
          </a:xfrm>
        </p:spPr>
        <p:txBody>
          <a:bodyPr/>
          <a:lstStyle/>
          <a:p>
            <a:pPr lvl="0" algn="ctr"/>
            <a:r>
              <a:rPr lang="en-US" sz="6000" b="1" dirty="0"/>
              <a:t>Regular Expression Extractor (Correlation)</a:t>
            </a:r>
          </a:p>
        </p:txBody>
      </p:sp>
    </p:spTree>
    <p:extLst>
      <p:ext uri="{BB962C8B-B14F-4D97-AF65-F5344CB8AC3E}">
        <p14:creationId xmlns:p14="http://schemas.microsoft.com/office/powerpoint/2010/main" xmlns="" val="35855517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Allows the user to extract values (dynamically changing) from a server response using a Perl-type regular expression. As a post-processor, this element will execute after each Sample request in its scope, applying the regular expression, extracting the requested values, generate the template string, and store the result into the given variable name. </a:t>
            </a:r>
          </a:p>
        </p:txBody>
      </p:sp>
      <p:sp>
        <p:nvSpPr>
          <p:cNvPr id="4" name="Text Placeholder 3"/>
          <p:cNvSpPr>
            <a:spLocks noGrp="1"/>
          </p:cNvSpPr>
          <p:nvPr>
            <p:ph type="body" sz="quarter" idx="13"/>
          </p:nvPr>
        </p:nvSpPr>
        <p:spPr/>
        <p:txBody>
          <a:bodyPr/>
          <a:lstStyle/>
          <a:p>
            <a:r>
              <a:rPr lang="en-US" b="1" dirty="0"/>
              <a:t>Regular Expression Extractor </a:t>
            </a:r>
            <a:endParaRPr lang="en-US" dirty="0"/>
          </a:p>
        </p:txBody>
      </p:sp>
    </p:spTree>
    <p:extLst>
      <p:ext uri="{BB962C8B-B14F-4D97-AF65-F5344CB8AC3E}">
        <p14:creationId xmlns:p14="http://schemas.microsoft.com/office/powerpoint/2010/main" xmlns="" val="35730208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79613" y="2057400"/>
            <a:ext cx="14020800" cy="5257800"/>
          </a:xfrm>
        </p:spPr>
        <p:txBody>
          <a:bodyPr/>
          <a:lstStyle/>
          <a:p>
            <a:pPr marL="457200" indent="-457200">
              <a:buFont typeface="Wingdings" panose="05000000000000000000" pitchFamily="2" charset="2"/>
              <a:buChar char="Ø"/>
            </a:pPr>
            <a:r>
              <a:rPr lang="en-US" dirty="0"/>
              <a:t>Recording a Use Case</a:t>
            </a:r>
          </a:p>
          <a:p>
            <a:pPr marL="457200" indent="-457200">
              <a:buFont typeface="Wingdings" panose="05000000000000000000" pitchFamily="2" charset="2"/>
              <a:buChar char="Ø"/>
            </a:pPr>
            <a:r>
              <a:rPr lang="en-US" dirty="0" smtClean="0"/>
              <a:t>Parameterization</a:t>
            </a:r>
          </a:p>
          <a:p>
            <a:pPr marL="457200" indent="-457200">
              <a:buFont typeface="Wingdings" panose="05000000000000000000" pitchFamily="2" charset="2"/>
              <a:buChar char="Ø"/>
            </a:pPr>
            <a:r>
              <a:rPr lang="en-US" dirty="0" smtClean="0"/>
              <a:t>Regular </a:t>
            </a:r>
            <a:r>
              <a:rPr lang="en-US" dirty="0"/>
              <a:t>Expression </a:t>
            </a:r>
            <a:r>
              <a:rPr lang="en-US" dirty="0" smtClean="0"/>
              <a:t>Extractor </a:t>
            </a:r>
            <a:r>
              <a:rPr lang="en-US" dirty="0"/>
              <a:t>(Correlation</a:t>
            </a:r>
            <a:r>
              <a:rPr lang="en-US" dirty="0" smtClean="0"/>
              <a:t>)</a:t>
            </a:r>
          </a:p>
          <a:p>
            <a:pPr marL="457200" indent="-457200">
              <a:buFont typeface="Wingdings" panose="05000000000000000000" pitchFamily="2" charset="2"/>
              <a:buChar char="Ø"/>
            </a:pPr>
            <a:r>
              <a:rPr lang="en-US" dirty="0" smtClean="0"/>
              <a:t>Running The Test Plan</a:t>
            </a:r>
            <a:endParaRPr lang="en-US" dirty="0"/>
          </a:p>
          <a:p>
            <a:pPr marL="457200" indent="-457200">
              <a:buFont typeface="Wingdings" panose="05000000000000000000" pitchFamily="2" charset="2"/>
              <a:buChar char="Ø"/>
            </a:pPr>
            <a:r>
              <a:rPr lang="en-US" dirty="0"/>
              <a:t>Remote Run</a:t>
            </a:r>
          </a:p>
          <a:p>
            <a:pPr marL="457200" indent="-457200">
              <a:buFont typeface="Wingdings" panose="05000000000000000000" pitchFamily="2" charset="2"/>
              <a:buChar char="Ø"/>
            </a:pPr>
            <a:r>
              <a:rPr lang="en-US" dirty="0"/>
              <a:t>Test Monitoring</a:t>
            </a:r>
          </a:p>
        </p:txBody>
      </p:sp>
      <p:sp>
        <p:nvSpPr>
          <p:cNvPr id="4" name="Text Placeholder 3"/>
          <p:cNvSpPr>
            <a:spLocks noGrp="1"/>
          </p:cNvSpPr>
          <p:nvPr>
            <p:ph type="body" sz="quarter" idx="13"/>
          </p:nvPr>
        </p:nvSpPr>
        <p:spPr>
          <a:xfrm>
            <a:off x="224118" y="381000"/>
            <a:ext cx="10058400" cy="762000"/>
          </a:xfrm>
        </p:spPr>
        <p:txBody>
          <a:bodyPr/>
          <a:lstStyle/>
          <a:p>
            <a:r>
              <a:rPr lang="en-US" dirty="0" smtClean="0"/>
              <a:t>Contents</a:t>
            </a:r>
            <a:endParaRPr lang="en-US" dirty="0"/>
          </a:p>
        </p:txBody>
      </p:sp>
      <p:pic>
        <p:nvPicPr>
          <p:cNvPr id="6" name="Picture 5"/>
          <p:cNvPicPr>
            <a:picLocks noChangeAspect="1"/>
          </p:cNvPicPr>
          <p:nvPr/>
        </p:nvPicPr>
        <p:blipFill>
          <a:blip r:embed="rId2" cstate="print"/>
          <a:stretch>
            <a:fillRect/>
          </a:stretch>
        </p:blipFill>
        <p:spPr>
          <a:xfrm>
            <a:off x="8763000" y="1981200"/>
            <a:ext cx="5638800" cy="5354593"/>
          </a:xfrm>
          <a:prstGeom prst="rect">
            <a:avLst/>
          </a:prstGeom>
        </p:spPr>
      </p:pic>
    </p:spTree>
    <p:extLst>
      <p:ext uri="{BB962C8B-B14F-4D97-AF65-F5344CB8AC3E}">
        <p14:creationId xmlns:p14="http://schemas.microsoft.com/office/powerpoint/2010/main" xmlns="" val="29571246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pPr marL="342900" indent="-342900">
              <a:buFont typeface="Arial" panose="020B0604020202020204" pitchFamily="34" charset="0"/>
              <a:buChar char="•"/>
            </a:pPr>
            <a:r>
              <a:rPr lang="en-US" sz="2400" dirty="0"/>
              <a:t>Consider a </a:t>
            </a:r>
            <a:r>
              <a:rPr lang="en-US" sz="2400" dirty="0" smtClean="0"/>
              <a:t>request ‘B</a:t>
            </a:r>
            <a:r>
              <a:rPr lang="en-US" sz="2400" dirty="0"/>
              <a:t>’ consisting of a dynamic </a:t>
            </a:r>
            <a:r>
              <a:rPr lang="en-US" sz="2400" dirty="0" smtClean="0"/>
              <a:t>value, </a:t>
            </a:r>
            <a:r>
              <a:rPr lang="en-US" sz="2400" dirty="0"/>
              <a:t>following are the steps to extract this value dynamically during runtime</a:t>
            </a:r>
            <a:r>
              <a:rPr lang="en-US" sz="2400" dirty="0" smtClean="0"/>
              <a:t>:</a:t>
            </a:r>
            <a:endParaRPr lang="en-US" sz="2400" dirty="0"/>
          </a:p>
          <a:p>
            <a:pPr marL="342900" lvl="0" indent="-342900">
              <a:buFont typeface="Arial" panose="020B0604020202020204" pitchFamily="34" charset="0"/>
              <a:buChar char="•"/>
            </a:pPr>
            <a:r>
              <a:rPr lang="en-US" sz="2400" dirty="0"/>
              <a:t>Run the script for 1 user 1 iteration with the listener View Results Tree enabled.</a:t>
            </a:r>
          </a:p>
          <a:p>
            <a:pPr marL="342900" lvl="0" indent="-342900">
              <a:buFont typeface="Arial" panose="020B0604020202020204" pitchFamily="34" charset="0"/>
              <a:buChar char="•"/>
            </a:pPr>
            <a:r>
              <a:rPr lang="en-US" sz="2400" dirty="0"/>
              <a:t>After the run, select View Results Tree</a:t>
            </a:r>
            <a:r>
              <a:rPr lang="en-US" sz="2400" dirty="0">
                <a:sym typeface="Wingdings" panose="05000000000000000000" pitchFamily="2" charset="2"/>
              </a:rPr>
              <a:t></a:t>
            </a:r>
            <a:r>
              <a:rPr lang="en-US" sz="2400" dirty="0"/>
              <a:t> Response data </a:t>
            </a:r>
            <a:r>
              <a:rPr lang="en-US" sz="2400" dirty="0" err="1"/>
              <a:t>Tab</a:t>
            </a:r>
            <a:r>
              <a:rPr lang="en-US" sz="2400" dirty="0" err="1">
                <a:sym typeface="Wingdings" panose="05000000000000000000" pitchFamily="2" charset="2"/>
              </a:rPr>
              <a:t></a:t>
            </a:r>
            <a:r>
              <a:rPr lang="en-US" sz="2400" dirty="0" err="1"/>
              <a:t>Show</a:t>
            </a:r>
            <a:r>
              <a:rPr lang="en-US" sz="2400" dirty="0"/>
              <a:t> Text radio button.</a:t>
            </a:r>
          </a:p>
          <a:p>
            <a:pPr marL="342900" lvl="0" indent="-342900">
              <a:buFont typeface="Arial" panose="020B0604020202020204" pitchFamily="34" charset="0"/>
              <a:buChar char="•"/>
            </a:pPr>
            <a:r>
              <a:rPr lang="en-US" sz="2400" dirty="0"/>
              <a:t>Search in the functions above function ‘B’ for the dynamic value to be captured.</a:t>
            </a:r>
          </a:p>
          <a:p>
            <a:pPr marL="342900" lvl="0" indent="-342900">
              <a:buFont typeface="Arial" panose="020B0604020202020204" pitchFamily="34" charset="0"/>
              <a:buChar char="•"/>
            </a:pPr>
            <a:r>
              <a:rPr lang="en-US" sz="2400" dirty="0"/>
              <a:t>Now let us consider a function ‘A’ whose response contains the dynamic value to be captured. Let us assume that the dynamic value along with its left and right boundaries looks like this </a:t>
            </a:r>
            <a:r>
              <a:rPr lang="en-US" sz="2400" b="1" dirty="0" err="1"/>
              <a:t>sessionid</a:t>
            </a:r>
            <a:r>
              <a:rPr lang="en-US" sz="2400" b="1" dirty="0"/>
              <a:t>=sxiqSsazH4KMjAfY1LGFCA” </a:t>
            </a:r>
            <a:r>
              <a:rPr lang="en-US" sz="2400" dirty="0"/>
              <a:t>where, </a:t>
            </a:r>
            <a:r>
              <a:rPr lang="en-US" sz="2400" b="1" dirty="0" err="1"/>
              <a:t>sessionid</a:t>
            </a:r>
            <a:r>
              <a:rPr lang="en-US" sz="2400" b="1" dirty="0"/>
              <a:t>= </a:t>
            </a:r>
            <a:r>
              <a:rPr lang="en-US" sz="2400" dirty="0"/>
              <a:t>is the left boundary and </a:t>
            </a:r>
            <a:r>
              <a:rPr lang="en-US" sz="2400" b="1" dirty="0"/>
              <a:t>” </a:t>
            </a:r>
            <a:r>
              <a:rPr lang="en-US" sz="2400" dirty="0"/>
              <a:t>is the right boundary</a:t>
            </a:r>
            <a:r>
              <a:rPr lang="en-US" sz="2400" dirty="0" smtClean="0"/>
              <a:t>.</a:t>
            </a:r>
          </a:p>
          <a:p>
            <a:pPr marL="342900" lvl="0" indent="-342900">
              <a:buFont typeface="Arial" panose="020B0604020202020204" pitchFamily="34" charset="0"/>
              <a:buChar char="•"/>
            </a:pPr>
            <a:endParaRPr lang="en-US" sz="2400" dirty="0"/>
          </a:p>
        </p:txBody>
      </p:sp>
      <p:sp>
        <p:nvSpPr>
          <p:cNvPr id="4" name="Text Placeholder 3"/>
          <p:cNvSpPr>
            <a:spLocks noGrp="1"/>
          </p:cNvSpPr>
          <p:nvPr>
            <p:ph type="body" sz="quarter" idx="13"/>
          </p:nvPr>
        </p:nvSpPr>
        <p:spPr/>
        <p:txBody>
          <a:bodyPr/>
          <a:lstStyle/>
          <a:p>
            <a:r>
              <a:rPr lang="en-US" b="1" dirty="0"/>
              <a:t>Regular Expression Extractor </a:t>
            </a:r>
            <a:endParaRPr lang="en-US" dirty="0"/>
          </a:p>
        </p:txBody>
      </p:sp>
    </p:spTree>
    <p:extLst>
      <p:ext uri="{BB962C8B-B14F-4D97-AF65-F5344CB8AC3E}">
        <p14:creationId xmlns:p14="http://schemas.microsoft.com/office/powerpoint/2010/main" xmlns="" val="28813455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228600" y="1828800"/>
            <a:ext cx="13639800" cy="762000"/>
          </a:xfrm>
        </p:spPr>
        <p:txBody>
          <a:bodyPr/>
          <a:lstStyle/>
          <a:p>
            <a:pPr lvl="0"/>
            <a:r>
              <a:rPr lang="en-US" sz="2400" dirty="0" smtClean="0"/>
              <a:t>Add “Regular Expression extractor” to the request</a:t>
            </a:r>
            <a:endParaRPr lang="en-US" sz="2400" dirty="0"/>
          </a:p>
          <a:p>
            <a:pPr marL="342900" lvl="0" indent="-342900">
              <a:buFont typeface="Arial" panose="020B0604020202020204" pitchFamily="34" charset="0"/>
              <a:buChar char="•"/>
            </a:pPr>
            <a:endParaRPr lang="en-US" sz="2400" dirty="0"/>
          </a:p>
        </p:txBody>
      </p:sp>
      <p:sp>
        <p:nvSpPr>
          <p:cNvPr id="4" name="Text Placeholder 3"/>
          <p:cNvSpPr>
            <a:spLocks noGrp="1"/>
          </p:cNvSpPr>
          <p:nvPr>
            <p:ph type="body" sz="quarter" idx="13"/>
          </p:nvPr>
        </p:nvSpPr>
        <p:spPr/>
        <p:txBody>
          <a:bodyPr/>
          <a:lstStyle/>
          <a:p>
            <a:r>
              <a:rPr lang="en-US" b="1" dirty="0"/>
              <a:t>Regular Expression Extractor </a:t>
            </a:r>
            <a:endParaRPr lang="en-US" dirty="0"/>
          </a:p>
        </p:txBody>
      </p:sp>
      <p:pic>
        <p:nvPicPr>
          <p:cNvPr id="1027" name="Picture 3"/>
          <p:cNvPicPr>
            <a:picLocks noChangeAspect="1" noChangeArrowheads="1"/>
          </p:cNvPicPr>
          <p:nvPr/>
        </p:nvPicPr>
        <p:blipFill>
          <a:blip r:embed="rId2" cstate="print"/>
          <a:srcRect/>
          <a:stretch>
            <a:fillRect/>
          </a:stretch>
        </p:blipFill>
        <p:spPr bwMode="auto">
          <a:xfrm>
            <a:off x="1905000" y="2743200"/>
            <a:ext cx="11582400" cy="4876800"/>
          </a:xfrm>
          <a:prstGeom prst="rect">
            <a:avLst/>
          </a:prstGeom>
          <a:noFill/>
          <a:ln w="9525">
            <a:noFill/>
            <a:miter lim="800000"/>
            <a:headEnd/>
            <a:tailEnd/>
          </a:ln>
        </p:spPr>
      </p:pic>
    </p:spTree>
    <p:extLst>
      <p:ext uri="{BB962C8B-B14F-4D97-AF65-F5344CB8AC3E}">
        <p14:creationId xmlns:p14="http://schemas.microsoft.com/office/powerpoint/2010/main" xmlns="" val="15216132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228600" y="1828800"/>
            <a:ext cx="13182600" cy="914400"/>
          </a:xfrm>
        </p:spPr>
        <p:txBody>
          <a:bodyPr/>
          <a:lstStyle/>
          <a:p>
            <a:pPr lvl="0"/>
            <a:r>
              <a:rPr lang="en-US" sz="2400" dirty="0"/>
              <a:t>Select the Regular </a:t>
            </a:r>
            <a:r>
              <a:rPr lang="en-US" sz="2400" b="1" dirty="0"/>
              <a:t>Expression Extractor</a:t>
            </a:r>
            <a:r>
              <a:rPr lang="en-US" sz="2400" dirty="0"/>
              <a:t> link under </a:t>
            </a:r>
            <a:r>
              <a:rPr lang="en-US" sz="2400" dirty="0" smtClean="0"/>
              <a:t>the request “6” and </a:t>
            </a:r>
            <a:r>
              <a:rPr lang="en-US" sz="2400" dirty="0"/>
              <a:t>fill the fields as shown below:</a:t>
            </a:r>
          </a:p>
          <a:p>
            <a:pPr marL="342900" lvl="0" indent="-342900">
              <a:buFont typeface="Arial" panose="020B0604020202020204" pitchFamily="34" charset="0"/>
              <a:buChar char="•"/>
            </a:pPr>
            <a:endParaRPr lang="en-US" sz="2400" dirty="0"/>
          </a:p>
        </p:txBody>
      </p:sp>
      <p:sp>
        <p:nvSpPr>
          <p:cNvPr id="4" name="Text Placeholder 3"/>
          <p:cNvSpPr>
            <a:spLocks noGrp="1"/>
          </p:cNvSpPr>
          <p:nvPr>
            <p:ph type="body" sz="quarter" idx="13"/>
          </p:nvPr>
        </p:nvSpPr>
        <p:spPr/>
        <p:txBody>
          <a:bodyPr/>
          <a:lstStyle/>
          <a:p>
            <a:r>
              <a:rPr lang="en-US" b="1" dirty="0"/>
              <a:t>Regular Expression Extractor </a:t>
            </a:r>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2667000" y="2590800"/>
            <a:ext cx="9144000" cy="5029200"/>
          </a:xfrm>
          <a:prstGeom prst="rect">
            <a:avLst/>
          </a:prstGeom>
          <a:noFill/>
          <a:ln w="9525">
            <a:noFill/>
            <a:miter lim="800000"/>
            <a:headEnd/>
            <a:tailEnd/>
          </a:ln>
        </p:spPr>
      </p:pic>
    </p:spTree>
    <p:extLst>
      <p:ext uri="{BB962C8B-B14F-4D97-AF65-F5344CB8AC3E}">
        <p14:creationId xmlns:p14="http://schemas.microsoft.com/office/powerpoint/2010/main" xmlns="" val="42875560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201706" y="1600200"/>
            <a:ext cx="14020800" cy="5257800"/>
          </a:xfrm>
        </p:spPr>
        <p:txBody>
          <a:bodyPr/>
          <a:lstStyle/>
          <a:p>
            <a:r>
              <a:rPr lang="en-US" sz="1600" b="1" dirty="0"/>
              <a:t>Reference Name</a:t>
            </a:r>
          </a:p>
          <a:p>
            <a:pPr marL="285750" indent="-285750">
              <a:buFont typeface="Arial" panose="020B0604020202020204" pitchFamily="34" charset="0"/>
              <a:buChar char="•"/>
            </a:pPr>
            <a:r>
              <a:rPr lang="en-US" sz="1600" dirty="0"/>
              <a:t>The name of the </a:t>
            </a:r>
            <a:r>
              <a:rPr lang="en-US" sz="1600" dirty="0" err="1"/>
              <a:t>JMeter</a:t>
            </a:r>
            <a:r>
              <a:rPr lang="en-US" sz="1600" dirty="0"/>
              <a:t> variable in which to store the result. Also note that each group is stored as [</a:t>
            </a:r>
            <a:r>
              <a:rPr lang="en-US" sz="1600" dirty="0" err="1"/>
              <a:t>refname</a:t>
            </a:r>
            <a:r>
              <a:rPr lang="en-US" sz="1600" dirty="0"/>
              <a:t>]_g#, where [</a:t>
            </a:r>
            <a:r>
              <a:rPr lang="en-US" sz="1600" dirty="0" err="1"/>
              <a:t>refname</a:t>
            </a:r>
            <a:r>
              <a:rPr lang="en-US" sz="1600" dirty="0"/>
              <a:t>] is the string you entered as the reference name, and # is the group number, where group 0 is the entire match, group 1 is the match from the first set of parentheses, etc.</a:t>
            </a:r>
          </a:p>
          <a:p>
            <a:r>
              <a:rPr lang="en-US" sz="1600" b="1" dirty="0"/>
              <a:t>Regular Expression</a:t>
            </a:r>
          </a:p>
          <a:p>
            <a:pPr marL="285750" indent="-285750">
              <a:buFont typeface="Arial" panose="020B0604020202020204" pitchFamily="34" charset="0"/>
              <a:buChar char="•"/>
            </a:pPr>
            <a:r>
              <a:rPr lang="en-US" sz="1600" dirty="0"/>
              <a:t>The regular expression used to parse the response data. This must contain at least one set of parentheses "()" to capture a portion of the string, unless using the group $0$. Do not enclose the expression in // - unless of course you want to match these characters as well</a:t>
            </a:r>
            <a:r>
              <a:rPr lang="en-US" sz="1600" dirty="0" smtClean="0"/>
              <a:t>.</a:t>
            </a:r>
          </a:p>
          <a:p>
            <a:r>
              <a:rPr lang="en-US" sz="1600" b="1" dirty="0" smtClean="0"/>
              <a:t>Template</a:t>
            </a:r>
            <a:endParaRPr lang="en-US" sz="1600" b="1" dirty="0"/>
          </a:p>
          <a:p>
            <a:pPr marL="285750" indent="-285750">
              <a:buFont typeface="Arial" panose="020B0604020202020204" pitchFamily="34" charset="0"/>
              <a:buChar char="•"/>
            </a:pPr>
            <a:r>
              <a:rPr lang="en-US" sz="1600" dirty="0"/>
              <a:t>The template used to create a string from the matches found. This is an arbitrary string with special elements to refer to groups within the regular expression. The syntax to refer to a group is: '$1$' to refer to group 1, '$2$' to refer to group 2, etc. $0$ refers to whatever the entire expression matches.</a:t>
            </a:r>
          </a:p>
          <a:p>
            <a:r>
              <a:rPr lang="en-US" sz="1600" b="1" dirty="0"/>
              <a:t>Match No.</a:t>
            </a:r>
          </a:p>
          <a:p>
            <a:pPr marL="285750" indent="-285750">
              <a:buFont typeface="Arial" panose="020B0604020202020204" pitchFamily="34" charset="0"/>
              <a:buChar char="•"/>
            </a:pPr>
            <a:r>
              <a:rPr lang="en-US" sz="1600" dirty="0"/>
              <a:t>Indicates which match to use. The regular expression may match multiple times. </a:t>
            </a:r>
          </a:p>
          <a:p>
            <a:pPr marL="1017270" lvl="1" indent="-285750">
              <a:buFont typeface="Arial" panose="020B0604020202020204" pitchFamily="34" charset="0"/>
              <a:buChar char="•"/>
            </a:pPr>
            <a:r>
              <a:rPr lang="en-US" sz="1600" dirty="0" smtClean="0"/>
              <a:t> Use </a:t>
            </a:r>
            <a:r>
              <a:rPr lang="en-US" sz="1600" dirty="0"/>
              <a:t>a value of zero to indicate </a:t>
            </a:r>
            <a:r>
              <a:rPr lang="en-US" sz="1600" dirty="0" err="1"/>
              <a:t>JMeter</a:t>
            </a:r>
            <a:r>
              <a:rPr lang="en-US" sz="1600" dirty="0"/>
              <a:t> should choose a match at random. </a:t>
            </a:r>
          </a:p>
          <a:p>
            <a:pPr marL="1017270" lvl="1" indent="-285750">
              <a:buFont typeface="Arial" panose="020B0604020202020204" pitchFamily="34" charset="0"/>
              <a:buChar char="•"/>
            </a:pPr>
            <a:r>
              <a:rPr lang="en-US" sz="1600" dirty="0" smtClean="0"/>
              <a:t> A </a:t>
            </a:r>
            <a:r>
              <a:rPr lang="en-US" sz="1600" dirty="0"/>
              <a:t>positive number N means to select the nth match. </a:t>
            </a:r>
          </a:p>
          <a:p>
            <a:pPr marL="285750" indent="-285750">
              <a:buFont typeface="Arial" panose="020B0604020202020204" pitchFamily="34" charset="0"/>
              <a:buChar char="•"/>
            </a:pPr>
            <a:r>
              <a:rPr lang="en-US" sz="1600" dirty="0"/>
              <a:t>Negative numbers are used in conjunction with the </a:t>
            </a:r>
            <a:r>
              <a:rPr lang="en-US" sz="1600" dirty="0" smtClean="0"/>
              <a:t>For Each </a:t>
            </a:r>
            <a:r>
              <a:rPr lang="en-US" sz="1600" dirty="0"/>
              <a:t>controller - see below.</a:t>
            </a:r>
          </a:p>
          <a:p>
            <a:r>
              <a:rPr lang="en-US" sz="1600" b="1" dirty="0"/>
              <a:t>Default Value</a:t>
            </a:r>
          </a:p>
          <a:p>
            <a:pPr marL="285750" indent="-285750">
              <a:buFont typeface="Arial" panose="020B0604020202020204" pitchFamily="34" charset="0"/>
              <a:buChar char="•"/>
            </a:pPr>
            <a:r>
              <a:rPr lang="en-US" sz="1600" dirty="0"/>
              <a:t>If the regular expression does not match, then the reference variable will be set to the default value. This is particularly useful for debugging tests. If no default is provided, then it is difficult to tell whether the regular expression did not match, or the RE element was not processed or maybe the wrong variable is being used. </a:t>
            </a:r>
          </a:p>
          <a:p>
            <a:pPr marL="285750" indent="-285750">
              <a:buFont typeface="Arial" panose="020B0604020202020204" pitchFamily="34" charset="0"/>
              <a:buChar char="•"/>
            </a:pPr>
            <a:r>
              <a:rPr lang="en-US" sz="1600" dirty="0"/>
              <a:t>However, if you have several test elements that set the same variable, you may wish to leave the variable unchanged if the expression does not match. In this case, remove the default value once debugging is complete.</a:t>
            </a:r>
          </a:p>
          <a:p>
            <a:endParaRPr lang="en-US" dirty="0"/>
          </a:p>
        </p:txBody>
      </p:sp>
      <p:sp>
        <p:nvSpPr>
          <p:cNvPr id="5" name="Text Placeholder 3"/>
          <p:cNvSpPr>
            <a:spLocks noGrp="1"/>
          </p:cNvSpPr>
          <p:nvPr>
            <p:ph type="body" sz="quarter" idx="13"/>
          </p:nvPr>
        </p:nvSpPr>
        <p:spPr/>
        <p:txBody>
          <a:bodyPr/>
          <a:lstStyle/>
          <a:p>
            <a:r>
              <a:rPr lang="en-US" b="1" dirty="0"/>
              <a:t>Regular Expression Extractor </a:t>
            </a:r>
            <a:endParaRPr lang="en-US" dirty="0"/>
          </a:p>
        </p:txBody>
      </p:sp>
    </p:spTree>
    <p:extLst>
      <p:ext uri="{BB962C8B-B14F-4D97-AF65-F5344CB8AC3E}">
        <p14:creationId xmlns:p14="http://schemas.microsoft.com/office/powerpoint/2010/main" xmlns="" val="35496612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482" y="3200400"/>
            <a:ext cx="14020800" cy="2021541"/>
          </a:xfrm>
        </p:spPr>
        <p:txBody>
          <a:bodyPr/>
          <a:lstStyle/>
          <a:p>
            <a:pPr lvl="0" algn="ctr"/>
            <a:r>
              <a:rPr lang="en-US" sz="6000" b="1" dirty="0" smtClean="0"/>
              <a:t>Remote Run</a:t>
            </a:r>
            <a:endParaRPr lang="en-US" sz="6000" b="1" dirty="0"/>
          </a:p>
        </p:txBody>
      </p:sp>
    </p:spTree>
    <p:extLst>
      <p:ext uri="{BB962C8B-B14F-4D97-AF65-F5344CB8AC3E}">
        <p14:creationId xmlns:p14="http://schemas.microsoft.com/office/powerpoint/2010/main" xmlns="" val="7320299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400" dirty="0"/>
              <a:t>Like other commercial tools, we can configure machines in the same network having Jmeter installed on them to act as load generators, i.e. we can use one machine to configure the scenarios and other machines to generate load (load generator).</a:t>
            </a:r>
          </a:p>
          <a:p>
            <a:r>
              <a:rPr lang="en-US" sz="2400" dirty="0"/>
              <a:t>Following are the steps to add load generator machines:</a:t>
            </a:r>
          </a:p>
          <a:p>
            <a:pPr lvl="0"/>
            <a:r>
              <a:rPr lang="en-US" sz="2400" dirty="0"/>
              <a:t>Go to the Jmeter bin folder.</a:t>
            </a:r>
          </a:p>
          <a:p>
            <a:pPr lvl="0"/>
            <a:r>
              <a:rPr lang="en-US" sz="2400" dirty="0"/>
              <a:t>Open </a:t>
            </a:r>
            <a:r>
              <a:rPr lang="en-US" sz="2400" dirty="0" err="1"/>
              <a:t>jmeter</a:t>
            </a:r>
            <a:r>
              <a:rPr lang="en-US" sz="2400" dirty="0"/>
              <a:t>. properties file with notepad.</a:t>
            </a:r>
          </a:p>
          <a:p>
            <a:pPr lvl="0"/>
            <a:r>
              <a:rPr lang="en-US" sz="2400" dirty="0"/>
              <a:t> In the notepad search for the text “</a:t>
            </a:r>
            <a:r>
              <a:rPr lang="en-US" sz="2400" dirty="0" err="1"/>
              <a:t>remote_hosts</a:t>
            </a:r>
            <a:r>
              <a:rPr lang="en-US" sz="2400" dirty="0"/>
              <a:t>=” and </a:t>
            </a:r>
            <a:r>
              <a:rPr lang="en-US" sz="2400" dirty="0" err="1"/>
              <a:t>goto</a:t>
            </a:r>
            <a:r>
              <a:rPr lang="en-US" sz="2400" dirty="0"/>
              <a:t> the end of that line and append the IP addresses of the load generator machines separated by comma(,).</a:t>
            </a:r>
          </a:p>
          <a:p>
            <a:pPr lvl="0"/>
            <a:r>
              <a:rPr lang="en-US" sz="2400" dirty="0"/>
              <a:t>Save the file and restart Jmeter, if open, to ensure that the changes take effect.</a:t>
            </a:r>
          </a:p>
          <a:p>
            <a:pPr lvl="0"/>
            <a:r>
              <a:rPr lang="en-US" sz="2400" dirty="0"/>
              <a:t>Now, if you want to run the test using any specific load generator machine that we have added then choose Run-</a:t>
            </a:r>
            <a:r>
              <a:rPr lang="en-US" sz="2400" dirty="0">
                <a:sym typeface="Wingdings" panose="05000000000000000000" pitchFamily="2" charset="2"/>
              </a:rPr>
              <a:t></a:t>
            </a:r>
            <a:r>
              <a:rPr lang="en-US" sz="2400" dirty="0"/>
              <a:t> Remote start</a:t>
            </a:r>
            <a:r>
              <a:rPr lang="en-US" sz="2400" dirty="0">
                <a:sym typeface="Wingdings" panose="05000000000000000000" pitchFamily="2" charset="2"/>
              </a:rPr>
              <a:t></a:t>
            </a:r>
            <a:r>
              <a:rPr lang="en-US" sz="2400" dirty="0"/>
              <a:t> IP address.</a:t>
            </a:r>
          </a:p>
          <a:p>
            <a:endParaRPr lang="en-US" dirty="0"/>
          </a:p>
        </p:txBody>
      </p:sp>
      <p:sp>
        <p:nvSpPr>
          <p:cNvPr id="4" name="Text Placeholder 3"/>
          <p:cNvSpPr>
            <a:spLocks noGrp="1"/>
          </p:cNvSpPr>
          <p:nvPr>
            <p:ph type="body" sz="quarter" idx="13"/>
          </p:nvPr>
        </p:nvSpPr>
        <p:spPr>
          <a:xfrm>
            <a:off x="0" y="533400"/>
            <a:ext cx="10058400" cy="762000"/>
          </a:xfrm>
        </p:spPr>
        <p:txBody>
          <a:bodyPr/>
          <a:lstStyle/>
          <a:p>
            <a:r>
              <a:rPr lang="en-US" dirty="0" smtClean="0"/>
              <a:t>Remote Run </a:t>
            </a:r>
            <a:endParaRPr lang="en-US" dirty="0"/>
          </a:p>
        </p:txBody>
      </p:sp>
    </p:spTree>
    <p:extLst>
      <p:ext uri="{BB962C8B-B14F-4D97-AF65-F5344CB8AC3E}">
        <p14:creationId xmlns:p14="http://schemas.microsoft.com/office/powerpoint/2010/main" xmlns="" val="24619538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152400" y="3505200"/>
            <a:ext cx="14020800" cy="2021541"/>
          </a:xfrm>
        </p:spPr>
        <p:txBody>
          <a:bodyPr/>
          <a:lstStyle/>
          <a:p>
            <a:pPr lvl="0" algn="ctr"/>
            <a:r>
              <a:rPr lang="en-US" sz="6000" b="1" dirty="0"/>
              <a:t>Running the Test Plan</a:t>
            </a:r>
          </a:p>
        </p:txBody>
      </p:sp>
    </p:spTree>
    <p:extLst>
      <p:ext uri="{BB962C8B-B14F-4D97-AF65-F5344CB8AC3E}">
        <p14:creationId xmlns:p14="http://schemas.microsoft.com/office/powerpoint/2010/main" xmlns="" val="25922228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a:xfrm>
            <a:off x="-1143000" y="52261"/>
            <a:ext cx="10058400" cy="762000"/>
          </a:xfrm>
        </p:spPr>
        <p:txBody>
          <a:bodyPr/>
          <a:lstStyle/>
          <a:p>
            <a:pPr lvl="0" algn="ctr"/>
            <a:r>
              <a:rPr lang="en-US" sz="5400" b="1" dirty="0"/>
              <a:t>Running the Test Plan</a:t>
            </a:r>
          </a:p>
        </p:txBody>
      </p:sp>
      <p:sp>
        <p:nvSpPr>
          <p:cNvPr id="8" name="TextBox 7"/>
          <p:cNvSpPr txBox="1"/>
          <p:nvPr/>
        </p:nvSpPr>
        <p:spPr>
          <a:xfrm>
            <a:off x="167248" y="1531931"/>
            <a:ext cx="14158352" cy="1200329"/>
          </a:xfrm>
          <a:prstGeom prst="rect">
            <a:avLst/>
          </a:prstGeom>
          <a:noFill/>
        </p:spPr>
        <p:txBody>
          <a:bodyPr wrap="square" rtlCol="0">
            <a:spAutoFit/>
          </a:bodyPr>
          <a:lstStyle/>
          <a:p>
            <a:r>
              <a:rPr lang="en-US" sz="2400" dirty="0" smtClean="0"/>
              <a:t>Executing the test can be done through GUI mode and Non GUI mode. </a:t>
            </a:r>
          </a:p>
          <a:p>
            <a:r>
              <a:rPr lang="en-US" sz="2400" dirty="0" smtClean="0"/>
              <a:t>  </a:t>
            </a:r>
            <a:endParaRPr lang="en-US" sz="2400" dirty="0"/>
          </a:p>
          <a:p>
            <a:pPr lvl="2"/>
            <a:endParaRPr lang="en-US" sz="2400" dirty="0"/>
          </a:p>
        </p:txBody>
      </p:sp>
      <p:pic>
        <p:nvPicPr>
          <p:cNvPr id="1026" name="Picture 2"/>
          <p:cNvPicPr>
            <a:picLocks noChangeAspect="1" noChangeArrowheads="1"/>
          </p:cNvPicPr>
          <p:nvPr/>
        </p:nvPicPr>
        <p:blipFill>
          <a:blip r:embed="rId2" cstate="print"/>
          <a:srcRect/>
          <a:stretch>
            <a:fillRect/>
          </a:stretch>
        </p:blipFill>
        <p:spPr bwMode="auto">
          <a:xfrm>
            <a:off x="228600" y="2743200"/>
            <a:ext cx="5943600" cy="4619625"/>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6781800" y="2667000"/>
            <a:ext cx="6667500" cy="4648200"/>
          </a:xfrm>
          <a:prstGeom prst="rect">
            <a:avLst/>
          </a:prstGeom>
          <a:noFill/>
          <a:ln w="9525">
            <a:noFill/>
            <a:miter lim="800000"/>
            <a:headEnd/>
            <a:tailEnd/>
          </a:ln>
        </p:spPr>
      </p:pic>
    </p:spTree>
    <p:extLst>
      <p:ext uri="{BB962C8B-B14F-4D97-AF65-F5344CB8AC3E}">
        <p14:creationId xmlns:p14="http://schemas.microsoft.com/office/powerpoint/2010/main" xmlns="" val="9981007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482" y="3200400"/>
            <a:ext cx="14020800" cy="2021541"/>
          </a:xfrm>
        </p:spPr>
        <p:txBody>
          <a:bodyPr/>
          <a:lstStyle/>
          <a:p>
            <a:pPr lvl="0" algn="ctr"/>
            <a:r>
              <a:rPr lang="en-US" sz="6000" b="1" dirty="0"/>
              <a:t>Test Runtime Monitoring</a:t>
            </a:r>
          </a:p>
        </p:txBody>
      </p:sp>
    </p:spTree>
    <p:extLst>
      <p:ext uri="{BB962C8B-B14F-4D97-AF65-F5344CB8AC3E}">
        <p14:creationId xmlns:p14="http://schemas.microsoft.com/office/powerpoint/2010/main" xmlns="" val="372679825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22412" y="1447800"/>
            <a:ext cx="14020800" cy="5257800"/>
          </a:xfrm>
        </p:spPr>
        <p:txBody>
          <a:bodyPr/>
          <a:lstStyle/>
          <a:p>
            <a:r>
              <a:rPr lang="en-US" sz="2400" dirty="0"/>
              <a:t>While running the test we can add the following listeners to monitor different counters.</a:t>
            </a:r>
          </a:p>
          <a:p>
            <a:endParaRPr lang="en-US" dirty="0"/>
          </a:p>
        </p:txBody>
      </p:sp>
      <p:sp>
        <p:nvSpPr>
          <p:cNvPr id="4" name="Text Placeholder 3"/>
          <p:cNvSpPr>
            <a:spLocks noGrp="1"/>
          </p:cNvSpPr>
          <p:nvPr>
            <p:ph type="body" sz="quarter" idx="13"/>
          </p:nvPr>
        </p:nvSpPr>
        <p:spPr>
          <a:xfrm>
            <a:off x="-914400" y="304800"/>
            <a:ext cx="10058400" cy="762000"/>
          </a:xfrm>
        </p:spPr>
        <p:txBody>
          <a:bodyPr/>
          <a:lstStyle/>
          <a:p>
            <a:pPr lvl="0" algn="ctr"/>
            <a:r>
              <a:rPr lang="en-US" sz="5400" b="1" dirty="0"/>
              <a:t>Test Runtime Monitoring</a:t>
            </a:r>
          </a:p>
        </p:txBody>
      </p:sp>
      <p:pic>
        <p:nvPicPr>
          <p:cNvPr id="2050" name="Picture 2"/>
          <p:cNvPicPr>
            <a:picLocks noChangeAspect="1" noChangeArrowheads="1"/>
          </p:cNvPicPr>
          <p:nvPr/>
        </p:nvPicPr>
        <p:blipFill>
          <a:blip r:embed="rId2" cstate="print"/>
          <a:srcRect/>
          <a:stretch>
            <a:fillRect/>
          </a:stretch>
        </p:blipFill>
        <p:spPr bwMode="auto">
          <a:xfrm>
            <a:off x="914400" y="2133600"/>
            <a:ext cx="12268200" cy="5372100"/>
          </a:xfrm>
          <a:prstGeom prst="rect">
            <a:avLst/>
          </a:prstGeom>
          <a:noFill/>
          <a:ln w="9525">
            <a:noFill/>
            <a:miter lim="800000"/>
            <a:headEnd/>
            <a:tailEnd/>
          </a:ln>
        </p:spPr>
      </p:pic>
    </p:spTree>
    <p:extLst>
      <p:ext uri="{BB962C8B-B14F-4D97-AF65-F5344CB8AC3E}">
        <p14:creationId xmlns:p14="http://schemas.microsoft.com/office/powerpoint/2010/main" xmlns="" val="8926116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152400" y="3505200"/>
            <a:ext cx="14020800" cy="2021541"/>
          </a:xfrm>
        </p:spPr>
        <p:txBody>
          <a:bodyPr/>
          <a:lstStyle/>
          <a:p>
            <a:pPr lvl="0" algn="ctr"/>
            <a:r>
              <a:rPr lang="en-US" sz="6000" b="1" dirty="0"/>
              <a:t>Recording a Use Case</a:t>
            </a:r>
          </a:p>
        </p:txBody>
      </p:sp>
    </p:spTree>
    <p:extLst>
      <p:ext uri="{BB962C8B-B14F-4D97-AF65-F5344CB8AC3E}">
        <p14:creationId xmlns:p14="http://schemas.microsoft.com/office/powerpoint/2010/main" xmlns="" val="27696313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6985833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p:txBody>
          <a:bodyPr/>
          <a:lstStyle/>
          <a:p>
            <a:pPr lvl="0"/>
            <a:r>
              <a:rPr lang="en-US" b="1" dirty="0"/>
              <a:t>Recording a Use Case</a:t>
            </a:r>
          </a:p>
        </p:txBody>
      </p:sp>
      <p:sp>
        <p:nvSpPr>
          <p:cNvPr id="11" name="Rectangle 10"/>
          <p:cNvSpPr/>
          <p:nvPr/>
        </p:nvSpPr>
        <p:spPr>
          <a:xfrm>
            <a:off x="533400" y="1474694"/>
            <a:ext cx="13716000" cy="584775"/>
          </a:xfrm>
          <a:prstGeom prst="rect">
            <a:avLst/>
          </a:prstGeom>
        </p:spPr>
        <p:txBody>
          <a:bodyPr wrap="square">
            <a:spAutoFit/>
          </a:bodyPr>
          <a:lstStyle/>
          <a:p>
            <a:pPr algn="just"/>
            <a:r>
              <a:rPr lang="en-US" sz="3200" dirty="0">
                <a:latin typeface="Book Antiqua" panose="02040602050305030304" pitchFamily="18" charset="0"/>
                <a:ea typeface="Times New Roman" panose="02020603050405020304" pitchFamily="18" charset="0"/>
                <a:cs typeface="Times New Roman" panose="02020603050405020304" pitchFamily="18" charset="0"/>
              </a:rPr>
              <a:t>Right click on test plan choose Add </a:t>
            </a:r>
            <a:r>
              <a:rPr lang="en-US" sz="3200" dirty="0">
                <a:latin typeface="Book Antiqua" panose="02040602050305030304" pitchFamily="18" charset="0"/>
                <a:ea typeface="Times New Roman" panose="02020603050405020304" pitchFamily="18" charset="0"/>
                <a:cs typeface="Times New Roman" panose="02020603050405020304" pitchFamily="18" charset="0"/>
                <a:sym typeface="Wingdings" panose="05000000000000000000" pitchFamily="2" charset="2"/>
              </a:rPr>
              <a:t></a:t>
            </a:r>
            <a:r>
              <a:rPr lang="en-US" sz="3200" dirty="0">
                <a:latin typeface="Book Antiqua" panose="02040602050305030304" pitchFamily="18" charset="0"/>
                <a:ea typeface="Times New Roman" panose="02020603050405020304" pitchFamily="18" charset="0"/>
                <a:cs typeface="Times New Roman" panose="02020603050405020304" pitchFamily="18" charset="0"/>
              </a:rPr>
              <a:t> Thread Group</a:t>
            </a:r>
            <a:endParaRPr lang="en-US" sz="3200" dirty="0">
              <a:effectLst/>
              <a:latin typeface="Arial" panose="020B0604020202020204" pitchFamily="34" charset="0"/>
              <a:ea typeface="Times New Roman" panose="02020603050405020304" pitchFamily="18" charset="0"/>
              <a:cs typeface="Times New Roman" panose="02020603050405020304" pitchFamily="18" charset="0"/>
            </a:endParaRPr>
          </a:p>
        </p:txBody>
      </p:sp>
      <p:pic>
        <p:nvPicPr>
          <p:cNvPr id="15362" name="Picture 2"/>
          <p:cNvPicPr>
            <a:picLocks noChangeAspect="1" noChangeArrowheads="1"/>
          </p:cNvPicPr>
          <p:nvPr/>
        </p:nvPicPr>
        <p:blipFill>
          <a:blip r:embed="rId2" cstate="print"/>
          <a:srcRect/>
          <a:stretch>
            <a:fillRect/>
          </a:stretch>
        </p:blipFill>
        <p:spPr bwMode="auto">
          <a:xfrm>
            <a:off x="1524000" y="2209800"/>
            <a:ext cx="11277600" cy="5029200"/>
          </a:xfrm>
          <a:prstGeom prst="rect">
            <a:avLst/>
          </a:prstGeom>
          <a:noFill/>
          <a:ln w="9525">
            <a:noFill/>
            <a:miter lim="800000"/>
            <a:headEnd/>
            <a:tailEnd/>
          </a:ln>
        </p:spPr>
      </p:pic>
    </p:spTree>
    <p:extLst>
      <p:ext uri="{BB962C8B-B14F-4D97-AF65-F5344CB8AC3E}">
        <p14:creationId xmlns:p14="http://schemas.microsoft.com/office/powerpoint/2010/main" xmlns="" val="16515392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p:txBody>
          <a:bodyPr/>
          <a:lstStyle/>
          <a:p>
            <a:pPr lvl="0"/>
            <a:r>
              <a:rPr lang="en-US" b="1" dirty="0"/>
              <a:t>Recording a Use Case</a:t>
            </a:r>
          </a:p>
        </p:txBody>
      </p:sp>
      <p:sp>
        <p:nvSpPr>
          <p:cNvPr id="8" name="TextBox 7"/>
          <p:cNvSpPr txBox="1"/>
          <p:nvPr/>
        </p:nvSpPr>
        <p:spPr>
          <a:xfrm>
            <a:off x="304800" y="1639088"/>
            <a:ext cx="7086600" cy="1446550"/>
          </a:xfrm>
          <a:prstGeom prst="rect">
            <a:avLst/>
          </a:prstGeom>
          <a:noFill/>
        </p:spPr>
        <p:txBody>
          <a:bodyPr wrap="square" rtlCol="0">
            <a:spAutoFit/>
          </a:bodyPr>
          <a:lstStyle/>
          <a:p>
            <a:r>
              <a:rPr lang="en-US" sz="3200" dirty="0"/>
              <a:t>Select the run time options like # of threads, ramp up period and iterations.</a:t>
            </a:r>
          </a:p>
          <a:p>
            <a:pPr lvl="2"/>
            <a:endParaRPr lang="en-US" sz="2400" dirty="0"/>
          </a:p>
        </p:txBody>
      </p:sp>
      <p:sp>
        <p:nvSpPr>
          <p:cNvPr id="11" name="Rectangle 10"/>
          <p:cNvSpPr/>
          <p:nvPr/>
        </p:nvSpPr>
        <p:spPr>
          <a:xfrm>
            <a:off x="5791200" y="1639088"/>
            <a:ext cx="7315200" cy="1077218"/>
          </a:xfrm>
          <a:prstGeom prst="rect">
            <a:avLst/>
          </a:prstGeom>
        </p:spPr>
        <p:txBody>
          <a:bodyPr>
            <a:spAutoFit/>
          </a:bodyPr>
          <a:lstStyle/>
          <a:p>
            <a:pPr lvl="2"/>
            <a:r>
              <a:rPr lang="en-US" sz="3200" dirty="0"/>
              <a:t>Add a HTTP request to the Thread group from Sampler</a:t>
            </a:r>
          </a:p>
        </p:txBody>
      </p:sp>
      <p:pic>
        <p:nvPicPr>
          <p:cNvPr id="16386" name="Picture 2"/>
          <p:cNvPicPr>
            <a:picLocks noChangeAspect="1" noChangeArrowheads="1"/>
          </p:cNvPicPr>
          <p:nvPr/>
        </p:nvPicPr>
        <p:blipFill>
          <a:blip r:embed="rId2" cstate="print"/>
          <a:srcRect/>
          <a:stretch>
            <a:fillRect/>
          </a:stretch>
        </p:blipFill>
        <p:spPr bwMode="auto">
          <a:xfrm>
            <a:off x="304800" y="2743200"/>
            <a:ext cx="6705600" cy="4724400"/>
          </a:xfrm>
          <a:prstGeom prst="rect">
            <a:avLst/>
          </a:prstGeom>
          <a:noFill/>
          <a:ln w="9525">
            <a:noFill/>
            <a:miter lim="800000"/>
            <a:headEnd/>
            <a:tailEnd/>
          </a:ln>
        </p:spPr>
      </p:pic>
      <p:pic>
        <p:nvPicPr>
          <p:cNvPr id="16387" name="Picture 3"/>
          <p:cNvPicPr>
            <a:picLocks noChangeAspect="1" noChangeArrowheads="1"/>
          </p:cNvPicPr>
          <p:nvPr/>
        </p:nvPicPr>
        <p:blipFill>
          <a:blip r:embed="rId3" cstate="print"/>
          <a:srcRect/>
          <a:stretch>
            <a:fillRect/>
          </a:stretch>
        </p:blipFill>
        <p:spPr bwMode="auto">
          <a:xfrm>
            <a:off x="7543800" y="2743200"/>
            <a:ext cx="6324600" cy="4800600"/>
          </a:xfrm>
          <a:prstGeom prst="rect">
            <a:avLst/>
          </a:prstGeom>
          <a:noFill/>
          <a:ln w="9525">
            <a:noFill/>
            <a:miter lim="800000"/>
            <a:headEnd/>
            <a:tailEnd/>
          </a:ln>
        </p:spPr>
      </p:pic>
    </p:spTree>
    <p:extLst>
      <p:ext uri="{BB962C8B-B14F-4D97-AF65-F5344CB8AC3E}">
        <p14:creationId xmlns:p14="http://schemas.microsoft.com/office/powerpoint/2010/main" xmlns="" val="4951638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p:txBody>
          <a:bodyPr/>
          <a:lstStyle/>
          <a:p>
            <a:pPr lvl="0"/>
            <a:r>
              <a:rPr lang="en-US" b="1" dirty="0"/>
              <a:t>Recording a Use Case</a:t>
            </a:r>
          </a:p>
        </p:txBody>
      </p:sp>
      <p:sp>
        <p:nvSpPr>
          <p:cNvPr id="8" name="TextBox 7"/>
          <p:cNvSpPr txBox="1"/>
          <p:nvPr/>
        </p:nvSpPr>
        <p:spPr>
          <a:xfrm>
            <a:off x="165846" y="1523575"/>
            <a:ext cx="13778753" cy="954107"/>
          </a:xfrm>
          <a:prstGeom prst="rect">
            <a:avLst/>
          </a:prstGeom>
          <a:noFill/>
        </p:spPr>
        <p:txBody>
          <a:bodyPr wrap="square" rtlCol="0">
            <a:spAutoFit/>
          </a:bodyPr>
          <a:lstStyle/>
          <a:p>
            <a:r>
              <a:rPr lang="en-US" sz="3200" b="1" dirty="0"/>
              <a:t>Add a </a:t>
            </a:r>
            <a:r>
              <a:rPr lang="en-US" sz="3200" b="1" dirty="0" smtClean="0"/>
              <a:t>HTTP(S) Test Script Recorder to </a:t>
            </a:r>
            <a:r>
              <a:rPr lang="en-US" sz="3200" b="1" dirty="0"/>
              <a:t>the workbench</a:t>
            </a:r>
          </a:p>
          <a:p>
            <a:pPr lvl="2"/>
            <a:endParaRPr lang="en-US" sz="2400" dirty="0"/>
          </a:p>
        </p:txBody>
      </p:sp>
      <p:pic>
        <p:nvPicPr>
          <p:cNvPr id="17411" name="Picture 3"/>
          <p:cNvPicPr>
            <a:picLocks noChangeAspect="1" noChangeArrowheads="1"/>
          </p:cNvPicPr>
          <p:nvPr/>
        </p:nvPicPr>
        <p:blipFill>
          <a:blip r:embed="rId2" cstate="print"/>
          <a:srcRect/>
          <a:stretch>
            <a:fillRect/>
          </a:stretch>
        </p:blipFill>
        <p:spPr bwMode="auto">
          <a:xfrm>
            <a:off x="2286000" y="2057400"/>
            <a:ext cx="10458450" cy="5924550"/>
          </a:xfrm>
          <a:prstGeom prst="rect">
            <a:avLst/>
          </a:prstGeom>
          <a:noFill/>
          <a:ln w="9525">
            <a:noFill/>
            <a:miter lim="800000"/>
            <a:headEnd/>
            <a:tailEnd/>
          </a:ln>
        </p:spPr>
      </p:pic>
    </p:spTree>
    <p:extLst>
      <p:ext uri="{BB962C8B-B14F-4D97-AF65-F5344CB8AC3E}">
        <p14:creationId xmlns:p14="http://schemas.microsoft.com/office/powerpoint/2010/main" xmlns="" val="19646962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p:txBody>
          <a:bodyPr/>
          <a:lstStyle/>
          <a:p>
            <a:pPr lvl="0"/>
            <a:r>
              <a:rPr lang="en-US" b="1" dirty="0"/>
              <a:t>Recording a Use Case</a:t>
            </a:r>
          </a:p>
        </p:txBody>
      </p:sp>
      <p:sp>
        <p:nvSpPr>
          <p:cNvPr id="8" name="TextBox 7"/>
          <p:cNvSpPr txBox="1"/>
          <p:nvPr/>
        </p:nvSpPr>
        <p:spPr>
          <a:xfrm>
            <a:off x="165846" y="1523575"/>
            <a:ext cx="13778753" cy="954107"/>
          </a:xfrm>
          <a:prstGeom prst="rect">
            <a:avLst/>
          </a:prstGeom>
          <a:noFill/>
        </p:spPr>
        <p:txBody>
          <a:bodyPr wrap="square" rtlCol="0">
            <a:spAutoFit/>
          </a:bodyPr>
          <a:lstStyle/>
          <a:p>
            <a:r>
              <a:rPr lang="en-US" sz="3200" b="1" dirty="0" smtClean="0"/>
              <a:t>Change the Port Number and Start Recording the script </a:t>
            </a:r>
            <a:endParaRPr lang="en-US" sz="3200" b="1" dirty="0"/>
          </a:p>
          <a:p>
            <a:pPr lvl="2"/>
            <a:endParaRPr lang="en-US" sz="2400" dirty="0"/>
          </a:p>
        </p:txBody>
      </p:sp>
      <p:pic>
        <p:nvPicPr>
          <p:cNvPr id="18434" name="Picture 2"/>
          <p:cNvPicPr>
            <a:picLocks noChangeAspect="1" noChangeArrowheads="1"/>
          </p:cNvPicPr>
          <p:nvPr/>
        </p:nvPicPr>
        <p:blipFill>
          <a:blip r:embed="rId2" cstate="print"/>
          <a:srcRect/>
          <a:stretch>
            <a:fillRect/>
          </a:stretch>
        </p:blipFill>
        <p:spPr bwMode="auto">
          <a:xfrm>
            <a:off x="1371600" y="2362200"/>
            <a:ext cx="11811000" cy="5343525"/>
          </a:xfrm>
          <a:prstGeom prst="rect">
            <a:avLst/>
          </a:prstGeom>
          <a:noFill/>
          <a:ln w="9525">
            <a:noFill/>
            <a:miter lim="800000"/>
            <a:headEnd/>
            <a:tailEnd/>
          </a:ln>
        </p:spPr>
      </p:pic>
    </p:spTree>
    <p:extLst>
      <p:ext uri="{BB962C8B-B14F-4D97-AF65-F5344CB8AC3E}">
        <p14:creationId xmlns:p14="http://schemas.microsoft.com/office/powerpoint/2010/main" xmlns="" val="19646962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p:txBody>
          <a:bodyPr/>
          <a:lstStyle/>
          <a:p>
            <a:pPr lvl="0"/>
            <a:r>
              <a:rPr lang="en-US" b="1" dirty="0"/>
              <a:t>Recording a Use Case</a:t>
            </a:r>
          </a:p>
        </p:txBody>
      </p:sp>
      <p:sp>
        <p:nvSpPr>
          <p:cNvPr id="8" name="TextBox 7"/>
          <p:cNvSpPr txBox="1"/>
          <p:nvPr/>
        </p:nvSpPr>
        <p:spPr>
          <a:xfrm>
            <a:off x="165846" y="1523575"/>
            <a:ext cx="13778753" cy="1200329"/>
          </a:xfrm>
          <a:prstGeom prst="rect">
            <a:avLst/>
          </a:prstGeom>
          <a:noFill/>
        </p:spPr>
        <p:txBody>
          <a:bodyPr wrap="square" rtlCol="0">
            <a:spAutoFit/>
          </a:bodyPr>
          <a:lstStyle/>
          <a:p>
            <a:r>
              <a:rPr lang="en-US" sz="2400" dirty="0" smtClean="0">
                <a:latin typeface="Arial" pitchFamily="34" charset="0"/>
                <a:cs typeface="Arial" pitchFamily="34" charset="0"/>
              </a:rPr>
              <a:t>The HTTP(S) Test Script Recorder allows JMeter to intercept and record actions while  browsing  web application with  normal browser. JMeter will create test sample objects and store them directly into the test plan</a:t>
            </a:r>
            <a:endParaRPr lang="en-US" sz="2400" dirty="0">
              <a:latin typeface="Arial" pitchFamily="34" charset="0"/>
              <a:cs typeface="Arial" pitchFamily="34" charset="0"/>
            </a:endParaRPr>
          </a:p>
        </p:txBody>
      </p:sp>
      <p:pic>
        <p:nvPicPr>
          <p:cNvPr id="18434" name="Picture 2"/>
          <p:cNvPicPr>
            <a:picLocks noChangeAspect="1" noChangeArrowheads="1"/>
          </p:cNvPicPr>
          <p:nvPr/>
        </p:nvPicPr>
        <p:blipFill>
          <a:blip r:embed="rId2" cstate="print"/>
          <a:srcRect/>
          <a:stretch>
            <a:fillRect/>
          </a:stretch>
        </p:blipFill>
        <p:spPr bwMode="auto">
          <a:xfrm>
            <a:off x="1371600" y="2743200"/>
            <a:ext cx="11811000" cy="4962525"/>
          </a:xfrm>
          <a:prstGeom prst="rect">
            <a:avLst/>
          </a:prstGeom>
          <a:noFill/>
          <a:ln w="9525">
            <a:noFill/>
            <a:miter lim="800000"/>
            <a:headEnd/>
            <a:tailEnd/>
          </a:ln>
        </p:spPr>
      </p:pic>
    </p:spTree>
    <p:extLst>
      <p:ext uri="{BB962C8B-B14F-4D97-AF65-F5344CB8AC3E}">
        <p14:creationId xmlns:p14="http://schemas.microsoft.com/office/powerpoint/2010/main" xmlns="" val="19646962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p:txBody>
          <a:bodyPr/>
          <a:lstStyle/>
          <a:p>
            <a:pPr lvl="0"/>
            <a:r>
              <a:rPr lang="en-US" b="1" dirty="0"/>
              <a:t>Recording a Use Case</a:t>
            </a:r>
          </a:p>
        </p:txBody>
      </p:sp>
      <p:sp>
        <p:nvSpPr>
          <p:cNvPr id="8" name="TextBox 7"/>
          <p:cNvSpPr txBox="1"/>
          <p:nvPr/>
        </p:nvSpPr>
        <p:spPr>
          <a:xfrm>
            <a:off x="-914400" y="1600200"/>
            <a:ext cx="8153400" cy="1354217"/>
          </a:xfrm>
          <a:prstGeom prst="rect">
            <a:avLst/>
          </a:prstGeom>
          <a:noFill/>
        </p:spPr>
        <p:txBody>
          <a:bodyPr wrap="square" rtlCol="0">
            <a:spAutoFit/>
          </a:bodyPr>
          <a:lstStyle/>
          <a:p>
            <a:pPr lvl="2"/>
            <a:r>
              <a:rPr lang="en-US" sz="2800" b="1" dirty="0"/>
              <a:t>Now go to Internet explorer and </a:t>
            </a:r>
            <a:r>
              <a:rPr lang="en-US" sz="2800" b="1" dirty="0" smtClean="0"/>
              <a:t>open a application and perform some user actions</a:t>
            </a:r>
            <a:endParaRPr lang="en-US" sz="2800" b="1" dirty="0"/>
          </a:p>
          <a:p>
            <a:pPr lvl="2"/>
            <a:endParaRPr lang="en-US" sz="2400" dirty="0"/>
          </a:p>
        </p:txBody>
      </p:sp>
      <p:sp>
        <p:nvSpPr>
          <p:cNvPr id="11" name="Rectangle 10"/>
          <p:cNvSpPr/>
          <p:nvPr/>
        </p:nvSpPr>
        <p:spPr>
          <a:xfrm>
            <a:off x="5715000" y="1531930"/>
            <a:ext cx="8991600" cy="954107"/>
          </a:xfrm>
          <a:prstGeom prst="rect">
            <a:avLst/>
          </a:prstGeom>
        </p:spPr>
        <p:txBody>
          <a:bodyPr wrap="square">
            <a:spAutoFit/>
          </a:bodyPr>
          <a:lstStyle/>
          <a:p>
            <a:pPr lvl="2"/>
            <a:r>
              <a:rPr lang="en-US" sz="2800" b="1" dirty="0" smtClean="0"/>
              <a:t>Then </a:t>
            </a:r>
            <a:r>
              <a:rPr lang="en-US" sz="2800" b="1" dirty="0"/>
              <a:t>the recordings would be generated as script in the </a:t>
            </a:r>
            <a:r>
              <a:rPr lang="en-US" sz="2800" b="1" dirty="0" smtClean="0"/>
              <a:t>JMeter </a:t>
            </a:r>
            <a:r>
              <a:rPr lang="en-US" sz="2800" b="1" dirty="0"/>
              <a:t>window</a:t>
            </a:r>
          </a:p>
        </p:txBody>
      </p:sp>
      <p:pic>
        <p:nvPicPr>
          <p:cNvPr id="1027" name="Picture 3"/>
          <p:cNvPicPr>
            <a:picLocks noChangeAspect="1" noChangeArrowheads="1"/>
          </p:cNvPicPr>
          <p:nvPr/>
        </p:nvPicPr>
        <p:blipFill>
          <a:blip r:embed="rId2" cstate="print"/>
          <a:srcRect/>
          <a:stretch>
            <a:fillRect/>
          </a:stretch>
        </p:blipFill>
        <p:spPr bwMode="auto">
          <a:xfrm>
            <a:off x="990600" y="2514599"/>
            <a:ext cx="12344400" cy="5105401"/>
          </a:xfrm>
          <a:prstGeom prst="rect">
            <a:avLst/>
          </a:prstGeom>
          <a:noFill/>
          <a:ln w="9525">
            <a:noFill/>
            <a:miter lim="800000"/>
            <a:headEnd/>
            <a:tailEnd/>
          </a:ln>
        </p:spPr>
      </p:pic>
    </p:spTree>
    <p:extLst>
      <p:ext uri="{BB962C8B-B14F-4D97-AF65-F5344CB8AC3E}">
        <p14:creationId xmlns:p14="http://schemas.microsoft.com/office/powerpoint/2010/main" xmlns="" val="15278144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1489</TotalTime>
  <Words>1254</Words>
  <Application>Microsoft Office PowerPoint</Application>
  <PresentationFormat>Custom</PresentationFormat>
  <Paragraphs>123</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Office Theme</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Headlines comes here</dc:title>
  <dc:creator>Ajoy Das</dc:creator>
  <cp:lastModifiedBy>MITRA</cp:lastModifiedBy>
  <cp:revision>191</cp:revision>
  <dcterms:created xsi:type="dcterms:W3CDTF">2006-08-16T00:00:00Z</dcterms:created>
  <dcterms:modified xsi:type="dcterms:W3CDTF">2017-11-12T11:40:08Z</dcterms:modified>
</cp:coreProperties>
</file>