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7" r:id="rId1"/>
  </p:sldMasterIdLst>
  <p:notesMasterIdLst>
    <p:notesMasterId r:id="rId12"/>
  </p:notesMasterIdLst>
  <p:sldIdLst>
    <p:sldId id="258" r:id="rId2"/>
    <p:sldId id="271" r:id="rId3"/>
    <p:sldId id="273" r:id="rId4"/>
    <p:sldId id="270" r:id="rId5"/>
    <p:sldId id="275" r:id="rId6"/>
    <p:sldId id="276" r:id="rId7"/>
    <p:sldId id="272" r:id="rId8"/>
    <p:sldId id="278" r:id="rId9"/>
    <p:sldId id="267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4E76B-4275-4F3B-A64C-F78DD63D7288}" v="241" dt="2023-10-03T16:28:59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ANI MAHESWARI" userId="b8f8cd9542ed9847" providerId="LiveId" clId="{8F73AFA3-D2AB-4B18-B7A2-A606EA58A5EF}"/>
    <pc:docChg chg="undo custSel addSld delSld modSld sldOrd modMainMaster modShowInfo">
      <pc:chgData name="YAMANI MAHESWARI" userId="b8f8cd9542ed9847" providerId="LiveId" clId="{8F73AFA3-D2AB-4B18-B7A2-A606EA58A5EF}" dt="2023-09-28T13:35:25.205" v="3466" actId="14100"/>
      <pc:docMkLst>
        <pc:docMk/>
      </pc:docMkLst>
      <pc:sldChg chg="addSp delSp modSp del mod ord setBg chgLayout">
        <pc:chgData name="YAMANI MAHESWARI" userId="b8f8cd9542ed9847" providerId="LiveId" clId="{8F73AFA3-D2AB-4B18-B7A2-A606EA58A5EF}" dt="2023-09-24T15:39:30.546" v="162" actId="2696"/>
        <pc:sldMkLst>
          <pc:docMk/>
          <pc:sldMk cId="1881171191" sldId="257"/>
        </pc:sldMkLst>
        <pc:spChg chg="add del mod">
          <ac:chgData name="YAMANI MAHESWARI" userId="b8f8cd9542ed9847" providerId="LiveId" clId="{8F73AFA3-D2AB-4B18-B7A2-A606EA58A5EF}" dt="2023-09-24T15:38:59.609" v="160" actId="113"/>
          <ac:spMkLst>
            <pc:docMk/>
            <pc:sldMk cId="1881171191" sldId="257"/>
            <ac:spMk id="2" creationId="{0A1E7EA0-731E-7E7C-DE96-2009FE5B8DC1}"/>
          </ac:spMkLst>
        </pc:spChg>
        <pc:spChg chg="add del mod">
          <ac:chgData name="YAMANI MAHESWARI" userId="b8f8cd9542ed9847" providerId="LiveId" clId="{8F73AFA3-D2AB-4B18-B7A2-A606EA58A5EF}" dt="2023-09-24T15:35:27.846" v="117" actId="33987"/>
          <ac:spMkLst>
            <pc:docMk/>
            <pc:sldMk cId="1881171191" sldId="257"/>
            <ac:spMk id="3" creationId="{A57F54D1-4E34-B17E-C835-7520D1F40713}"/>
          </ac:spMkLst>
        </pc:spChg>
        <pc:spChg chg="add mod">
          <ac:chgData name="YAMANI MAHESWARI" userId="b8f8cd9542ed9847" providerId="LiveId" clId="{8F73AFA3-D2AB-4B18-B7A2-A606EA58A5EF}" dt="2023-09-24T15:35:26.148" v="109" actId="571"/>
          <ac:spMkLst>
            <pc:docMk/>
            <pc:sldMk cId="1881171191" sldId="257"/>
            <ac:spMk id="4" creationId="{6CEC2FAA-48A9-D729-F6D7-BD561BCF5F18}"/>
          </ac:spMkLst>
        </pc:spChg>
        <pc:spChg chg="add">
          <ac:chgData name="YAMANI MAHESWARI" userId="b8f8cd9542ed9847" providerId="LiveId" clId="{8F73AFA3-D2AB-4B18-B7A2-A606EA58A5EF}" dt="2023-09-24T15:39:21.367" v="161" actId="11529"/>
          <ac:spMkLst>
            <pc:docMk/>
            <pc:sldMk cId="1881171191" sldId="257"/>
            <ac:spMk id="6" creationId="{09BDBAE4-FAC2-A971-8D46-D6DC024D94A0}"/>
          </ac:spMkLst>
        </pc:spChg>
        <pc:graphicFrameChg chg="add del mod">
          <ac:chgData name="YAMANI MAHESWARI" userId="b8f8cd9542ed9847" providerId="LiveId" clId="{8F73AFA3-D2AB-4B18-B7A2-A606EA58A5EF}" dt="2023-09-24T15:37:55.839" v="155" actId="12084"/>
          <ac:graphicFrameMkLst>
            <pc:docMk/>
            <pc:sldMk cId="1881171191" sldId="257"/>
            <ac:graphicFrameMk id="5" creationId="{645B8943-B0A7-7703-E3BC-C845955939BF}"/>
          </ac:graphicFrameMkLst>
        </pc:graphicFrameChg>
      </pc:sldChg>
      <pc:sldChg chg="addSp delSp modSp mod modTransition setBg modAnim">
        <pc:chgData name="YAMANI MAHESWARI" userId="b8f8cd9542ed9847" providerId="LiveId" clId="{8F73AFA3-D2AB-4B18-B7A2-A606EA58A5EF}" dt="2023-09-28T13:35:25.205" v="3466" actId="14100"/>
        <pc:sldMkLst>
          <pc:docMk/>
          <pc:sldMk cId="142604792" sldId="258"/>
        </pc:sldMkLst>
        <pc:spChg chg="mod">
          <ac:chgData name="YAMANI MAHESWARI" userId="b8f8cd9542ed9847" providerId="LiveId" clId="{8F73AFA3-D2AB-4B18-B7A2-A606EA58A5EF}" dt="2023-09-28T13:35:25.205" v="3466" actId="14100"/>
          <ac:spMkLst>
            <pc:docMk/>
            <pc:sldMk cId="142604792" sldId="258"/>
            <ac:spMk id="2" creationId="{0F4B0EE1-6D4C-8407-0BC3-810E61EB5A5A}"/>
          </ac:spMkLst>
        </pc:spChg>
        <pc:spChg chg="mod">
          <ac:chgData name="YAMANI MAHESWARI" userId="b8f8cd9542ed9847" providerId="LiveId" clId="{8F73AFA3-D2AB-4B18-B7A2-A606EA58A5EF}" dt="2023-09-28T13:34:06.603" v="3462" actId="207"/>
          <ac:spMkLst>
            <pc:docMk/>
            <pc:sldMk cId="142604792" sldId="258"/>
            <ac:spMk id="7" creationId="{BFE3936D-B0C5-F6FD-9EE6-7BE1DE4401A9}"/>
          </ac:spMkLst>
        </pc:spChg>
        <pc:spChg chg="mod">
          <ac:chgData name="YAMANI MAHESWARI" userId="b8f8cd9542ed9847" providerId="LiveId" clId="{8F73AFA3-D2AB-4B18-B7A2-A606EA58A5EF}" dt="2023-09-28T13:07:59.882" v="3369" actId="113"/>
          <ac:spMkLst>
            <pc:docMk/>
            <pc:sldMk cId="142604792" sldId="258"/>
            <ac:spMk id="11" creationId="{90D7F269-8781-C64A-78DC-A2B8737C58CA}"/>
          </ac:spMkLst>
        </pc:spChg>
        <pc:spChg chg="mod">
          <ac:chgData name="YAMANI MAHESWARI" userId="b8f8cd9542ed9847" providerId="LiveId" clId="{8F73AFA3-D2AB-4B18-B7A2-A606EA58A5EF}" dt="2023-09-28T13:33:32.671" v="3460" actId="14100"/>
          <ac:spMkLst>
            <pc:docMk/>
            <pc:sldMk cId="142604792" sldId="258"/>
            <ac:spMk id="12" creationId="{627ECA8D-A8CB-2C6D-B03E-EDA12442FA78}"/>
          </ac:spMkLst>
        </pc:spChg>
        <pc:spChg chg="add mod">
          <ac:chgData name="YAMANI MAHESWARI" userId="b8f8cd9542ed9847" providerId="LiveId" clId="{8F73AFA3-D2AB-4B18-B7A2-A606EA58A5EF}" dt="2023-09-28T12:56:34.134" v="3292" actId="255"/>
          <ac:spMkLst>
            <pc:docMk/>
            <pc:sldMk cId="142604792" sldId="258"/>
            <ac:spMk id="17" creationId="{CB269424-6D0A-C940-942F-D21391CB4436}"/>
          </ac:spMkLst>
        </pc:spChg>
        <pc:picChg chg="add mod">
          <ac:chgData name="YAMANI MAHESWARI" userId="b8f8cd9542ed9847" providerId="LiveId" clId="{8F73AFA3-D2AB-4B18-B7A2-A606EA58A5EF}" dt="2023-09-28T12:59:09.151" v="3303" actId="1076"/>
          <ac:picMkLst>
            <pc:docMk/>
            <pc:sldMk cId="142604792" sldId="258"/>
            <ac:picMk id="14" creationId="{3B1BBB5E-F1B2-B2B2-3B54-79BF5EC981E4}"/>
          </ac:picMkLst>
        </pc:picChg>
        <pc:picChg chg="add mod">
          <ac:chgData name="YAMANI MAHESWARI" userId="b8f8cd9542ed9847" providerId="LiveId" clId="{8F73AFA3-D2AB-4B18-B7A2-A606EA58A5EF}" dt="2023-09-28T12:51:11.561" v="3275" actId="14100"/>
          <ac:picMkLst>
            <pc:docMk/>
            <pc:sldMk cId="142604792" sldId="258"/>
            <ac:picMk id="16" creationId="{C588AF21-B352-3A3C-0D30-1123DC8FD3FB}"/>
          </ac:picMkLst>
        </pc:picChg>
        <pc:cxnChg chg="add del mod">
          <ac:chgData name="YAMANI MAHESWARI" userId="b8f8cd9542ed9847" providerId="LiveId" clId="{8F73AFA3-D2AB-4B18-B7A2-A606EA58A5EF}" dt="2023-09-24T15:20:59.047" v="53" actId="11529"/>
          <ac:cxnSpMkLst>
            <pc:docMk/>
            <pc:sldMk cId="142604792" sldId="258"/>
            <ac:cxnSpMk id="19" creationId="{2BB04FF6-17EC-B53E-A200-7A3D94E1E3C0}"/>
          </ac:cxnSpMkLst>
        </pc:cxnChg>
      </pc:sldChg>
      <pc:sldChg chg="addSp modSp new del mod">
        <pc:chgData name="YAMANI MAHESWARI" userId="b8f8cd9542ed9847" providerId="LiveId" clId="{8F73AFA3-D2AB-4B18-B7A2-A606EA58A5EF}" dt="2023-09-26T12:14:16.302" v="196" actId="2696"/>
        <pc:sldMkLst>
          <pc:docMk/>
          <pc:sldMk cId="830266275" sldId="259"/>
        </pc:sldMkLst>
        <pc:spChg chg="add mod">
          <ac:chgData name="YAMANI MAHESWARI" userId="b8f8cd9542ed9847" providerId="LiveId" clId="{8F73AFA3-D2AB-4B18-B7A2-A606EA58A5EF}" dt="2023-09-24T15:44:11.338" v="195" actId="14100"/>
          <ac:spMkLst>
            <pc:docMk/>
            <pc:sldMk cId="830266275" sldId="259"/>
            <ac:spMk id="2" creationId="{F2439461-638A-4F9E-D5FE-43B2FE360D5D}"/>
          </ac:spMkLst>
        </pc:spChg>
        <pc:spChg chg="add mod">
          <ac:chgData name="YAMANI MAHESWARI" userId="b8f8cd9542ed9847" providerId="LiveId" clId="{8F73AFA3-D2AB-4B18-B7A2-A606EA58A5EF}" dt="2023-09-24T15:43:50.586" v="192" actId="14100"/>
          <ac:spMkLst>
            <pc:docMk/>
            <pc:sldMk cId="830266275" sldId="259"/>
            <ac:spMk id="3" creationId="{F7688706-B849-B9AA-D389-3CD602617D96}"/>
          </ac:spMkLst>
        </pc:spChg>
      </pc:sldChg>
      <pc:sldChg chg="addSp modSp new del mod">
        <pc:chgData name="YAMANI MAHESWARI" userId="b8f8cd9542ed9847" providerId="LiveId" clId="{8F73AFA3-D2AB-4B18-B7A2-A606EA58A5EF}" dt="2023-09-28T06:06:55.811" v="569" actId="2696"/>
        <pc:sldMkLst>
          <pc:docMk/>
          <pc:sldMk cId="3041088435" sldId="259"/>
        </pc:sldMkLst>
        <pc:spChg chg="add mod">
          <ac:chgData name="YAMANI MAHESWARI" userId="b8f8cd9542ed9847" providerId="LiveId" clId="{8F73AFA3-D2AB-4B18-B7A2-A606EA58A5EF}" dt="2023-09-26T12:43:46.221" v="211" actId="208"/>
          <ac:spMkLst>
            <pc:docMk/>
            <pc:sldMk cId="3041088435" sldId="259"/>
            <ac:spMk id="4" creationId="{186944C3-26D1-E03C-B946-F55AE9730451}"/>
          </ac:spMkLst>
        </pc:spChg>
        <pc:picChg chg="add mod modCrop">
          <ac:chgData name="YAMANI MAHESWARI" userId="b8f8cd9542ed9847" providerId="LiveId" clId="{8F73AFA3-D2AB-4B18-B7A2-A606EA58A5EF}" dt="2023-09-28T05:55:46.205" v="497" actId="1076"/>
          <ac:picMkLst>
            <pc:docMk/>
            <pc:sldMk cId="3041088435" sldId="259"/>
            <ac:picMk id="3" creationId="{ABB42E83-FD09-5A75-A848-DE3212511BBB}"/>
          </ac:picMkLst>
        </pc:picChg>
      </pc:sldChg>
      <pc:sldChg chg="addSp modSp new del mod">
        <pc:chgData name="YAMANI MAHESWARI" userId="b8f8cd9542ed9847" providerId="LiveId" clId="{8F73AFA3-D2AB-4B18-B7A2-A606EA58A5EF}" dt="2023-09-28T05:41:30.863" v="377" actId="2696"/>
        <pc:sldMkLst>
          <pc:docMk/>
          <pc:sldMk cId="428992527" sldId="260"/>
        </pc:sldMkLst>
        <pc:picChg chg="add mod">
          <ac:chgData name="YAMANI MAHESWARI" userId="b8f8cd9542ed9847" providerId="LiveId" clId="{8F73AFA3-D2AB-4B18-B7A2-A606EA58A5EF}" dt="2023-09-28T05:41:24.399" v="376" actId="1076"/>
          <ac:picMkLst>
            <pc:docMk/>
            <pc:sldMk cId="428992527" sldId="260"/>
            <ac:picMk id="2" creationId="{53D4DD2A-76C6-BC4F-E99B-29A45DD74527}"/>
          </ac:picMkLst>
        </pc:picChg>
      </pc:sldChg>
      <pc:sldChg chg="addSp delSp modSp new del mod">
        <pc:chgData name="YAMANI MAHESWARI" userId="b8f8cd9542ed9847" providerId="LiveId" clId="{8F73AFA3-D2AB-4B18-B7A2-A606EA58A5EF}" dt="2023-09-26T13:10:30.946" v="275" actId="2696"/>
        <pc:sldMkLst>
          <pc:docMk/>
          <pc:sldMk cId="656056365" sldId="261"/>
        </pc:sldMkLst>
        <pc:spChg chg="add del mod">
          <ac:chgData name="YAMANI MAHESWARI" userId="b8f8cd9542ed9847" providerId="LiveId" clId="{8F73AFA3-D2AB-4B18-B7A2-A606EA58A5EF}" dt="2023-09-26T12:54:37.498" v="232" actId="21"/>
          <ac:spMkLst>
            <pc:docMk/>
            <pc:sldMk cId="656056365" sldId="261"/>
            <ac:spMk id="5" creationId="{2743D5A6-C782-A787-5FF7-59B24BABB73C}"/>
          </ac:spMkLst>
        </pc:spChg>
        <pc:picChg chg="add mod">
          <ac:chgData name="YAMANI MAHESWARI" userId="b8f8cd9542ed9847" providerId="LiveId" clId="{8F73AFA3-D2AB-4B18-B7A2-A606EA58A5EF}" dt="2023-09-26T13:08:12.529" v="268" actId="1076"/>
          <ac:picMkLst>
            <pc:docMk/>
            <pc:sldMk cId="656056365" sldId="261"/>
            <ac:picMk id="2" creationId="{C54D11C8-84BE-966B-AF02-7BF6CA1C4B78}"/>
          </ac:picMkLst>
        </pc:picChg>
        <pc:picChg chg="add del mod">
          <ac:chgData name="YAMANI MAHESWARI" userId="b8f8cd9542ed9847" providerId="LiveId" clId="{8F73AFA3-D2AB-4B18-B7A2-A606EA58A5EF}" dt="2023-09-26T12:54:37.498" v="232" actId="21"/>
          <ac:picMkLst>
            <pc:docMk/>
            <pc:sldMk cId="656056365" sldId="261"/>
            <ac:picMk id="4" creationId="{E03C82A9-8DD6-92EF-3009-E295EA8410A9}"/>
          </ac:picMkLst>
        </pc:picChg>
      </pc:sldChg>
      <pc:sldChg chg="addSp new del">
        <pc:chgData name="YAMANI MAHESWARI" userId="b8f8cd9542ed9847" providerId="LiveId" clId="{8F73AFA3-D2AB-4B18-B7A2-A606EA58A5EF}" dt="2023-09-26T12:51:47.828" v="220" actId="2696"/>
        <pc:sldMkLst>
          <pc:docMk/>
          <pc:sldMk cId="265556272" sldId="262"/>
        </pc:sldMkLst>
        <pc:picChg chg="add">
          <ac:chgData name="YAMANI MAHESWARI" userId="b8f8cd9542ed9847" providerId="LiveId" clId="{8F73AFA3-D2AB-4B18-B7A2-A606EA58A5EF}" dt="2023-09-26T12:51:24.793" v="219"/>
          <ac:picMkLst>
            <pc:docMk/>
            <pc:sldMk cId="265556272" sldId="262"/>
            <ac:picMk id="2" creationId="{2910AD4C-0216-B299-E53E-E122067041B7}"/>
          </ac:picMkLst>
        </pc:picChg>
      </pc:sldChg>
      <pc:sldChg chg="addSp delSp modSp new del mod">
        <pc:chgData name="YAMANI MAHESWARI" userId="b8f8cd9542ed9847" providerId="LiveId" clId="{8F73AFA3-D2AB-4B18-B7A2-A606EA58A5EF}" dt="2023-09-28T05:43:17.770" v="381" actId="2696"/>
        <pc:sldMkLst>
          <pc:docMk/>
          <pc:sldMk cId="3600614279" sldId="262"/>
        </pc:sldMkLst>
        <pc:spChg chg="add mod">
          <ac:chgData name="YAMANI MAHESWARI" userId="b8f8cd9542ed9847" providerId="LiveId" clId="{8F73AFA3-D2AB-4B18-B7A2-A606EA58A5EF}" dt="2023-09-26T13:06:22.449" v="263" actId="255"/>
          <ac:spMkLst>
            <pc:docMk/>
            <pc:sldMk cId="3600614279" sldId="262"/>
            <ac:spMk id="3" creationId="{AE455043-CAE5-A6EE-547C-EC7895B4C507}"/>
          </ac:spMkLst>
        </pc:spChg>
        <pc:spChg chg="add del mod">
          <ac:chgData name="YAMANI MAHESWARI" userId="b8f8cd9542ed9847" providerId="LiveId" clId="{8F73AFA3-D2AB-4B18-B7A2-A606EA58A5EF}" dt="2023-09-26T13:08:10.349" v="267"/>
          <ac:spMkLst>
            <pc:docMk/>
            <pc:sldMk cId="3600614279" sldId="262"/>
            <ac:spMk id="4" creationId="{257DF7F3-A0DB-30CE-97B4-166971C14538}"/>
          </ac:spMkLst>
        </pc:spChg>
        <pc:spChg chg="add mod">
          <ac:chgData name="YAMANI MAHESWARI" userId="b8f8cd9542ed9847" providerId="LiveId" clId="{8F73AFA3-D2AB-4B18-B7A2-A606EA58A5EF}" dt="2023-09-26T13:15:14.184" v="293" actId="255"/>
          <ac:spMkLst>
            <pc:docMk/>
            <pc:sldMk cId="3600614279" sldId="262"/>
            <ac:spMk id="5" creationId="{3053CCC6-7BA8-CFC2-C007-438D83BF7789}"/>
          </ac:spMkLst>
        </pc:spChg>
        <pc:picChg chg="add mod modCrop">
          <ac:chgData name="YAMANI MAHESWARI" userId="b8f8cd9542ed9847" providerId="LiveId" clId="{8F73AFA3-D2AB-4B18-B7A2-A606EA58A5EF}" dt="2023-09-26T12:54:00.114" v="231" actId="29295"/>
          <ac:picMkLst>
            <pc:docMk/>
            <pc:sldMk cId="3600614279" sldId="262"/>
            <ac:picMk id="2" creationId="{F6255277-BBC6-CF6C-210C-8BD043B0F7A1}"/>
          </ac:picMkLst>
        </pc:picChg>
      </pc:sldChg>
      <pc:sldChg chg="addSp modSp new del mod">
        <pc:chgData name="YAMANI MAHESWARI" userId="b8f8cd9542ed9847" providerId="LiveId" clId="{8F73AFA3-D2AB-4B18-B7A2-A606EA58A5EF}" dt="2023-09-28T05:43:11.077" v="380" actId="2696"/>
        <pc:sldMkLst>
          <pc:docMk/>
          <pc:sldMk cId="3244395601" sldId="263"/>
        </pc:sldMkLst>
        <pc:picChg chg="add mod modCrop">
          <ac:chgData name="YAMANI MAHESWARI" userId="b8f8cd9542ed9847" providerId="LiveId" clId="{8F73AFA3-D2AB-4B18-B7A2-A606EA58A5EF}" dt="2023-09-26T13:17:48.975" v="299" actId="732"/>
          <ac:picMkLst>
            <pc:docMk/>
            <pc:sldMk cId="3244395601" sldId="263"/>
            <ac:picMk id="3" creationId="{4CD62952-CC7E-6341-88B5-C6B37225A0D6}"/>
          </ac:picMkLst>
        </pc:picChg>
      </pc:sldChg>
      <pc:sldChg chg="addSp modSp new del mod">
        <pc:chgData name="YAMANI MAHESWARI" userId="b8f8cd9542ed9847" providerId="LiveId" clId="{8F73AFA3-D2AB-4B18-B7A2-A606EA58A5EF}" dt="2023-09-28T05:43:05.402" v="379" actId="2696"/>
        <pc:sldMkLst>
          <pc:docMk/>
          <pc:sldMk cId="4030867424" sldId="264"/>
        </pc:sldMkLst>
        <pc:picChg chg="add mod modCrop">
          <ac:chgData name="YAMANI MAHESWARI" userId="b8f8cd9542ed9847" providerId="LiveId" clId="{8F73AFA3-D2AB-4B18-B7A2-A606EA58A5EF}" dt="2023-09-26T13:22:36.715" v="317" actId="1076"/>
          <ac:picMkLst>
            <pc:docMk/>
            <pc:sldMk cId="4030867424" sldId="264"/>
            <ac:picMk id="3" creationId="{74E787C9-CEE4-930C-A303-F8CE975A14A4}"/>
          </ac:picMkLst>
        </pc:picChg>
      </pc:sldChg>
      <pc:sldChg chg="addSp modSp new del mod">
        <pc:chgData name="YAMANI MAHESWARI" userId="b8f8cd9542ed9847" providerId="LiveId" clId="{8F73AFA3-D2AB-4B18-B7A2-A606EA58A5EF}" dt="2023-09-28T05:34:40.972" v="334" actId="2696"/>
        <pc:sldMkLst>
          <pc:docMk/>
          <pc:sldMk cId="631254116" sldId="265"/>
        </pc:sldMkLst>
        <pc:picChg chg="add mod modCrop">
          <ac:chgData name="YAMANI MAHESWARI" userId="b8f8cd9542ed9847" providerId="LiveId" clId="{8F73AFA3-D2AB-4B18-B7A2-A606EA58A5EF}" dt="2023-09-26T13:25:12.718" v="326" actId="1076"/>
          <ac:picMkLst>
            <pc:docMk/>
            <pc:sldMk cId="631254116" sldId="265"/>
            <ac:picMk id="3" creationId="{A4DBF211-3657-B40E-70B9-2C3E76A211A1}"/>
          </ac:picMkLst>
        </pc:picChg>
      </pc:sldChg>
      <pc:sldChg chg="addSp modSp new del mod">
        <pc:chgData name="YAMANI MAHESWARI" userId="b8f8cd9542ed9847" providerId="LiveId" clId="{8F73AFA3-D2AB-4B18-B7A2-A606EA58A5EF}" dt="2023-09-28T05:42:58.865" v="378" actId="2696"/>
        <pc:sldMkLst>
          <pc:docMk/>
          <pc:sldMk cId="4080877938" sldId="266"/>
        </pc:sldMkLst>
        <pc:picChg chg="add mod modCrop">
          <ac:chgData name="YAMANI MAHESWARI" userId="b8f8cd9542ed9847" providerId="LiveId" clId="{8F73AFA3-D2AB-4B18-B7A2-A606EA58A5EF}" dt="2023-09-26T13:27:39.053" v="333" actId="14100"/>
          <ac:picMkLst>
            <pc:docMk/>
            <pc:sldMk cId="4080877938" sldId="266"/>
            <ac:picMk id="3" creationId="{9F3F3222-94DC-3861-C7D0-4E97278E85E6}"/>
          </ac:picMkLst>
        </pc:picChg>
      </pc:sldChg>
      <pc:sldChg chg="addSp delSp modSp new mod modTransition modAnim">
        <pc:chgData name="YAMANI MAHESWARI" userId="b8f8cd9542ed9847" providerId="LiveId" clId="{8F73AFA3-D2AB-4B18-B7A2-A606EA58A5EF}" dt="2023-09-28T13:26:37.739" v="3444"/>
        <pc:sldMkLst>
          <pc:docMk/>
          <pc:sldMk cId="416368424" sldId="267"/>
        </pc:sldMkLst>
        <pc:spChg chg="add del mod">
          <ac:chgData name="YAMANI MAHESWARI" userId="b8f8cd9542ed9847" providerId="LiveId" clId="{8F73AFA3-D2AB-4B18-B7A2-A606EA58A5EF}" dt="2023-09-28T12:19:56.763" v="2091" actId="478"/>
          <ac:spMkLst>
            <pc:docMk/>
            <pc:sldMk cId="416368424" sldId="267"/>
            <ac:spMk id="2" creationId="{4393B471-84EC-F906-9D9A-E73D3DB7877A}"/>
          </ac:spMkLst>
        </pc:spChg>
        <pc:spChg chg="add del mod">
          <ac:chgData name="YAMANI MAHESWARI" userId="b8f8cd9542ed9847" providerId="LiveId" clId="{8F73AFA3-D2AB-4B18-B7A2-A606EA58A5EF}" dt="2023-09-28T12:20:20.764" v="2094"/>
          <ac:spMkLst>
            <pc:docMk/>
            <pc:sldMk cId="416368424" sldId="267"/>
            <ac:spMk id="3" creationId="{57FE272D-1DB5-2EC5-D215-9FF7971B2502}"/>
          </ac:spMkLst>
        </pc:spChg>
        <pc:spChg chg="add mod">
          <ac:chgData name="YAMANI MAHESWARI" userId="b8f8cd9542ed9847" providerId="LiveId" clId="{8F73AFA3-D2AB-4B18-B7A2-A606EA58A5EF}" dt="2023-09-28T12:30:49.873" v="2187" actId="14100"/>
          <ac:spMkLst>
            <pc:docMk/>
            <pc:sldMk cId="416368424" sldId="267"/>
            <ac:spMk id="4" creationId="{1906CD18-78FA-7499-FB39-552E84C35B54}"/>
          </ac:spMkLst>
        </pc:spChg>
        <pc:spChg chg="add mod">
          <ac:chgData name="YAMANI MAHESWARI" userId="b8f8cd9542ed9847" providerId="LiveId" clId="{8F73AFA3-D2AB-4B18-B7A2-A606EA58A5EF}" dt="2023-09-28T12:27:00.171" v="2156" actId="14100"/>
          <ac:spMkLst>
            <pc:docMk/>
            <pc:sldMk cId="416368424" sldId="267"/>
            <ac:spMk id="5" creationId="{3139677F-C57C-ABF8-969B-9E0FC1672A7B}"/>
          </ac:spMkLst>
        </pc:spChg>
      </pc:sldChg>
      <pc:sldChg chg="addSp modSp new del mod">
        <pc:chgData name="YAMANI MAHESWARI" userId="b8f8cd9542ed9847" providerId="LiveId" clId="{8F73AFA3-D2AB-4B18-B7A2-A606EA58A5EF}" dt="2023-09-28T06:36:19.955" v="1311" actId="2696"/>
        <pc:sldMkLst>
          <pc:docMk/>
          <pc:sldMk cId="3244333223" sldId="268"/>
        </pc:sldMkLst>
        <pc:spChg chg="add mod">
          <ac:chgData name="YAMANI MAHESWARI" userId="b8f8cd9542ed9847" providerId="LiveId" clId="{8F73AFA3-D2AB-4B18-B7A2-A606EA58A5EF}" dt="2023-09-28T05:35:53.932" v="370" actId="20577"/>
          <ac:spMkLst>
            <pc:docMk/>
            <pc:sldMk cId="3244333223" sldId="268"/>
            <ac:spMk id="2" creationId="{A2C03D57-0C05-65E0-4FD0-77C8EDD356EA}"/>
          </ac:spMkLst>
        </pc:spChg>
      </pc:sldChg>
      <pc:sldChg chg="addSp delSp modSp new del mod">
        <pc:chgData name="YAMANI MAHESWARI" userId="b8f8cd9542ed9847" providerId="LiveId" clId="{8F73AFA3-D2AB-4B18-B7A2-A606EA58A5EF}" dt="2023-09-28T06:46:12.961" v="1357" actId="2696"/>
        <pc:sldMkLst>
          <pc:docMk/>
          <pc:sldMk cId="3617640505" sldId="269"/>
        </pc:sldMkLst>
        <pc:spChg chg="add mod">
          <ac:chgData name="YAMANI MAHESWARI" userId="b8f8cd9542ed9847" providerId="LiveId" clId="{8F73AFA3-D2AB-4B18-B7A2-A606EA58A5EF}" dt="2023-09-28T06:37:06.488" v="1324" actId="14100"/>
          <ac:spMkLst>
            <pc:docMk/>
            <pc:sldMk cId="3617640505" sldId="269"/>
            <ac:spMk id="2" creationId="{1899EB14-4E7C-9C9E-B724-222E59CDD93F}"/>
          </ac:spMkLst>
        </pc:spChg>
        <pc:spChg chg="add del mod">
          <ac:chgData name="YAMANI MAHESWARI" userId="b8f8cd9542ed9847" providerId="LiveId" clId="{8F73AFA3-D2AB-4B18-B7A2-A606EA58A5EF}" dt="2023-09-28T06:08:40.318" v="596" actId="767"/>
          <ac:spMkLst>
            <pc:docMk/>
            <pc:sldMk cId="3617640505" sldId="269"/>
            <ac:spMk id="3" creationId="{5321C54B-63BE-A4D6-E924-FD8F14A5E842}"/>
          </ac:spMkLst>
        </pc:spChg>
        <pc:spChg chg="add mod">
          <ac:chgData name="YAMANI MAHESWARI" userId="b8f8cd9542ed9847" providerId="LiveId" clId="{8F73AFA3-D2AB-4B18-B7A2-A606EA58A5EF}" dt="2023-09-28T06:41:29.285" v="1328" actId="688"/>
          <ac:spMkLst>
            <pc:docMk/>
            <pc:sldMk cId="3617640505" sldId="269"/>
            <ac:spMk id="4" creationId="{DFA75E2E-5A04-12A1-9E71-CB07C250221D}"/>
          </ac:spMkLst>
        </pc:spChg>
      </pc:sldChg>
      <pc:sldChg chg="addSp modSp new mod modTransition modAnim">
        <pc:chgData name="YAMANI MAHESWARI" userId="b8f8cd9542ed9847" providerId="LiveId" clId="{8F73AFA3-D2AB-4B18-B7A2-A606EA58A5EF}" dt="2023-09-28T13:20:25.517" v="3432"/>
        <pc:sldMkLst>
          <pc:docMk/>
          <pc:sldMk cId="2891563276" sldId="270"/>
        </pc:sldMkLst>
        <pc:spChg chg="add mod">
          <ac:chgData name="YAMANI MAHESWARI" userId="b8f8cd9542ed9847" providerId="LiveId" clId="{8F73AFA3-D2AB-4B18-B7A2-A606EA58A5EF}" dt="2023-09-28T06:46:59.121" v="1393" actId="688"/>
          <ac:spMkLst>
            <pc:docMk/>
            <pc:sldMk cId="2891563276" sldId="270"/>
            <ac:spMk id="2" creationId="{D5AF19C7-243C-0B5C-1E67-66DA7791697D}"/>
          </ac:spMkLst>
        </pc:spChg>
        <pc:spChg chg="add mod">
          <ac:chgData name="YAMANI MAHESWARI" userId="b8f8cd9542ed9847" providerId="LiveId" clId="{8F73AFA3-D2AB-4B18-B7A2-A606EA58A5EF}" dt="2023-09-28T12:06:40.723" v="1911" actId="207"/>
          <ac:spMkLst>
            <pc:docMk/>
            <pc:sldMk cId="2891563276" sldId="270"/>
            <ac:spMk id="3" creationId="{0972CE2A-68D3-5B5E-60A5-B9B64D4BB0A1}"/>
          </ac:spMkLst>
        </pc:spChg>
        <pc:spChg chg="add mod">
          <ac:chgData name="YAMANI MAHESWARI" userId="b8f8cd9542ed9847" providerId="LiveId" clId="{8F73AFA3-D2AB-4B18-B7A2-A606EA58A5EF}" dt="2023-09-28T13:05:40.382" v="3354" actId="2710"/>
          <ac:spMkLst>
            <pc:docMk/>
            <pc:sldMk cId="2891563276" sldId="270"/>
            <ac:spMk id="4" creationId="{26DDFF98-898E-96BC-4FDC-20E6C244FAB8}"/>
          </ac:spMkLst>
        </pc:spChg>
        <pc:spChg chg="add mod">
          <ac:chgData name="YAMANI MAHESWARI" userId="b8f8cd9542ed9847" providerId="LiveId" clId="{8F73AFA3-D2AB-4B18-B7A2-A606EA58A5EF}" dt="2023-09-28T13:05:24.897" v="3352" actId="2710"/>
          <ac:spMkLst>
            <pc:docMk/>
            <pc:sldMk cId="2891563276" sldId="270"/>
            <ac:spMk id="5" creationId="{7D790BFD-9A79-A65B-8215-F81AB7AC61B5}"/>
          </ac:spMkLst>
        </pc:spChg>
        <pc:spChg chg="add mod">
          <ac:chgData name="YAMANI MAHESWARI" userId="b8f8cd9542ed9847" providerId="LiveId" clId="{8F73AFA3-D2AB-4B18-B7A2-A606EA58A5EF}" dt="2023-09-28T13:20:20.207" v="3431" actId="1076"/>
          <ac:spMkLst>
            <pc:docMk/>
            <pc:sldMk cId="2891563276" sldId="270"/>
            <ac:spMk id="6" creationId="{7B8110DB-004F-B0E7-1003-8B6F8F11A74A}"/>
          </ac:spMkLst>
        </pc:spChg>
      </pc:sldChg>
      <pc:sldChg chg="addSp delSp modSp new mod ord modTransition modAnim">
        <pc:chgData name="YAMANI MAHESWARI" userId="b8f8cd9542ed9847" providerId="LiveId" clId="{8F73AFA3-D2AB-4B18-B7A2-A606EA58A5EF}" dt="2023-09-28T13:18:44.151" v="3425"/>
        <pc:sldMkLst>
          <pc:docMk/>
          <pc:sldMk cId="2609066571" sldId="271"/>
        </pc:sldMkLst>
        <pc:spChg chg="add mod">
          <ac:chgData name="YAMANI MAHESWARI" userId="b8f8cd9542ed9847" providerId="LiveId" clId="{8F73AFA3-D2AB-4B18-B7A2-A606EA58A5EF}" dt="2023-09-28T12:07:20.404" v="1912" actId="207"/>
          <ac:spMkLst>
            <pc:docMk/>
            <pc:sldMk cId="2609066571" sldId="271"/>
            <ac:spMk id="2" creationId="{452E7B7B-68F3-CA28-4EC2-29F9C23DB339}"/>
          </ac:spMkLst>
        </pc:spChg>
        <pc:spChg chg="add del mod">
          <ac:chgData name="YAMANI MAHESWARI" userId="b8f8cd9542ed9847" providerId="LiveId" clId="{8F73AFA3-D2AB-4B18-B7A2-A606EA58A5EF}" dt="2023-09-28T05:54:41.691" v="468"/>
          <ac:spMkLst>
            <pc:docMk/>
            <pc:sldMk cId="2609066571" sldId="271"/>
            <ac:spMk id="3" creationId="{752A105C-CEC1-EE0A-39D8-747EDAEC1F34}"/>
          </ac:spMkLst>
        </pc:spChg>
        <pc:spChg chg="add mod">
          <ac:chgData name="YAMANI MAHESWARI" userId="b8f8cd9542ed9847" providerId="LiveId" clId="{8F73AFA3-D2AB-4B18-B7A2-A606EA58A5EF}" dt="2023-09-28T06:06:39.761" v="568" actId="207"/>
          <ac:spMkLst>
            <pc:docMk/>
            <pc:sldMk cId="2609066571" sldId="271"/>
            <ac:spMk id="4" creationId="{DDD9B1E5-69AA-B9E1-8024-A5F8CD588D23}"/>
          </ac:spMkLst>
        </pc:spChg>
        <pc:spChg chg="add mod">
          <ac:chgData name="YAMANI MAHESWARI" userId="b8f8cd9542ed9847" providerId="LiveId" clId="{8F73AFA3-D2AB-4B18-B7A2-A606EA58A5EF}" dt="2023-09-28T06:00:35.109" v="546" actId="20577"/>
          <ac:spMkLst>
            <pc:docMk/>
            <pc:sldMk cId="2609066571" sldId="271"/>
            <ac:spMk id="5" creationId="{ED69BF8B-81F5-4B24-4938-F9E5365A3FEA}"/>
          </ac:spMkLst>
        </pc:spChg>
        <pc:spChg chg="add del mod">
          <ac:chgData name="YAMANI MAHESWARI" userId="b8f8cd9542ed9847" providerId="LiveId" clId="{8F73AFA3-D2AB-4B18-B7A2-A606EA58A5EF}" dt="2023-09-28T06:00:57.254" v="550" actId="767"/>
          <ac:spMkLst>
            <pc:docMk/>
            <pc:sldMk cId="2609066571" sldId="271"/>
            <ac:spMk id="6" creationId="{DEC77FBD-3777-B234-5B81-F45704F22882}"/>
          </ac:spMkLst>
        </pc:spChg>
        <pc:spChg chg="add del mod">
          <ac:chgData name="YAMANI MAHESWARI" userId="b8f8cd9542ed9847" providerId="LiveId" clId="{8F73AFA3-D2AB-4B18-B7A2-A606EA58A5EF}" dt="2023-09-28T06:00:56.403" v="549" actId="767"/>
          <ac:spMkLst>
            <pc:docMk/>
            <pc:sldMk cId="2609066571" sldId="271"/>
            <ac:spMk id="7" creationId="{36C08736-2E36-37E0-6235-360F8DEE215F}"/>
          </ac:spMkLst>
        </pc:spChg>
        <pc:spChg chg="add mod">
          <ac:chgData name="YAMANI MAHESWARI" userId="b8f8cd9542ed9847" providerId="LiveId" clId="{8F73AFA3-D2AB-4B18-B7A2-A606EA58A5EF}" dt="2023-09-28T06:03:13.555" v="564" actId="14100"/>
          <ac:spMkLst>
            <pc:docMk/>
            <pc:sldMk cId="2609066571" sldId="271"/>
            <ac:spMk id="8" creationId="{CA98C536-D348-3727-9267-F86234E82FBE}"/>
          </ac:spMkLst>
        </pc:spChg>
      </pc:sldChg>
      <pc:sldChg chg="addSp modSp new mod modTransition modAnim">
        <pc:chgData name="YAMANI MAHESWARI" userId="b8f8cd9542ed9847" providerId="LiveId" clId="{8F73AFA3-D2AB-4B18-B7A2-A606EA58A5EF}" dt="2023-09-28T13:28:49.107" v="3449"/>
        <pc:sldMkLst>
          <pc:docMk/>
          <pc:sldMk cId="1716152279" sldId="272"/>
        </pc:sldMkLst>
        <pc:spChg chg="add mod">
          <ac:chgData name="YAMANI MAHESWARI" userId="b8f8cd9542ed9847" providerId="LiveId" clId="{8F73AFA3-D2AB-4B18-B7A2-A606EA58A5EF}" dt="2023-09-28T13:10:23.496" v="3379" actId="1076"/>
          <ac:spMkLst>
            <pc:docMk/>
            <pc:sldMk cId="1716152279" sldId="272"/>
            <ac:spMk id="2" creationId="{3B99A855-FACF-E238-13A6-B415439C39C8}"/>
          </ac:spMkLst>
        </pc:spChg>
      </pc:sldChg>
      <pc:sldChg chg="addSp modSp new mod modTransition modAnim">
        <pc:chgData name="YAMANI MAHESWARI" userId="b8f8cd9542ed9847" providerId="LiveId" clId="{8F73AFA3-D2AB-4B18-B7A2-A606EA58A5EF}" dt="2023-09-28T13:20:07.952" v="3429"/>
        <pc:sldMkLst>
          <pc:docMk/>
          <pc:sldMk cId="2862125836" sldId="273"/>
        </pc:sldMkLst>
        <pc:spChg chg="add mod">
          <ac:chgData name="YAMANI MAHESWARI" userId="b8f8cd9542ed9847" providerId="LiveId" clId="{8F73AFA3-D2AB-4B18-B7A2-A606EA58A5EF}" dt="2023-09-28T13:05:57.005" v="3356" actId="1076"/>
          <ac:spMkLst>
            <pc:docMk/>
            <pc:sldMk cId="2862125836" sldId="273"/>
            <ac:spMk id="3" creationId="{6FB37B59-1F0E-625E-363B-504794E63EF1}"/>
          </ac:spMkLst>
        </pc:spChg>
      </pc:sldChg>
      <pc:sldChg chg="new modTransition">
        <pc:chgData name="YAMANI MAHESWARI" userId="b8f8cd9542ed9847" providerId="LiveId" clId="{8F73AFA3-D2AB-4B18-B7A2-A606EA58A5EF}" dt="2023-09-28T13:17:04.122" v="3421"/>
        <pc:sldMkLst>
          <pc:docMk/>
          <pc:sldMk cId="3244399382" sldId="274"/>
        </pc:sldMkLst>
      </pc:sldChg>
      <pc:sldChg chg="new del">
        <pc:chgData name="YAMANI MAHESWARI" userId="b8f8cd9542ed9847" providerId="LiveId" clId="{8F73AFA3-D2AB-4B18-B7A2-A606EA58A5EF}" dt="2023-09-28T13:21:05.758" v="3434" actId="680"/>
        <pc:sldMkLst>
          <pc:docMk/>
          <pc:sldMk cId="3251115010" sldId="275"/>
        </pc:sldMkLst>
      </pc:sldChg>
      <pc:sldMasterChg chg="modTransition setBg modSldLayout">
        <pc:chgData name="YAMANI MAHESWARI" userId="b8f8cd9542ed9847" providerId="LiveId" clId="{8F73AFA3-D2AB-4B18-B7A2-A606EA58A5EF}" dt="2023-09-28T13:22:42.772" v="3435"/>
        <pc:sldMasterMkLst>
          <pc:docMk/>
          <pc:sldMasterMk cId="61852545" sldId="2147483797"/>
        </pc:sldMasterMkLst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2125727464" sldId="2147483798"/>
          </pc:sldLayoutMkLst>
        </pc:sldLayoutChg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3870652016" sldId="2147483799"/>
          </pc:sldLayoutMkLst>
        </pc:sldLayoutChg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614531372" sldId="2147483800"/>
          </pc:sldLayoutMkLst>
        </pc:sldLayoutChg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4047009607" sldId="2147483801"/>
          </pc:sldLayoutMkLst>
        </pc:sldLayoutChg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1113282520" sldId="2147483802"/>
          </pc:sldLayoutMkLst>
        </pc:sldLayoutChg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66821157" sldId="2147483803"/>
          </pc:sldLayoutMkLst>
        </pc:sldLayoutChg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3596599911" sldId="2147483804"/>
          </pc:sldLayoutMkLst>
        </pc:sldLayoutChg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149434250" sldId="2147483805"/>
          </pc:sldLayoutMkLst>
        </pc:sldLayoutChg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3097203019" sldId="2147483806"/>
          </pc:sldLayoutMkLst>
        </pc:sldLayoutChg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1179091711" sldId="2147483807"/>
          </pc:sldLayoutMkLst>
        </pc:sldLayoutChg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527519058" sldId="2147483808"/>
          </pc:sldLayoutMkLst>
        </pc:sldLayoutChg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793483012" sldId="2147483809"/>
          </pc:sldLayoutMkLst>
        </pc:sldLayoutChg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3229699835" sldId="2147483810"/>
          </pc:sldLayoutMkLst>
        </pc:sldLayoutChg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3880018501" sldId="2147483811"/>
          </pc:sldLayoutMkLst>
        </pc:sldLayoutChg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1227513216" sldId="2147483812"/>
          </pc:sldLayoutMkLst>
        </pc:sldLayoutChg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1955531283" sldId="2147483813"/>
          </pc:sldLayoutMkLst>
        </pc:sldLayoutChg>
        <pc:sldLayoutChg chg="modTransition setBg">
          <pc:chgData name="YAMANI MAHESWARI" userId="b8f8cd9542ed9847" providerId="LiveId" clId="{8F73AFA3-D2AB-4B18-B7A2-A606EA58A5EF}" dt="2023-09-28T13:22:42.772" v="3435"/>
          <pc:sldLayoutMkLst>
            <pc:docMk/>
            <pc:sldMasterMk cId="61852545" sldId="2147483797"/>
            <pc:sldLayoutMk cId="1763195164" sldId="2147483814"/>
          </pc:sldLayoutMkLst>
        </pc:sldLayoutChg>
      </pc:sldMasterChg>
      <pc:sldMasterChg chg="modTransition modSldLayout">
        <pc:chgData name="YAMANI MAHESWARI" userId="b8f8cd9542ed9847" providerId="LiveId" clId="{8F73AFA3-D2AB-4B18-B7A2-A606EA58A5EF}" dt="2023-09-28T13:30:49.536" v="3450"/>
        <pc:sldMasterMkLst>
          <pc:docMk/>
          <pc:sldMasterMk cId="2735943148" sldId="2147483815"/>
        </pc:sldMasterMkLst>
        <pc:sldLayoutChg chg="modTransition">
          <pc:chgData name="YAMANI MAHESWARI" userId="b8f8cd9542ed9847" providerId="LiveId" clId="{8F73AFA3-D2AB-4B18-B7A2-A606EA58A5EF}" dt="2023-09-28T13:30:49.536" v="3450"/>
          <pc:sldLayoutMkLst>
            <pc:docMk/>
            <pc:sldMasterMk cId="2735943148" sldId="2147483815"/>
            <pc:sldLayoutMk cId="974947626" sldId="2147483816"/>
          </pc:sldLayoutMkLst>
        </pc:sldLayoutChg>
        <pc:sldLayoutChg chg="modTransition">
          <pc:chgData name="YAMANI MAHESWARI" userId="b8f8cd9542ed9847" providerId="LiveId" clId="{8F73AFA3-D2AB-4B18-B7A2-A606EA58A5EF}" dt="2023-09-28T13:30:49.536" v="3450"/>
          <pc:sldLayoutMkLst>
            <pc:docMk/>
            <pc:sldMasterMk cId="2735943148" sldId="2147483815"/>
            <pc:sldLayoutMk cId="1532436552" sldId="2147483817"/>
          </pc:sldLayoutMkLst>
        </pc:sldLayoutChg>
        <pc:sldLayoutChg chg="modTransition">
          <pc:chgData name="YAMANI MAHESWARI" userId="b8f8cd9542ed9847" providerId="LiveId" clId="{8F73AFA3-D2AB-4B18-B7A2-A606EA58A5EF}" dt="2023-09-28T13:30:49.536" v="3450"/>
          <pc:sldLayoutMkLst>
            <pc:docMk/>
            <pc:sldMasterMk cId="2735943148" sldId="2147483815"/>
            <pc:sldLayoutMk cId="2830797976" sldId="2147483818"/>
          </pc:sldLayoutMkLst>
        </pc:sldLayoutChg>
        <pc:sldLayoutChg chg="modTransition">
          <pc:chgData name="YAMANI MAHESWARI" userId="b8f8cd9542ed9847" providerId="LiveId" clId="{8F73AFA3-D2AB-4B18-B7A2-A606EA58A5EF}" dt="2023-09-28T13:30:49.536" v="3450"/>
          <pc:sldLayoutMkLst>
            <pc:docMk/>
            <pc:sldMasterMk cId="2735943148" sldId="2147483815"/>
            <pc:sldLayoutMk cId="49887965" sldId="2147483819"/>
          </pc:sldLayoutMkLst>
        </pc:sldLayoutChg>
        <pc:sldLayoutChg chg="modTransition">
          <pc:chgData name="YAMANI MAHESWARI" userId="b8f8cd9542ed9847" providerId="LiveId" clId="{8F73AFA3-D2AB-4B18-B7A2-A606EA58A5EF}" dt="2023-09-28T13:30:49.536" v="3450"/>
          <pc:sldLayoutMkLst>
            <pc:docMk/>
            <pc:sldMasterMk cId="2735943148" sldId="2147483815"/>
            <pc:sldLayoutMk cId="272786526" sldId="2147483820"/>
          </pc:sldLayoutMkLst>
        </pc:sldLayoutChg>
        <pc:sldLayoutChg chg="modTransition">
          <pc:chgData name="YAMANI MAHESWARI" userId="b8f8cd9542ed9847" providerId="LiveId" clId="{8F73AFA3-D2AB-4B18-B7A2-A606EA58A5EF}" dt="2023-09-28T13:30:49.536" v="3450"/>
          <pc:sldLayoutMkLst>
            <pc:docMk/>
            <pc:sldMasterMk cId="2735943148" sldId="2147483815"/>
            <pc:sldLayoutMk cId="142313056" sldId="2147483821"/>
          </pc:sldLayoutMkLst>
        </pc:sldLayoutChg>
        <pc:sldLayoutChg chg="modTransition">
          <pc:chgData name="YAMANI MAHESWARI" userId="b8f8cd9542ed9847" providerId="LiveId" clId="{8F73AFA3-D2AB-4B18-B7A2-A606EA58A5EF}" dt="2023-09-28T13:30:49.536" v="3450"/>
          <pc:sldLayoutMkLst>
            <pc:docMk/>
            <pc:sldMasterMk cId="2735943148" sldId="2147483815"/>
            <pc:sldLayoutMk cId="682710002" sldId="2147483822"/>
          </pc:sldLayoutMkLst>
        </pc:sldLayoutChg>
        <pc:sldLayoutChg chg="modTransition">
          <pc:chgData name="YAMANI MAHESWARI" userId="b8f8cd9542ed9847" providerId="LiveId" clId="{8F73AFA3-D2AB-4B18-B7A2-A606EA58A5EF}" dt="2023-09-28T13:30:49.536" v="3450"/>
          <pc:sldLayoutMkLst>
            <pc:docMk/>
            <pc:sldMasterMk cId="2735943148" sldId="2147483815"/>
            <pc:sldLayoutMk cId="1546597933" sldId="2147483823"/>
          </pc:sldLayoutMkLst>
        </pc:sldLayoutChg>
        <pc:sldLayoutChg chg="modTransition">
          <pc:chgData name="YAMANI MAHESWARI" userId="b8f8cd9542ed9847" providerId="LiveId" clId="{8F73AFA3-D2AB-4B18-B7A2-A606EA58A5EF}" dt="2023-09-28T13:30:49.536" v="3450"/>
          <pc:sldLayoutMkLst>
            <pc:docMk/>
            <pc:sldMasterMk cId="2735943148" sldId="2147483815"/>
            <pc:sldLayoutMk cId="1513058507" sldId="2147483824"/>
          </pc:sldLayoutMkLst>
        </pc:sldLayoutChg>
        <pc:sldLayoutChg chg="modTransition">
          <pc:chgData name="YAMANI MAHESWARI" userId="b8f8cd9542ed9847" providerId="LiveId" clId="{8F73AFA3-D2AB-4B18-B7A2-A606EA58A5EF}" dt="2023-09-28T13:30:49.536" v="3450"/>
          <pc:sldLayoutMkLst>
            <pc:docMk/>
            <pc:sldMasterMk cId="2735943148" sldId="2147483815"/>
            <pc:sldLayoutMk cId="1181437784" sldId="2147483825"/>
          </pc:sldLayoutMkLst>
        </pc:sldLayoutChg>
        <pc:sldLayoutChg chg="modTransition">
          <pc:chgData name="YAMANI MAHESWARI" userId="b8f8cd9542ed9847" providerId="LiveId" clId="{8F73AFA3-D2AB-4B18-B7A2-A606EA58A5EF}" dt="2023-09-28T13:30:49.536" v="3450"/>
          <pc:sldLayoutMkLst>
            <pc:docMk/>
            <pc:sldMasterMk cId="2735943148" sldId="2147483815"/>
            <pc:sldLayoutMk cId="77124424" sldId="2147483826"/>
          </pc:sldLayoutMkLst>
        </pc:sldLayoutChg>
        <pc:sldLayoutChg chg="modTransition">
          <pc:chgData name="YAMANI MAHESWARI" userId="b8f8cd9542ed9847" providerId="LiveId" clId="{8F73AFA3-D2AB-4B18-B7A2-A606EA58A5EF}" dt="2023-09-28T13:30:49.536" v="3450"/>
          <pc:sldLayoutMkLst>
            <pc:docMk/>
            <pc:sldMasterMk cId="2735943148" sldId="2147483815"/>
            <pc:sldLayoutMk cId="1919118077" sldId="2147483828"/>
          </pc:sldLayoutMkLst>
        </pc:sldLayoutChg>
        <pc:sldLayoutChg chg="modTransition">
          <pc:chgData name="YAMANI MAHESWARI" userId="b8f8cd9542ed9847" providerId="LiveId" clId="{8F73AFA3-D2AB-4B18-B7A2-A606EA58A5EF}" dt="2023-09-28T13:30:49.536" v="3450"/>
          <pc:sldLayoutMkLst>
            <pc:docMk/>
            <pc:sldMasterMk cId="2735943148" sldId="2147483815"/>
            <pc:sldLayoutMk cId="1753112022" sldId="2147483829"/>
          </pc:sldLayoutMkLst>
        </pc:sldLayoutChg>
        <pc:sldLayoutChg chg="modTransition">
          <pc:chgData name="YAMANI MAHESWARI" userId="b8f8cd9542ed9847" providerId="LiveId" clId="{8F73AFA3-D2AB-4B18-B7A2-A606EA58A5EF}" dt="2023-09-28T13:30:49.536" v="3450"/>
          <pc:sldLayoutMkLst>
            <pc:docMk/>
            <pc:sldMasterMk cId="2735943148" sldId="2147483815"/>
            <pc:sldLayoutMk cId="3234195615" sldId="2147483830"/>
          </pc:sldLayoutMkLst>
        </pc:sldLayoutChg>
        <pc:sldLayoutChg chg="modTransition">
          <pc:chgData name="YAMANI MAHESWARI" userId="b8f8cd9542ed9847" providerId="LiveId" clId="{8F73AFA3-D2AB-4B18-B7A2-A606EA58A5EF}" dt="2023-09-28T13:30:49.536" v="3450"/>
          <pc:sldLayoutMkLst>
            <pc:docMk/>
            <pc:sldMasterMk cId="2735943148" sldId="2147483815"/>
            <pc:sldLayoutMk cId="233795064" sldId="2147483831"/>
          </pc:sldLayoutMkLst>
        </pc:sldLayoutChg>
        <pc:sldLayoutChg chg="modTransition">
          <pc:chgData name="YAMANI MAHESWARI" userId="b8f8cd9542ed9847" providerId="LiveId" clId="{8F73AFA3-D2AB-4B18-B7A2-A606EA58A5EF}" dt="2023-09-28T13:30:49.536" v="3450"/>
          <pc:sldLayoutMkLst>
            <pc:docMk/>
            <pc:sldMasterMk cId="2735943148" sldId="2147483815"/>
            <pc:sldLayoutMk cId="567696494" sldId="2147483832"/>
          </pc:sldLayoutMkLst>
        </pc:sldLayoutChg>
      </pc:sldMasterChg>
    </pc:docChg>
  </pc:docChgLst>
  <pc:docChgLst>
    <pc:chgData name="Gayatri Nallana" userId="73609c0da1420e87" providerId="LiveId" clId="{D0F4E76B-4275-4F3B-A64C-F78DD63D7288}"/>
    <pc:docChg chg="undo custSel addSld delSld modSld sldOrd modMainMaster">
      <pc:chgData name="Gayatri Nallana" userId="73609c0da1420e87" providerId="LiveId" clId="{D0F4E76B-4275-4F3B-A64C-F78DD63D7288}" dt="2023-10-03T16:34:26.616" v="1585" actId="12"/>
      <pc:docMkLst>
        <pc:docMk/>
      </pc:docMkLst>
      <pc:sldChg chg="modSp mod">
        <pc:chgData name="Gayatri Nallana" userId="73609c0da1420e87" providerId="LiveId" clId="{D0F4E76B-4275-4F3B-A64C-F78DD63D7288}" dt="2023-10-03T06:02:49.474" v="1105" actId="20577"/>
        <pc:sldMkLst>
          <pc:docMk/>
          <pc:sldMk cId="142604792" sldId="258"/>
        </pc:sldMkLst>
        <pc:spChg chg="mod">
          <ac:chgData name="Gayatri Nallana" userId="73609c0da1420e87" providerId="LiveId" clId="{D0F4E76B-4275-4F3B-A64C-F78DD63D7288}" dt="2023-10-03T06:02:49.474" v="1105" actId="20577"/>
          <ac:spMkLst>
            <pc:docMk/>
            <pc:sldMk cId="142604792" sldId="258"/>
            <ac:spMk id="12" creationId="{627ECA8D-A8CB-2C6D-B03E-EDA12442FA78}"/>
          </ac:spMkLst>
        </pc:spChg>
      </pc:sldChg>
      <pc:sldChg chg="modSp mod">
        <pc:chgData name="Gayatri Nallana" userId="73609c0da1420e87" providerId="LiveId" clId="{D0F4E76B-4275-4F3B-A64C-F78DD63D7288}" dt="2023-10-02T09:03:08.501" v="412" actId="20577"/>
        <pc:sldMkLst>
          <pc:docMk/>
          <pc:sldMk cId="2891563276" sldId="270"/>
        </pc:sldMkLst>
        <pc:spChg chg="mod">
          <ac:chgData name="Gayatri Nallana" userId="73609c0da1420e87" providerId="LiveId" clId="{D0F4E76B-4275-4F3B-A64C-F78DD63D7288}" dt="2023-10-02T09:01:25.364" v="301" actId="20577"/>
          <ac:spMkLst>
            <pc:docMk/>
            <pc:sldMk cId="2891563276" sldId="270"/>
            <ac:spMk id="4" creationId="{26DDFF98-898E-96BC-4FDC-20E6C244FAB8}"/>
          </ac:spMkLst>
        </pc:spChg>
        <pc:spChg chg="mod">
          <ac:chgData name="Gayatri Nallana" userId="73609c0da1420e87" providerId="LiveId" clId="{D0F4E76B-4275-4F3B-A64C-F78DD63D7288}" dt="2023-10-02T09:03:08.501" v="412" actId="20577"/>
          <ac:spMkLst>
            <pc:docMk/>
            <pc:sldMk cId="2891563276" sldId="270"/>
            <ac:spMk id="5" creationId="{7D790BFD-9A79-A65B-8215-F81AB7AC61B5}"/>
          </ac:spMkLst>
        </pc:spChg>
        <pc:spChg chg="mod">
          <ac:chgData name="Gayatri Nallana" userId="73609c0da1420e87" providerId="LiveId" clId="{D0F4E76B-4275-4F3B-A64C-F78DD63D7288}" dt="2023-10-02T09:01:47.947" v="335" actId="20577"/>
          <ac:spMkLst>
            <pc:docMk/>
            <pc:sldMk cId="2891563276" sldId="270"/>
            <ac:spMk id="6" creationId="{7B8110DB-004F-B0E7-1003-8B6F8F11A74A}"/>
          </ac:spMkLst>
        </pc:spChg>
      </pc:sldChg>
      <pc:sldChg chg="modSp ord">
        <pc:chgData name="Gayatri Nallana" userId="73609c0da1420e87" providerId="LiveId" clId="{D0F4E76B-4275-4F3B-A64C-F78DD63D7288}" dt="2023-10-03T16:06:36.878" v="1107"/>
        <pc:sldMkLst>
          <pc:docMk/>
          <pc:sldMk cId="1716152279" sldId="272"/>
        </pc:sldMkLst>
        <pc:spChg chg="mod">
          <ac:chgData name="Gayatri Nallana" userId="73609c0da1420e87" providerId="LiveId" clId="{D0F4E76B-4275-4F3B-A64C-F78DD63D7288}" dt="2023-10-02T09:07:05.626" v="590" actId="20577"/>
          <ac:spMkLst>
            <pc:docMk/>
            <pc:sldMk cId="1716152279" sldId="272"/>
            <ac:spMk id="2" creationId="{3B99A855-FACF-E238-13A6-B415439C39C8}"/>
          </ac:spMkLst>
        </pc:spChg>
      </pc:sldChg>
      <pc:sldChg chg="addSp modSp del mod ord">
        <pc:chgData name="Gayatri Nallana" userId="73609c0da1420e87" providerId="LiveId" clId="{D0F4E76B-4275-4F3B-A64C-F78DD63D7288}" dt="2023-10-02T09:15:31.403" v="929" actId="2696"/>
        <pc:sldMkLst>
          <pc:docMk/>
          <pc:sldMk cId="3244399382" sldId="274"/>
        </pc:sldMkLst>
        <pc:picChg chg="add mod">
          <ac:chgData name="Gayatri Nallana" userId="73609c0da1420e87" providerId="LiveId" clId="{D0F4E76B-4275-4F3B-A64C-F78DD63D7288}" dt="2023-10-02T09:14:23.235" v="909" actId="14100"/>
          <ac:picMkLst>
            <pc:docMk/>
            <pc:sldMk cId="3244399382" sldId="274"/>
            <ac:picMk id="3" creationId="{2157742A-EB0F-2117-15E6-4FD430837472}"/>
          </ac:picMkLst>
        </pc:picChg>
      </pc:sldChg>
      <pc:sldChg chg="modSp new del mod">
        <pc:chgData name="Gayatri Nallana" userId="73609c0da1420e87" providerId="LiveId" clId="{D0F4E76B-4275-4F3B-A64C-F78DD63D7288}" dt="2023-10-02T09:10:28.563" v="626" actId="2696"/>
        <pc:sldMkLst>
          <pc:docMk/>
          <pc:sldMk cId="1975736448" sldId="275"/>
        </pc:sldMkLst>
        <pc:spChg chg="mod">
          <ac:chgData name="Gayatri Nallana" userId="73609c0da1420e87" providerId="LiveId" clId="{D0F4E76B-4275-4F3B-A64C-F78DD63D7288}" dt="2023-10-02T09:08:04.793" v="602" actId="20577"/>
          <ac:spMkLst>
            <pc:docMk/>
            <pc:sldMk cId="1975736448" sldId="275"/>
            <ac:spMk id="2" creationId="{09F7CFA4-D78E-D979-4049-A29874BD2BD4}"/>
          </ac:spMkLst>
        </pc:spChg>
        <pc:spChg chg="mod">
          <ac:chgData name="Gayatri Nallana" userId="73609c0da1420e87" providerId="LiveId" clId="{D0F4E76B-4275-4F3B-A64C-F78DD63D7288}" dt="2023-10-02T09:08:26.906" v="619" actId="20577"/>
          <ac:spMkLst>
            <pc:docMk/>
            <pc:sldMk cId="1975736448" sldId="275"/>
            <ac:spMk id="3" creationId="{C902D3F2-184D-2483-972B-B40D65B2D8FC}"/>
          </ac:spMkLst>
        </pc:spChg>
        <pc:spChg chg="mod">
          <ac:chgData name="Gayatri Nallana" userId="73609c0da1420e87" providerId="LiveId" clId="{D0F4E76B-4275-4F3B-A64C-F78DD63D7288}" dt="2023-10-02T09:08:32.057" v="625" actId="20577"/>
          <ac:spMkLst>
            <pc:docMk/>
            <pc:sldMk cId="1975736448" sldId="275"/>
            <ac:spMk id="5" creationId="{6F7AE0D3-20B9-6001-B903-FE899FC15910}"/>
          </ac:spMkLst>
        </pc:spChg>
      </pc:sldChg>
      <pc:sldChg chg="modSp new mod ord">
        <pc:chgData name="Gayatri Nallana" userId="73609c0da1420e87" providerId="LiveId" clId="{D0F4E76B-4275-4F3B-A64C-F78DD63D7288}" dt="2023-10-03T16:34:26.616" v="1585" actId="12"/>
        <pc:sldMkLst>
          <pc:docMk/>
          <pc:sldMk cId="2192759978" sldId="275"/>
        </pc:sldMkLst>
        <pc:spChg chg="mod">
          <ac:chgData name="Gayatri Nallana" userId="73609c0da1420e87" providerId="LiveId" clId="{D0F4E76B-4275-4F3B-A64C-F78DD63D7288}" dt="2023-10-02T09:11:37.600" v="645" actId="14100"/>
          <ac:spMkLst>
            <pc:docMk/>
            <pc:sldMk cId="2192759978" sldId="275"/>
            <ac:spMk id="2" creationId="{E3145724-058C-440B-0370-587EB48A679E}"/>
          </ac:spMkLst>
        </pc:spChg>
        <pc:spChg chg="mod">
          <ac:chgData name="Gayatri Nallana" userId="73609c0da1420e87" providerId="LiveId" clId="{D0F4E76B-4275-4F3B-A64C-F78DD63D7288}" dt="2023-10-03T16:34:26.616" v="1585" actId="12"/>
          <ac:spMkLst>
            <pc:docMk/>
            <pc:sldMk cId="2192759978" sldId="275"/>
            <ac:spMk id="3" creationId="{95D0C4D7-B6D3-0B37-47AC-959DFFB4E00D}"/>
          </ac:spMkLst>
        </pc:spChg>
      </pc:sldChg>
      <pc:sldChg chg="new del">
        <pc:chgData name="Gayatri Nallana" userId="73609c0da1420e87" providerId="LiveId" clId="{D0F4E76B-4275-4F3B-A64C-F78DD63D7288}" dt="2023-10-02T09:07:45.267" v="594" actId="2696"/>
        <pc:sldMkLst>
          <pc:docMk/>
          <pc:sldMk cId="2221120445" sldId="275"/>
        </pc:sldMkLst>
      </pc:sldChg>
      <pc:sldChg chg="new del">
        <pc:chgData name="Gayatri Nallana" userId="73609c0da1420e87" providerId="LiveId" clId="{D0F4E76B-4275-4F3B-A64C-F78DD63D7288}" dt="2023-10-02T09:11:06.418" v="634" actId="2696"/>
        <pc:sldMkLst>
          <pc:docMk/>
          <pc:sldMk cId="2633944874" sldId="275"/>
        </pc:sldMkLst>
      </pc:sldChg>
      <pc:sldChg chg="new del">
        <pc:chgData name="Gayatri Nallana" userId="73609c0da1420e87" providerId="LiveId" clId="{D0F4E76B-4275-4F3B-A64C-F78DD63D7288}" dt="2023-10-02T09:10:54.118" v="631" actId="2696"/>
        <pc:sldMkLst>
          <pc:docMk/>
          <pc:sldMk cId="3909877623" sldId="275"/>
        </pc:sldMkLst>
      </pc:sldChg>
      <pc:sldChg chg="new del">
        <pc:chgData name="Gayatri Nallana" userId="73609c0da1420e87" providerId="LiveId" clId="{D0F4E76B-4275-4F3B-A64C-F78DD63D7288}" dt="2023-10-02T08:57:14.816" v="21" actId="2696"/>
        <pc:sldMkLst>
          <pc:docMk/>
          <pc:sldMk cId="4189003795" sldId="275"/>
        </pc:sldMkLst>
      </pc:sldChg>
      <pc:sldChg chg="addSp delSp modSp new mod">
        <pc:chgData name="Gayatri Nallana" userId="73609c0da1420e87" providerId="LiveId" clId="{D0F4E76B-4275-4F3B-A64C-F78DD63D7288}" dt="2023-10-03T16:33:08.680" v="1584" actId="14100"/>
        <pc:sldMkLst>
          <pc:docMk/>
          <pc:sldMk cId="773522478" sldId="276"/>
        </pc:sldMkLst>
        <pc:spChg chg="mod">
          <ac:chgData name="Gayatri Nallana" userId="73609c0da1420e87" providerId="LiveId" clId="{D0F4E76B-4275-4F3B-A64C-F78DD63D7288}" dt="2023-10-02T09:14:57.943" v="923" actId="27636"/>
          <ac:spMkLst>
            <pc:docMk/>
            <pc:sldMk cId="773522478" sldId="276"/>
            <ac:spMk id="2" creationId="{32033D4B-1901-EC52-DFCB-F163CFA75ABB}"/>
          </ac:spMkLst>
        </pc:spChg>
        <pc:spChg chg="del">
          <ac:chgData name="Gayatri Nallana" userId="73609c0da1420e87" providerId="LiveId" clId="{D0F4E76B-4275-4F3B-A64C-F78DD63D7288}" dt="2023-10-02T09:15:14.258" v="924" actId="931"/>
          <ac:spMkLst>
            <pc:docMk/>
            <pc:sldMk cId="773522478" sldId="276"/>
            <ac:spMk id="3" creationId="{B392EA35-6160-92AD-125A-908DD5667DAE}"/>
          </ac:spMkLst>
        </pc:spChg>
        <pc:picChg chg="add mod">
          <ac:chgData name="Gayatri Nallana" userId="73609c0da1420e87" providerId="LiveId" clId="{D0F4E76B-4275-4F3B-A64C-F78DD63D7288}" dt="2023-10-03T16:33:08.680" v="1584" actId="14100"/>
          <ac:picMkLst>
            <pc:docMk/>
            <pc:sldMk cId="773522478" sldId="276"/>
            <ac:picMk id="5" creationId="{A97C04BC-7386-B3D3-D1E2-582F3B818586}"/>
          </ac:picMkLst>
        </pc:picChg>
      </pc:sldChg>
      <pc:sldChg chg="new del">
        <pc:chgData name="Gayatri Nallana" userId="73609c0da1420e87" providerId="LiveId" clId="{D0F4E76B-4275-4F3B-A64C-F78DD63D7288}" dt="2023-10-02T09:10:57.359" v="632" actId="2696"/>
        <pc:sldMkLst>
          <pc:docMk/>
          <pc:sldMk cId="3386834907" sldId="276"/>
        </pc:sldMkLst>
      </pc:sldChg>
      <pc:sldChg chg="addSp delSp modSp new mod">
        <pc:chgData name="Gayatri Nallana" userId="73609c0da1420e87" providerId="LiveId" clId="{D0F4E76B-4275-4F3B-A64C-F78DD63D7288}" dt="2023-10-03T16:27:05.082" v="1466" actId="14100"/>
        <pc:sldMkLst>
          <pc:docMk/>
          <pc:sldMk cId="1596393546" sldId="277"/>
        </pc:sldMkLst>
        <pc:picChg chg="add del mod">
          <ac:chgData name="Gayatri Nallana" userId="73609c0da1420e87" providerId="LiveId" clId="{D0F4E76B-4275-4F3B-A64C-F78DD63D7288}" dt="2023-10-03T16:22:59.329" v="1448" actId="21"/>
          <ac:picMkLst>
            <pc:docMk/>
            <pc:sldMk cId="1596393546" sldId="277"/>
            <ac:picMk id="3" creationId="{D6F5BB67-E3B2-FF5A-98AB-52CD7BE5B824}"/>
          </ac:picMkLst>
        </pc:picChg>
        <pc:picChg chg="add del mod">
          <ac:chgData name="Gayatri Nallana" userId="73609c0da1420e87" providerId="LiveId" clId="{D0F4E76B-4275-4F3B-A64C-F78DD63D7288}" dt="2023-10-03T16:24:09.045" v="1453" actId="21"/>
          <ac:picMkLst>
            <pc:docMk/>
            <pc:sldMk cId="1596393546" sldId="277"/>
            <ac:picMk id="5" creationId="{CB6A179C-4580-01E1-C217-9986486B1917}"/>
          </ac:picMkLst>
        </pc:picChg>
        <pc:picChg chg="add mod">
          <ac:chgData name="Gayatri Nallana" userId="73609c0da1420e87" providerId="LiveId" clId="{D0F4E76B-4275-4F3B-A64C-F78DD63D7288}" dt="2023-10-03T16:27:05.082" v="1466" actId="14100"/>
          <ac:picMkLst>
            <pc:docMk/>
            <pc:sldMk cId="1596393546" sldId="277"/>
            <ac:picMk id="7" creationId="{4B3EDA74-E31A-7AE7-1C6B-A3C09B9123F4}"/>
          </ac:picMkLst>
        </pc:picChg>
      </pc:sldChg>
      <pc:sldChg chg="modSp new mod">
        <pc:chgData name="Gayatri Nallana" userId="73609c0da1420e87" providerId="LiveId" clId="{D0F4E76B-4275-4F3B-A64C-F78DD63D7288}" dt="2023-10-03T16:28:59.475" v="1582"/>
        <pc:sldMkLst>
          <pc:docMk/>
          <pc:sldMk cId="3591637643" sldId="278"/>
        </pc:sldMkLst>
        <pc:spChg chg="mod">
          <ac:chgData name="Gayatri Nallana" userId="73609c0da1420e87" providerId="LiveId" clId="{D0F4E76B-4275-4F3B-A64C-F78DD63D7288}" dt="2023-10-03T16:28:59.475" v="1582"/>
          <ac:spMkLst>
            <pc:docMk/>
            <pc:sldMk cId="3591637643" sldId="278"/>
            <ac:spMk id="2" creationId="{ECBCC345-822A-4EC6-C827-2BC1C2ED0142}"/>
          </ac:spMkLst>
        </pc:spChg>
        <pc:spChg chg="mod">
          <ac:chgData name="Gayatri Nallana" userId="73609c0da1420e87" providerId="LiveId" clId="{D0F4E76B-4275-4F3B-A64C-F78DD63D7288}" dt="2023-10-03T16:28:23.708" v="1576" actId="20577"/>
          <ac:spMkLst>
            <pc:docMk/>
            <pc:sldMk cId="3591637643" sldId="278"/>
            <ac:spMk id="3" creationId="{3D9F0CA6-CC5C-2CF2-84CD-7165945CED5D}"/>
          </ac:spMkLst>
        </pc:spChg>
      </pc:sldChg>
      <pc:sldMasterChg chg="modTransition modSldLayout">
        <pc:chgData name="Gayatri Nallana" userId="73609c0da1420e87" providerId="LiveId" clId="{D0F4E76B-4275-4F3B-A64C-F78DD63D7288}" dt="2023-10-02T08:55:22.392" v="7"/>
        <pc:sldMasterMkLst>
          <pc:docMk/>
          <pc:sldMasterMk cId="2866792622" sldId="2147483833"/>
        </pc:sldMasterMkLst>
        <pc:sldLayoutChg chg="modTransition">
          <pc:chgData name="Gayatri Nallana" userId="73609c0da1420e87" providerId="LiveId" clId="{D0F4E76B-4275-4F3B-A64C-F78DD63D7288}" dt="2023-10-02T08:55:22.392" v="7"/>
          <pc:sldLayoutMkLst>
            <pc:docMk/>
            <pc:sldMasterMk cId="2866792622" sldId="2147483833"/>
            <pc:sldLayoutMk cId="1683456727" sldId="2147483834"/>
          </pc:sldLayoutMkLst>
        </pc:sldLayoutChg>
        <pc:sldLayoutChg chg="modTransition">
          <pc:chgData name="Gayatri Nallana" userId="73609c0da1420e87" providerId="LiveId" clId="{D0F4E76B-4275-4F3B-A64C-F78DD63D7288}" dt="2023-10-02T08:55:22.392" v="7"/>
          <pc:sldLayoutMkLst>
            <pc:docMk/>
            <pc:sldMasterMk cId="2866792622" sldId="2147483833"/>
            <pc:sldLayoutMk cId="3456516221" sldId="2147483835"/>
          </pc:sldLayoutMkLst>
        </pc:sldLayoutChg>
        <pc:sldLayoutChg chg="modTransition">
          <pc:chgData name="Gayatri Nallana" userId="73609c0da1420e87" providerId="LiveId" clId="{D0F4E76B-4275-4F3B-A64C-F78DD63D7288}" dt="2023-10-02T08:55:22.392" v="7"/>
          <pc:sldLayoutMkLst>
            <pc:docMk/>
            <pc:sldMasterMk cId="2866792622" sldId="2147483833"/>
            <pc:sldLayoutMk cId="1567641728" sldId="2147483836"/>
          </pc:sldLayoutMkLst>
        </pc:sldLayoutChg>
        <pc:sldLayoutChg chg="modTransition">
          <pc:chgData name="Gayatri Nallana" userId="73609c0da1420e87" providerId="LiveId" clId="{D0F4E76B-4275-4F3B-A64C-F78DD63D7288}" dt="2023-10-02T08:55:22.392" v="7"/>
          <pc:sldLayoutMkLst>
            <pc:docMk/>
            <pc:sldMasterMk cId="2866792622" sldId="2147483833"/>
            <pc:sldLayoutMk cId="1193743096" sldId="2147483837"/>
          </pc:sldLayoutMkLst>
        </pc:sldLayoutChg>
        <pc:sldLayoutChg chg="modTransition">
          <pc:chgData name="Gayatri Nallana" userId="73609c0da1420e87" providerId="LiveId" clId="{D0F4E76B-4275-4F3B-A64C-F78DD63D7288}" dt="2023-10-02T08:55:22.392" v="7"/>
          <pc:sldLayoutMkLst>
            <pc:docMk/>
            <pc:sldMasterMk cId="2866792622" sldId="2147483833"/>
            <pc:sldLayoutMk cId="197607688" sldId="2147483838"/>
          </pc:sldLayoutMkLst>
        </pc:sldLayoutChg>
        <pc:sldLayoutChg chg="modTransition">
          <pc:chgData name="Gayatri Nallana" userId="73609c0da1420e87" providerId="LiveId" clId="{D0F4E76B-4275-4F3B-A64C-F78DD63D7288}" dt="2023-10-02T08:55:22.392" v="7"/>
          <pc:sldLayoutMkLst>
            <pc:docMk/>
            <pc:sldMasterMk cId="2866792622" sldId="2147483833"/>
            <pc:sldLayoutMk cId="857300477" sldId="2147483839"/>
          </pc:sldLayoutMkLst>
        </pc:sldLayoutChg>
        <pc:sldLayoutChg chg="modTransition">
          <pc:chgData name="Gayatri Nallana" userId="73609c0da1420e87" providerId="LiveId" clId="{D0F4E76B-4275-4F3B-A64C-F78DD63D7288}" dt="2023-10-02T08:55:22.392" v="7"/>
          <pc:sldLayoutMkLst>
            <pc:docMk/>
            <pc:sldMasterMk cId="2866792622" sldId="2147483833"/>
            <pc:sldLayoutMk cId="2566507382" sldId="2147483840"/>
          </pc:sldLayoutMkLst>
        </pc:sldLayoutChg>
        <pc:sldLayoutChg chg="modTransition">
          <pc:chgData name="Gayatri Nallana" userId="73609c0da1420e87" providerId="LiveId" clId="{D0F4E76B-4275-4F3B-A64C-F78DD63D7288}" dt="2023-10-02T08:55:22.392" v="7"/>
          <pc:sldLayoutMkLst>
            <pc:docMk/>
            <pc:sldMasterMk cId="2866792622" sldId="2147483833"/>
            <pc:sldLayoutMk cId="305195489" sldId="2147483841"/>
          </pc:sldLayoutMkLst>
        </pc:sldLayoutChg>
        <pc:sldLayoutChg chg="modTransition">
          <pc:chgData name="Gayatri Nallana" userId="73609c0da1420e87" providerId="LiveId" clId="{D0F4E76B-4275-4F3B-A64C-F78DD63D7288}" dt="2023-10-02T08:55:22.392" v="7"/>
          <pc:sldLayoutMkLst>
            <pc:docMk/>
            <pc:sldMasterMk cId="2866792622" sldId="2147483833"/>
            <pc:sldLayoutMk cId="3779525580" sldId="2147483842"/>
          </pc:sldLayoutMkLst>
        </pc:sldLayoutChg>
        <pc:sldLayoutChg chg="modTransition">
          <pc:chgData name="Gayatri Nallana" userId="73609c0da1420e87" providerId="LiveId" clId="{D0F4E76B-4275-4F3B-A64C-F78DD63D7288}" dt="2023-10-02T08:55:22.392" v="7"/>
          <pc:sldLayoutMkLst>
            <pc:docMk/>
            <pc:sldMasterMk cId="2866792622" sldId="2147483833"/>
            <pc:sldLayoutMk cId="1661382154" sldId="2147483843"/>
          </pc:sldLayoutMkLst>
        </pc:sldLayoutChg>
        <pc:sldLayoutChg chg="modTransition">
          <pc:chgData name="Gayatri Nallana" userId="73609c0da1420e87" providerId="LiveId" clId="{D0F4E76B-4275-4F3B-A64C-F78DD63D7288}" dt="2023-10-02T08:55:22.392" v="7"/>
          <pc:sldLayoutMkLst>
            <pc:docMk/>
            <pc:sldMasterMk cId="2866792622" sldId="2147483833"/>
            <pc:sldLayoutMk cId="2898336840" sldId="2147483844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2T08:55:24.648" v="8"/>
        <pc:sldMasterMkLst>
          <pc:docMk/>
          <pc:sldMasterMk cId="902327100" sldId="2147483845"/>
        </pc:sldMasterMkLst>
        <pc:sldLayoutChg chg="modTransition">
          <pc:chgData name="Gayatri Nallana" userId="73609c0da1420e87" providerId="LiveId" clId="{D0F4E76B-4275-4F3B-A64C-F78DD63D7288}" dt="2023-10-02T08:55:24.648" v="8"/>
          <pc:sldLayoutMkLst>
            <pc:docMk/>
            <pc:sldMasterMk cId="902327100" sldId="2147483845"/>
            <pc:sldLayoutMk cId="1443712749" sldId="2147483846"/>
          </pc:sldLayoutMkLst>
        </pc:sldLayoutChg>
        <pc:sldLayoutChg chg="modTransition">
          <pc:chgData name="Gayatri Nallana" userId="73609c0da1420e87" providerId="LiveId" clId="{D0F4E76B-4275-4F3B-A64C-F78DD63D7288}" dt="2023-10-02T08:55:24.648" v="8"/>
          <pc:sldLayoutMkLst>
            <pc:docMk/>
            <pc:sldMasterMk cId="902327100" sldId="2147483845"/>
            <pc:sldLayoutMk cId="1514534093" sldId="2147483847"/>
          </pc:sldLayoutMkLst>
        </pc:sldLayoutChg>
        <pc:sldLayoutChg chg="modTransition">
          <pc:chgData name="Gayatri Nallana" userId="73609c0da1420e87" providerId="LiveId" clId="{D0F4E76B-4275-4F3B-A64C-F78DD63D7288}" dt="2023-10-02T08:55:24.648" v="8"/>
          <pc:sldLayoutMkLst>
            <pc:docMk/>
            <pc:sldMasterMk cId="902327100" sldId="2147483845"/>
            <pc:sldLayoutMk cId="4173066635" sldId="2147483848"/>
          </pc:sldLayoutMkLst>
        </pc:sldLayoutChg>
        <pc:sldLayoutChg chg="modTransition">
          <pc:chgData name="Gayatri Nallana" userId="73609c0da1420e87" providerId="LiveId" clId="{D0F4E76B-4275-4F3B-A64C-F78DD63D7288}" dt="2023-10-02T08:55:24.648" v="8"/>
          <pc:sldLayoutMkLst>
            <pc:docMk/>
            <pc:sldMasterMk cId="902327100" sldId="2147483845"/>
            <pc:sldLayoutMk cId="169532446" sldId="2147483849"/>
          </pc:sldLayoutMkLst>
        </pc:sldLayoutChg>
        <pc:sldLayoutChg chg="modTransition">
          <pc:chgData name="Gayatri Nallana" userId="73609c0da1420e87" providerId="LiveId" clId="{D0F4E76B-4275-4F3B-A64C-F78DD63D7288}" dt="2023-10-02T08:55:24.648" v="8"/>
          <pc:sldLayoutMkLst>
            <pc:docMk/>
            <pc:sldMasterMk cId="902327100" sldId="2147483845"/>
            <pc:sldLayoutMk cId="410743958" sldId="2147483850"/>
          </pc:sldLayoutMkLst>
        </pc:sldLayoutChg>
        <pc:sldLayoutChg chg="modTransition">
          <pc:chgData name="Gayatri Nallana" userId="73609c0da1420e87" providerId="LiveId" clId="{D0F4E76B-4275-4F3B-A64C-F78DD63D7288}" dt="2023-10-02T08:55:24.648" v="8"/>
          <pc:sldLayoutMkLst>
            <pc:docMk/>
            <pc:sldMasterMk cId="902327100" sldId="2147483845"/>
            <pc:sldLayoutMk cId="1585495162" sldId="2147483851"/>
          </pc:sldLayoutMkLst>
        </pc:sldLayoutChg>
        <pc:sldLayoutChg chg="modTransition">
          <pc:chgData name="Gayatri Nallana" userId="73609c0da1420e87" providerId="LiveId" clId="{D0F4E76B-4275-4F3B-A64C-F78DD63D7288}" dt="2023-10-02T08:55:24.648" v="8"/>
          <pc:sldLayoutMkLst>
            <pc:docMk/>
            <pc:sldMasterMk cId="902327100" sldId="2147483845"/>
            <pc:sldLayoutMk cId="3576556836" sldId="2147483852"/>
          </pc:sldLayoutMkLst>
        </pc:sldLayoutChg>
        <pc:sldLayoutChg chg="modTransition">
          <pc:chgData name="Gayatri Nallana" userId="73609c0da1420e87" providerId="LiveId" clId="{D0F4E76B-4275-4F3B-A64C-F78DD63D7288}" dt="2023-10-02T08:55:24.648" v="8"/>
          <pc:sldLayoutMkLst>
            <pc:docMk/>
            <pc:sldMasterMk cId="902327100" sldId="2147483845"/>
            <pc:sldLayoutMk cId="2875932191" sldId="2147483853"/>
          </pc:sldLayoutMkLst>
        </pc:sldLayoutChg>
        <pc:sldLayoutChg chg="modTransition">
          <pc:chgData name="Gayatri Nallana" userId="73609c0da1420e87" providerId="LiveId" clId="{D0F4E76B-4275-4F3B-A64C-F78DD63D7288}" dt="2023-10-02T08:55:24.648" v="8"/>
          <pc:sldLayoutMkLst>
            <pc:docMk/>
            <pc:sldMasterMk cId="902327100" sldId="2147483845"/>
            <pc:sldLayoutMk cId="3837426672" sldId="2147483854"/>
          </pc:sldLayoutMkLst>
        </pc:sldLayoutChg>
        <pc:sldLayoutChg chg="modTransition">
          <pc:chgData name="Gayatri Nallana" userId="73609c0da1420e87" providerId="LiveId" clId="{D0F4E76B-4275-4F3B-A64C-F78DD63D7288}" dt="2023-10-02T08:55:24.648" v="8"/>
          <pc:sldLayoutMkLst>
            <pc:docMk/>
            <pc:sldMasterMk cId="902327100" sldId="2147483845"/>
            <pc:sldLayoutMk cId="1288913783" sldId="2147483855"/>
          </pc:sldLayoutMkLst>
        </pc:sldLayoutChg>
        <pc:sldLayoutChg chg="modTransition">
          <pc:chgData name="Gayatri Nallana" userId="73609c0da1420e87" providerId="LiveId" clId="{D0F4E76B-4275-4F3B-A64C-F78DD63D7288}" dt="2023-10-02T08:55:24.648" v="8"/>
          <pc:sldLayoutMkLst>
            <pc:docMk/>
            <pc:sldMasterMk cId="902327100" sldId="2147483845"/>
            <pc:sldLayoutMk cId="2481313196" sldId="2147483856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2T08:55:26.960" v="9"/>
        <pc:sldMasterMkLst>
          <pc:docMk/>
          <pc:sldMasterMk cId="510205716" sldId="2147483857"/>
        </pc:sldMasterMkLst>
        <pc:sldLayoutChg chg="modTransition">
          <pc:chgData name="Gayatri Nallana" userId="73609c0da1420e87" providerId="LiveId" clId="{D0F4E76B-4275-4F3B-A64C-F78DD63D7288}" dt="2023-10-02T08:55:26.960" v="9"/>
          <pc:sldLayoutMkLst>
            <pc:docMk/>
            <pc:sldMasterMk cId="510205716" sldId="2147483857"/>
            <pc:sldLayoutMk cId="1538369566" sldId="2147483858"/>
          </pc:sldLayoutMkLst>
        </pc:sldLayoutChg>
        <pc:sldLayoutChg chg="modTransition">
          <pc:chgData name="Gayatri Nallana" userId="73609c0da1420e87" providerId="LiveId" clId="{D0F4E76B-4275-4F3B-A64C-F78DD63D7288}" dt="2023-10-02T08:55:26.960" v="9"/>
          <pc:sldLayoutMkLst>
            <pc:docMk/>
            <pc:sldMasterMk cId="510205716" sldId="2147483857"/>
            <pc:sldLayoutMk cId="16763866" sldId="2147483859"/>
          </pc:sldLayoutMkLst>
        </pc:sldLayoutChg>
        <pc:sldLayoutChg chg="modTransition">
          <pc:chgData name="Gayatri Nallana" userId="73609c0da1420e87" providerId="LiveId" clId="{D0F4E76B-4275-4F3B-A64C-F78DD63D7288}" dt="2023-10-02T08:55:26.960" v="9"/>
          <pc:sldLayoutMkLst>
            <pc:docMk/>
            <pc:sldMasterMk cId="510205716" sldId="2147483857"/>
            <pc:sldLayoutMk cId="3910674822" sldId="2147483860"/>
          </pc:sldLayoutMkLst>
        </pc:sldLayoutChg>
        <pc:sldLayoutChg chg="modTransition">
          <pc:chgData name="Gayatri Nallana" userId="73609c0da1420e87" providerId="LiveId" clId="{D0F4E76B-4275-4F3B-A64C-F78DD63D7288}" dt="2023-10-02T08:55:26.960" v="9"/>
          <pc:sldLayoutMkLst>
            <pc:docMk/>
            <pc:sldMasterMk cId="510205716" sldId="2147483857"/>
            <pc:sldLayoutMk cId="1767277891" sldId="2147483861"/>
          </pc:sldLayoutMkLst>
        </pc:sldLayoutChg>
        <pc:sldLayoutChg chg="modTransition">
          <pc:chgData name="Gayatri Nallana" userId="73609c0da1420e87" providerId="LiveId" clId="{D0F4E76B-4275-4F3B-A64C-F78DD63D7288}" dt="2023-10-02T08:55:26.960" v="9"/>
          <pc:sldLayoutMkLst>
            <pc:docMk/>
            <pc:sldMasterMk cId="510205716" sldId="2147483857"/>
            <pc:sldLayoutMk cId="55644744" sldId="2147483862"/>
          </pc:sldLayoutMkLst>
        </pc:sldLayoutChg>
        <pc:sldLayoutChg chg="modTransition">
          <pc:chgData name="Gayatri Nallana" userId="73609c0da1420e87" providerId="LiveId" clId="{D0F4E76B-4275-4F3B-A64C-F78DD63D7288}" dt="2023-10-02T08:55:26.960" v="9"/>
          <pc:sldLayoutMkLst>
            <pc:docMk/>
            <pc:sldMasterMk cId="510205716" sldId="2147483857"/>
            <pc:sldLayoutMk cId="354908438" sldId="2147483863"/>
          </pc:sldLayoutMkLst>
        </pc:sldLayoutChg>
        <pc:sldLayoutChg chg="modTransition">
          <pc:chgData name="Gayatri Nallana" userId="73609c0da1420e87" providerId="LiveId" clId="{D0F4E76B-4275-4F3B-A64C-F78DD63D7288}" dt="2023-10-02T08:55:26.960" v="9"/>
          <pc:sldLayoutMkLst>
            <pc:docMk/>
            <pc:sldMasterMk cId="510205716" sldId="2147483857"/>
            <pc:sldLayoutMk cId="3778613140" sldId="2147483864"/>
          </pc:sldLayoutMkLst>
        </pc:sldLayoutChg>
        <pc:sldLayoutChg chg="modTransition">
          <pc:chgData name="Gayatri Nallana" userId="73609c0da1420e87" providerId="LiveId" clId="{D0F4E76B-4275-4F3B-A64C-F78DD63D7288}" dt="2023-10-02T08:55:26.960" v="9"/>
          <pc:sldLayoutMkLst>
            <pc:docMk/>
            <pc:sldMasterMk cId="510205716" sldId="2147483857"/>
            <pc:sldLayoutMk cId="2077791989" sldId="2147483865"/>
          </pc:sldLayoutMkLst>
        </pc:sldLayoutChg>
        <pc:sldLayoutChg chg="modTransition">
          <pc:chgData name="Gayatri Nallana" userId="73609c0da1420e87" providerId="LiveId" clId="{D0F4E76B-4275-4F3B-A64C-F78DD63D7288}" dt="2023-10-02T08:55:26.960" v="9"/>
          <pc:sldLayoutMkLst>
            <pc:docMk/>
            <pc:sldMasterMk cId="510205716" sldId="2147483857"/>
            <pc:sldLayoutMk cId="3577108637" sldId="2147483866"/>
          </pc:sldLayoutMkLst>
        </pc:sldLayoutChg>
        <pc:sldLayoutChg chg="modTransition">
          <pc:chgData name="Gayatri Nallana" userId="73609c0da1420e87" providerId="LiveId" clId="{D0F4E76B-4275-4F3B-A64C-F78DD63D7288}" dt="2023-10-02T08:55:26.960" v="9"/>
          <pc:sldLayoutMkLst>
            <pc:docMk/>
            <pc:sldMasterMk cId="510205716" sldId="2147483857"/>
            <pc:sldLayoutMk cId="1361608757" sldId="2147483873"/>
          </pc:sldLayoutMkLst>
        </pc:sldLayoutChg>
        <pc:sldLayoutChg chg="modTransition">
          <pc:chgData name="Gayatri Nallana" userId="73609c0da1420e87" providerId="LiveId" clId="{D0F4E76B-4275-4F3B-A64C-F78DD63D7288}" dt="2023-10-02T08:55:26.960" v="9"/>
          <pc:sldLayoutMkLst>
            <pc:docMk/>
            <pc:sldMasterMk cId="510205716" sldId="2147483857"/>
            <pc:sldLayoutMk cId="956031212" sldId="2147483874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2T08:55:42.247" v="10"/>
        <pc:sldMasterMkLst>
          <pc:docMk/>
          <pc:sldMasterMk cId="1634454456" sldId="2147483875"/>
        </pc:sldMasterMkLst>
        <pc:sldLayoutChg chg="modTransition">
          <pc:chgData name="Gayatri Nallana" userId="73609c0da1420e87" providerId="LiveId" clId="{D0F4E76B-4275-4F3B-A64C-F78DD63D7288}" dt="2023-10-02T08:55:42.247" v="10"/>
          <pc:sldLayoutMkLst>
            <pc:docMk/>
            <pc:sldMasterMk cId="1634454456" sldId="2147483875"/>
            <pc:sldLayoutMk cId="2693185256" sldId="2147483876"/>
          </pc:sldLayoutMkLst>
        </pc:sldLayoutChg>
        <pc:sldLayoutChg chg="modTransition">
          <pc:chgData name="Gayatri Nallana" userId="73609c0da1420e87" providerId="LiveId" clId="{D0F4E76B-4275-4F3B-A64C-F78DD63D7288}" dt="2023-10-02T08:55:42.247" v="10"/>
          <pc:sldLayoutMkLst>
            <pc:docMk/>
            <pc:sldMasterMk cId="1634454456" sldId="2147483875"/>
            <pc:sldLayoutMk cId="2912075536" sldId="2147483877"/>
          </pc:sldLayoutMkLst>
        </pc:sldLayoutChg>
        <pc:sldLayoutChg chg="modTransition">
          <pc:chgData name="Gayatri Nallana" userId="73609c0da1420e87" providerId="LiveId" clId="{D0F4E76B-4275-4F3B-A64C-F78DD63D7288}" dt="2023-10-02T08:55:42.247" v="10"/>
          <pc:sldLayoutMkLst>
            <pc:docMk/>
            <pc:sldMasterMk cId="1634454456" sldId="2147483875"/>
            <pc:sldLayoutMk cId="3779654656" sldId="2147483878"/>
          </pc:sldLayoutMkLst>
        </pc:sldLayoutChg>
        <pc:sldLayoutChg chg="modTransition">
          <pc:chgData name="Gayatri Nallana" userId="73609c0da1420e87" providerId="LiveId" clId="{D0F4E76B-4275-4F3B-A64C-F78DD63D7288}" dt="2023-10-02T08:55:42.247" v="10"/>
          <pc:sldLayoutMkLst>
            <pc:docMk/>
            <pc:sldMasterMk cId="1634454456" sldId="2147483875"/>
            <pc:sldLayoutMk cId="3872884040" sldId="2147483879"/>
          </pc:sldLayoutMkLst>
        </pc:sldLayoutChg>
        <pc:sldLayoutChg chg="modTransition">
          <pc:chgData name="Gayatri Nallana" userId="73609c0da1420e87" providerId="LiveId" clId="{D0F4E76B-4275-4F3B-A64C-F78DD63D7288}" dt="2023-10-02T08:55:42.247" v="10"/>
          <pc:sldLayoutMkLst>
            <pc:docMk/>
            <pc:sldMasterMk cId="1634454456" sldId="2147483875"/>
            <pc:sldLayoutMk cId="2325621272" sldId="2147483880"/>
          </pc:sldLayoutMkLst>
        </pc:sldLayoutChg>
        <pc:sldLayoutChg chg="modTransition">
          <pc:chgData name="Gayatri Nallana" userId="73609c0da1420e87" providerId="LiveId" clId="{D0F4E76B-4275-4F3B-A64C-F78DD63D7288}" dt="2023-10-02T08:55:42.247" v="10"/>
          <pc:sldLayoutMkLst>
            <pc:docMk/>
            <pc:sldMasterMk cId="1634454456" sldId="2147483875"/>
            <pc:sldLayoutMk cId="950801514" sldId="2147483881"/>
          </pc:sldLayoutMkLst>
        </pc:sldLayoutChg>
        <pc:sldLayoutChg chg="modTransition">
          <pc:chgData name="Gayatri Nallana" userId="73609c0da1420e87" providerId="LiveId" clId="{D0F4E76B-4275-4F3B-A64C-F78DD63D7288}" dt="2023-10-02T08:55:42.247" v="10"/>
          <pc:sldLayoutMkLst>
            <pc:docMk/>
            <pc:sldMasterMk cId="1634454456" sldId="2147483875"/>
            <pc:sldLayoutMk cId="3697796556" sldId="2147483882"/>
          </pc:sldLayoutMkLst>
        </pc:sldLayoutChg>
        <pc:sldLayoutChg chg="modTransition">
          <pc:chgData name="Gayatri Nallana" userId="73609c0da1420e87" providerId="LiveId" clId="{D0F4E76B-4275-4F3B-A64C-F78DD63D7288}" dt="2023-10-02T08:55:42.247" v="10"/>
          <pc:sldLayoutMkLst>
            <pc:docMk/>
            <pc:sldMasterMk cId="1634454456" sldId="2147483875"/>
            <pc:sldLayoutMk cId="3289175501" sldId="2147483883"/>
          </pc:sldLayoutMkLst>
        </pc:sldLayoutChg>
        <pc:sldLayoutChg chg="modTransition">
          <pc:chgData name="Gayatri Nallana" userId="73609c0da1420e87" providerId="LiveId" clId="{D0F4E76B-4275-4F3B-A64C-F78DD63D7288}" dt="2023-10-02T08:55:42.247" v="10"/>
          <pc:sldLayoutMkLst>
            <pc:docMk/>
            <pc:sldMasterMk cId="1634454456" sldId="2147483875"/>
            <pc:sldLayoutMk cId="41720425" sldId="2147483884"/>
          </pc:sldLayoutMkLst>
        </pc:sldLayoutChg>
        <pc:sldLayoutChg chg="modTransition">
          <pc:chgData name="Gayatri Nallana" userId="73609c0da1420e87" providerId="LiveId" clId="{D0F4E76B-4275-4F3B-A64C-F78DD63D7288}" dt="2023-10-02T08:55:42.247" v="10"/>
          <pc:sldLayoutMkLst>
            <pc:docMk/>
            <pc:sldMasterMk cId="1634454456" sldId="2147483875"/>
            <pc:sldLayoutMk cId="3786567524" sldId="2147483891"/>
          </pc:sldLayoutMkLst>
        </pc:sldLayoutChg>
        <pc:sldLayoutChg chg="modTransition">
          <pc:chgData name="Gayatri Nallana" userId="73609c0da1420e87" providerId="LiveId" clId="{D0F4E76B-4275-4F3B-A64C-F78DD63D7288}" dt="2023-10-02T08:55:42.247" v="10"/>
          <pc:sldLayoutMkLst>
            <pc:docMk/>
            <pc:sldMasterMk cId="1634454456" sldId="2147483875"/>
            <pc:sldLayoutMk cId="253797361" sldId="2147483892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2T08:56:03.904" v="11"/>
        <pc:sldMasterMkLst>
          <pc:docMk/>
          <pc:sldMasterMk cId="2937419766" sldId="2147483893"/>
        </pc:sldMasterMkLst>
        <pc:sldLayoutChg chg="modTransition">
          <pc:chgData name="Gayatri Nallana" userId="73609c0da1420e87" providerId="LiveId" clId="{D0F4E76B-4275-4F3B-A64C-F78DD63D7288}" dt="2023-10-02T08:56:03.904" v="11"/>
          <pc:sldLayoutMkLst>
            <pc:docMk/>
            <pc:sldMasterMk cId="2937419766" sldId="2147483893"/>
            <pc:sldLayoutMk cId="3850292310" sldId="2147483894"/>
          </pc:sldLayoutMkLst>
        </pc:sldLayoutChg>
        <pc:sldLayoutChg chg="modTransition">
          <pc:chgData name="Gayatri Nallana" userId="73609c0da1420e87" providerId="LiveId" clId="{D0F4E76B-4275-4F3B-A64C-F78DD63D7288}" dt="2023-10-02T08:56:03.904" v="11"/>
          <pc:sldLayoutMkLst>
            <pc:docMk/>
            <pc:sldMasterMk cId="2937419766" sldId="2147483893"/>
            <pc:sldLayoutMk cId="1151598555" sldId="2147483895"/>
          </pc:sldLayoutMkLst>
        </pc:sldLayoutChg>
        <pc:sldLayoutChg chg="modTransition">
          <pc:chgData name="Gayatri Nallana" userId="73609c0da1420e87" providerId="LiveId" clId="{D0F4E76B-4275-4F3B-A64C-F78DD63D7288}" dt="2023-10-02T08:56:03.904" v="11"/>
          <pc:sldLayoutMkLst>
            <pc:docMk/>
            <pc:sldMasterMk cId="2937419766" sldId="2147483893"/>
            <pc:sldLayoutMk cId="924162970" sldId="2147483896"/>
          </pc:sldLayoutMkLst>
        </pc:sldLayoutChg>
        <pc:sldLayoutChg chg="modTransition">
          <pc:chgData name="Gayatri Nallana" userId="73609c0da1420e87" providerId="LiveId" clId="{D0F4E76B-4275-4F3B-A64C-F78DD63D7288}" dt="2023-10-02T08:56:03.904" v="11"/>
          <pc:sldLayoutMkLst>
            <pc:docMk/>
            <pc:sldMasterMk cId="2937419766" sldId="2147483893"/>
            <pc:sldLayoutMk cId="3446882908" sldId="2147483897"/>
          </pc:sldLayoutMkLst>
        </pc:sldLayoutChg>
        <pc:sldLayoutChg chg="modTransition">
          <pc:chgData name="Gayatri Nallana" userId="73609c0da1420e87" providerId="LiveId" clId="{D0F4E76B-4275-4F3B-A64C-F78DD63D7288}" dt="2023-10-02T08:56:03.904" v="11"/>
          <pc:sldLayoutMkLst>
            <pc:docMk/>
            <pc:sldMasterMk cId="2937419766" sldId="2147483893"/>
            <pc:sldLayoutMk cId="2933903653" sldId="2147483898"/>
          </pc:sldLayoutMkLst>
        </pc:sldLayoutChg>
        <pc:sldLayoutChg chg="modTransition">
          <pc:chgData name="Gayatri Nallana" userId="73609c0da1420e87" providerId="LiveId" clId="{D0F4E76B-4275-4F3B-A64C-F78DD63D7288}" dt="2023-10-02T08:56:03.904" v="11"/>
          <pc:sldLayoutMkLst>
            <pc:docMk/>
            <pc:sldMasterMk cId="2937419766" sldId="2147483893"/>
            <pc:sldLayoutMk cId="2157285017" sldId="2147483899"/>
          </pc:sldLayoutMkLst>
        </pc:sldLayoutChg>
        <pc:sldLayoutChg chg="modTransition">
          <pc:chgData name="Gayatri Nallana" userId="73609c0da1420e87" providerId="LiveId" clId="{D0F4E76B-4275-4F3B-A64C-F78DD63D7288}" dt="2023-10-02T08:56:03.904" v="11"/>
          <pc:sldLayoutMkLst>
            <pc:docMk/>
            <pc:sldMasterMk cId="2937419766" sldId="2147483893"/>
            <pc:sldLayoutMk cId="2429241638" sldId="2147483900"/>
          </pc:sldLayoutMkLst>
        </pc:sldLayoutChg>
        <pc:sldLayoutChg chg="modTransition">
          <pc:chgData name="Gayatri Nallana" userId="73609c0da1420e87" providerId="LiveId" clId="{D0F4E76B-4275-4F3B-A64C-F78DD63D7288}" dt="2023-10-02T08:56:03.904" v="11"/>
          <pc:sldLayoutMkLst>
            <pc:docMk/>
            <pc:sldMasterMk cId="2937419766" sldId="2147483893"/>
            <pc:sldLayoutMk cId="3904653251" sldId="2147483901"/>
          </pc:sldLayoutMkLst>
        </pc:sldLayoutChg>
        <pc:sldLayoutChg chg="modTransition">
          <pc:chgData name="Gayatri Nallana" userId="73609c0da1420e87" providerId="LiveId" clId="{D0F4E76B-4275-4F3B-A64C-F78DD63D7288}" dt="2023-10-02T08:56:03.904" v="11"/>
          <pc:sldLayoutMkLst>
            <pc:docMk/>
            <pc:sldMasterMk cId="2937419766" sldId="2147483893"/>
            <pc:sldLayoutMk cId="2415753518" sldId="2147483902"/>
          </pc:sldLayoutMkLst>
        </pc:sldLayoutChg>
        <pc:sldLayoutChg chg="modTransition">
          <pc:chgData name="Gayatri Nallana" userId="73609c0da1420e87" providerId="LiveId" clId="{D0F4E76B-4275-4F3B-A64C-F78DD63D7288}" dt="2023-10-02T08:56:03.904" v="11"/>
          <pc:sldLayoutMkLst>
            <pc:docMk/>
            <pc:sldMasterMk cId="2937419766" sldId="2147483893"/>
            <pc:sldLayoutMk cId="492355112" sldId="2147483909"/>
          </pc:sldLayoutMkLst>
        </pc:sldLayoutChg>
        <pc:sldLayoutChg chg="modTransition">
          <pc:chgData name="Gayatri Nallana" userId="73609c0da1420e87" providerId="LiveId" clId="{D0F4E76B-4275-4F3B-A64C-F78DD63D7288}" dt="2023-10-02T08:56:03.904" v="11"/>
          <pc:sldLayoutMkLst>
            <pc:docMk/>
            <pc:sldMasterMk cId="2937419766" sldId="2147483893"/>
            <pc:sldLayoutMk cId="2223286880" sldId="2147483910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2T08:56:37.499" v="15"/>
        <pc:sldMasterMkLst>
          <pc:docMk/>
          <pc:sldMasterMk cId="3105932935" sldId="2147483911"/>
        </pc:sldMasterMkLst>
        <pc:sldLayoutChg chg="modTransition">
          <pc:chgData name="Gayatri Nallana" userId="73609c0da1420e87" providerId="LiveId" clId="{D0F4E76B-4275-4F3B-A64C-F78DD63D7288}" dt="2023-10-02T08:56:37.499" v="15"/>
          <pc:sldLayoutMkLst>
            <pc:docMk/>
            <pc:sldMasterMk cId="3105932935" sldId="2147483911"/>
            <pc:sldLayoutMk cId="1193348579" sldId="2147483912"/>
          </pc:sldLayoutMkLst>
        </pc:sldLayoutChg>
        <pc:sldLayoutChg chg="modTransition">
          <pc:chgData name="Gayatri Nallana" userId="73609c0da1420e87" providerId="LiveId" clId="{D0F4E76B-4275-4F3B-A64C-F78DD63D7288}" dt="2023-10-02T08:56:37.499" v="15"/>
          <pc:sldLayoutMkLst>
            <pc:docMk/>
            <pc:sldMasterMk cId="3105932935" sldId="2147483911"/>
            <pc:sldLayoutMk cId="930074756" sldId="2147483913"/>
          </pc:sldLayoutMkLst>
        </pc:sldLayoutChg>
        <pc:sldLayoutChg chg="modTransition">
          <pc:chgData name="Gayatri Nallana" userId="73609c0da1420e87" providerId="LiveId" clId="{D0F4E76B-4275-4F3B-A64C-F78DD63D7288}" dt="2023-10-02T08:56:37.499" v="15"/>
          <pc:sldLayoutMkLst>
            <pc:docMk/>
            <pc:sldMasterMk cId="3105932935" sldId="2147483911"/>
            <pc:sldLayoutMk cId="253842905" sldId="2147483914"/>
          </pc:sldLayoutMkLst>
        </pc:sldLayoutChg>
        <pc:sldLayoutChg chg="modTransition">
          <pc:chgData name="Gayatri Nallana" userId="73609c0da1420e87" providerId="LiveId" clId="{D0F4E76B-4275-4F3B-A64C-F78DD63D7288}" dt="2023-10-02T08:56:37.499" v="15"/>
          <pc:sldLayoutMkLst>
            <pc:docMk/>
            <pc:sldMasterMk cId="3105932935" sldId="2147483911"/>
            <pc:sldLayoutMk cId="1187222187" sldId="2147483915"/>
          </pc:sldLayoutMkLst>
        </pc:sldLayoutChg>
        <pc:sldLayoutChg chg="modTransition">
          <pc:chgData name="Gayatri Nallana" userId="73609c0da1420e87" providerId="LiveId" clId="{D0F4E76B-4275-4F3B-A64C-F78DD63D7288}" dt="2023-10-02T08:56:37.499" v="15"/>
          <pc:sldLayoutMkLst>
            <pc:docMk/>
            <pc:sldMasterMk cId="3105932935" sldId="2147483911"/>
            <pc:sldLayoutMk cId="3724277484" sldId="2147483916"/>
          </pc:sldLayoutMkLst>
        </pc:sldLayoutChg>
        <pc:sldLayoutChg chg="modTransition">
          <pc:chgData name="Gayatri Nallana" userId="73609c0da1420e87" providerId="LiveId" clId="{D0F4E76B-4275-4F3B-A64C-F78DD63D7288}" dt="2023-10-02T08:56:37.499" v="15"/>
          <pc:sldLayoutMkLst>
            <pc:docMk/>
            <pc:sldMasterMk cId="3105932935" sldId="2147483911"/>
            <pc:sldLayoutMk cId="145750386" sldId="2147483917"/>
          </pc:sldLayoutMkLst>
        </pc:sldLayoutChg>
        <pc:sldLayoutChg chg="modTransition">
          <pc:chgData name="Gayatri Nallana" userId="73609c0da1420e87" providerId="LiveId" clId="{D0F4E76B-4275-4F3B-A64C-F78DD63D7288}" dt="2023-10-02T08:56:37.499" v="15"/>
          <pc:sldLayoutMkLst>
            <pc:docMk/>
            <pc:sldMasterMk cId="3105932935" sldId="2147483911"/>
            <pc:sldLayoutMk cId="275835699" sldId="2147483918"/>
          </pc:sldLayoutMkLst>
        </pc:sldLayoutChg>
        <pc:sldLayoutChg chg="modTransition">
          <pc:chgData name="Gayatri Nallana" userId="73609c0da1420e87" providerId="LiveId" clId="{D0F4E76B-4275-4F3B-A64C-F78DD63D7288}" dt="2023-10-02T08:56:37.499" v="15"/>
          <pc:sldLayoutMkLst>
            <pc:docMk/>
            <pc:sldMasterMk cId="3105932935" sldId="2147483911"/>
            <pc:sldLayoutMk cId="2019110937" sldId="2147483919"/>
          </pc:sldLayoutMkLst>
        </pc:sldLayoutChg>
        <pc:sldLayoutChg chg="modTransition">
          <pc:chgData name="Gayatri Nallana" userId="73609c0da1420e87" providerId="LiveId" clId="{D0F4E76B-4275-4F3B-A64C-F78DD63D7288}" dt="2023-10-02T08:56:37.499" v="15"/>
          <pc:sldLayoutMkLst>
            <pc:docMk/>
            <pc:sldMasterMk cId="3105932935" sldId="2147483911"/>
            <pc:sldLayoutMk cId="4069564065" sldId="2147483920"/>
          </pc:sldLayoutMkLst>
        </pc:sldLayoutChg>
        <pc:sldLayoutChg chg="modTransition">
          <pc:chgData name="Gayatri Nallana" userId="73609c0da1420e87" providerId="LiveId" clId="{D0F4E76B-4275-4F3B-A64C-F78DD63D7288}" dt="2023-10-02T08:56:37.499" v="15"/>
          <pc:sldLayoutMkLst>
            <pc:docMk/>
            <pc:sldMasterMk cId="3105932935" sldId="2147483911"/>
            <pc:sldLayoutMk cId="370800295" sldId="2147483927"/>
          </pc:sldLayoutMkLst>
        </pc:sldLayoutChg>
        <pc:sldLayoutChg chg="modTransition">
          <pc:chgData name="Gayatri Nallana" userId="73609c0da1420e87" providerId="LiveId" clId="{D0F4E76B-4275-4F3B-A64C-F78DD63D7288}" dt="2023-10-02T08:56:37.499" v="15"/>
          <pc:sldLayoutMkLst>
            <pc:docMk/>
            <pc:sldMasterMk cId="3105932935" sldId="2147483911"/>
            <pc:sldLayoutMk cId="304775236" sldId="2147483928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2T08:56:44.597" v="16"/>
        <pc:sldMasterMkLst>
          <pc:docMk/>
          <pc:sldMasterMk cId="2267208634" sldId="2147483929"/>
        </pc:sldMasterMkLst>
        <pc:sldLayoutChg chg="modTransition">
          <pc:chgData name="Gayatri Nallana" userId="73609c0da1420e87" providerId="LiveId" clId="{D0F4E76B-4275-4F3B-A64C-F78DD63D7288}" dt="2023-10-02T08:56:44.597" v="16"/>
          <pc:sldLayoutMkLst>
            <pc:docMk/>
            <pc:sldMasterMk cId="2267208634" sldId="2147483929"/>
            <pc:sldLayoutMk cId="500030343" sldId="2147483930"/>
          </pc:sldLayoutMkLst>
        </pc:sldLayoutChg>
        <pc:sldLayoutChg chg="modTransition">
          <pc:chgData name="Gayatri Nallana" userId="73609c0da1420e87" providerId="LiveId" clId="{D0F4E76B-4275-4F3B-A64C-F78DD63D7288}" dt="2023-10-02T08:56:44.597" v="16"/>
          <pc:sldLayoutMkLst>
            <pc:docMk/>
            <pc:sldMasterMk cId="2267208634" sldId="2147483929"/>
            <pc:sldLayoutMk cId="3084371143" sldId="2147483931"/>
          </pc:sldLayoutMkLst>
        </pc:sldLayoutChg>
        <pc:sldLayoutChg chg="modTransition">
          <pc:chgData name="Gayatri Nallana" userId="73609c0da1420e87" providerId="LiveId" clId="{D0F4E76B-4275-4F3B-A64C-F78DD63D7288}" dt="2023-10-02T08:56:44.597" v="16"/>
          <pc:sldLayoutMkLst>
            <pc:docMk/>
            <pc:sldMasterMk cId="2267208634" sldId="2147483929"/>
            <pc:sldLayoutMk cId="1312593122" sldId="2147483932"/>
          </pc:sldLayoutMkLst>
        </pc:sldLayoutChg>
        <pc:sldLayoutChg chg="modTransition">
          <pc:chgData name="Gayatri Nallana" userId="73609c0da1420e87" providerId="LiveId" clId="{D0F4E76B-4275-4F3B-A64C-F78DD63D7288}" dt="2023-10-02T08:56:44.597" v="16"/>
          <pc:sldLayoutMkLst>
            <pc:docMk/>
            <pc:sldMasterMk cId="2267208634" sldId="2147483929"/>
            <pc:sldLayoutMk cId="158443037" sldId="2147483933"/>
          </pc:sldLayoutMkLst>
        </pc:sldLayoutChg>
        <pc:sldLayoutChg chg="modTransition">
          <pc:chgData name="Gayatri Nallana" userId="73609c0da1420e87" providerId="LiveId" clId="{D0F4E76B-4275-4F3B-A64C-F78DD63D7288}" dt="2023-10-02T08:56:44.597" v="16"/>
          <pc:sldLayoutMkLst>
            <pc:docMk/>
            <pc:sldMasterMk cId="2267208634" sldId="2147483929"/>
            <pc:sldLayoutMk cId="3757722503" sldId="2147483934"/>
          </pc:sldLayoutMkLst>
        </pc:sldLayoutChg>
        <pc:sldLayoutChg chg="modTransition">
          <pc:chgData name="Gayatri Nallana" userId="73609c0da1420e87" providerId="LiveId" clId="{D0F4E76B-4275-4F3B-A64C-F78DD63D7288}" dt="2023-10-02T08:56:44.597" v="16"/>
          <pc:sldLayoutMkLst>
            <pc:docMk/>
            <pc:sldMasterMk cId="2267208634" sldId="2147483929"/>
            <pc:sldLayoutMk cId="364863397" sldId="2147483935"/>
          </pc:sldLayoutMkLst>
        </pc:sldLayoutChg>
        <pc:sldLayoutChg chg="modTransition">
          <pc:chgData name="Gayatri Nallana" userId="73609c0da1420e87" providerId="LiveId" clId="{D0F4E76B-4275-4F3B-A64C-F78DD63D7288}" dt="2023-10-02T08:56:44.597" v="16"/>
          <pc:sldLayoutMkLst>
            <pc:docMk/>
            <pc:sldMasterMk cId="2267208634" sldId="2147483929"/>
            <pc:sldLayoutMk cId="2782679245" sldId="2147483936"/>
          </pc:sldLayoutMkLst>
        </pc:sldLayoutChg>
        <pc:sldLayoutChg chg="modTransition">
          <pc:chgData name="Gayatri Nallana" userId="73609c0da1420e87" providerId="LiveId" clId="{D0F4E76B-4275-4F3B-A64C-F78DD63D7288}" dt="2023-10-02T08:56:44.597" v="16"/>
          <pc:sldLayoutMkLst>
            <pc:docMk/>
            <pc:sldMasterMk cId="2267208634" sldId="2147483929"/>
            <pc:sldLayoutMk cId="1732325446" sldId="2147483937"/>
          </pc:sldLayoutMkLst>
        </pc:sldLayoutChg>
        <pc:sldLayoutChg chg="modTransition">
          <pc:chgData name="Gayatri Nallana" userId="73609c0da1420e87" providerId="LiveId" clId="{D0F4E76B-4275-4F3B-A64C-F78DD63D7288}" dt="2023-10-02T08:56:44.597" v="16"/>
          <pc:sldLayoutMkLst>
            <pc:docMk/>
            <pc:sldMasterMk cId="2267208634" sldId="2147483929"/>
            <pc:sldLayoutMk cId="2481162753" sldId="2147483938"/>
          </pc:sldLayoutMkLst>
        </pc:sldLayoutChg>
        <pc:sldLayoutChg chg="modTransition">
          <pc:chgData name="Gayatri Nallana" userId="73609c0da1420e87" providerId="LiveId" clId="{D0F4E76B-4275-4F3B-A64C-F78DD63D7288}" dt="2023-10-02T08:56:44.597" v="16"/>
          <pc:sldLayoutMkLst>
            <pc:docMk/>
            <pc:sldMasterMk cId="2267208634" sldId="2147483929"/>
            <pc:sldLayoutMk cId="2572976833" sldId="2147483945"/>
          </pc:sldLayoutMkLst>
        </pc:sldLayoutChg>
        <pc:sldLayoutChg chg="modTransition">
          <pc:chgData name="Gayatri Nallana" userId="73609c0da1420e87" providerId="LiveId" clId="{D0F4E76B-4275-4F3B-A64C-F78DD63D7288}" dt="2023-10-02T08:56:44.597" v="16"/>
          <pc:sldLayoutMkLst>
            <pc:docMk/>
            <pc:sldMasterMk cId="2267208634" sldId="2147483929"/>
            <pc:sldLayoutMk cId="1578725180" sldId="2147483946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2T08:56:45.587" v="17"/>
        <pc:sldMasterMkLst>
          <pc:docMk/>
          <pc:sldMasterMk cId="1560276367" sldId="2147483947"/>
        </pc:sldMasterMkLst>
        <pc:sldLayoutChg chg="modTransition">
          <pc:chgData name="Gayatri Nallana" userId="73609c0da1420e87" providerId="LiveId" clId="{D0F4E76B-4275-4F3B-A64C-F78DD63D7288}" dt="2023-10-02T08:56:45.587" v="17"/>
          <pc:sldLayoutMkLst>
            <pc:docMk/>
            <pc:sldMasterMk cId="1560276367" sldId="2147483947"/>
            <pc:sldLayoutMk cId="3976322495" sldId="2147483948"/>
          </pc:sldLayoutMkLst>
        </pc:sldLayoutChg>
        <pc:sldLayoutChg chg="modTransition">
          <pc:chgData name="Gayatri Nallana" userId="73609c0da1420e87" providerId="LiveId" clId="{D0F4E76B-4275-4F3B-A64C-F78DD63D7288}" dt="2023-10-02T08:56:45.587" v="17"/>
          <pc:sldLayoutMkLst>
            <pc:docMk/>
            <pc:sldMasterMk cId="1560276367" sldId="2147483947"/>
            <pc:sldLayoutMk cId="1406399208" sldId="2147483949"/>
          </pc:sldLayoutMkLst>
        </pc:sldLayoutChg>
        <pc:sldLayoutChg chg="modTransition">
          <pc:chgData name="Gayatri Nallana" userId="73609c0da1420e87" providerId="LiveId" clId="{D0F4E76B-4275-4F3B-A64C-F78DD63D7288}" dt="2023-10-02T08:56:45.587" v="17"/>
          <pc:sldLayoutMkLst>
            <pc:docMk/>
            <pc:sldMasterMk cId="1560276367" sldId="2147483947"/>
            <pc:sldLayoutMk cId="2367830821" sldId="2147483950"/>
          </pc:sldLayoutMkLst>
        </pc:sldLayoutChg>
        <pc:sldLayoutChg chg="modTransition">
          <pc:chgData name="Gayatri Nallana" userId="73609c0da1420e87" providerId="LiveId" clId="{D0F4E76B-4275-4F3B-A64C-F78DD63D7288}" dt="2023-10-02T08:56:45.587" v="17"/>
          <pc:sldLayoutMkLst>
            <pc:docMk/>
            <pc:sldMasterMk cId="1560276367" sldId="2147483947"/>
            <pc:sldLayoutMk cId="1201997730" sldId="2147483951"/>
          </pc:sldLayoutMkLst>
        </pc:sldLayoutChg>
        <pc:sldLayoutChg chg="modTransition">
          <pc:chgData name="Gayatri Nallana" userId="73609c0da1420e87" providerId="LiveId" clId="{D0F4E76B-4275-4F3B-A64C-F78DD63D7288}" dt="2023-10-02T08:56:45.587" v="17"/>
          <pc:sldLayoutMkLst>
            <pc:docMk/>
            <pc:sldMasterMk cId="1560276367" sldId="2147483947"/>
            <pc:sldLayoutMk cId="162402739" sldId="2147483952"/>
          </pc:sldLayoutMkLst>
        </pc:sldLayoutChg>
        <pc:sldLayoutChg chg="modTransition">
          <pc:chgData name="Gayatri Nallana" userId="73609c0da1420e87" providerId="LiveId" clId="{D0F4E76B-4275-4F3B-A64C-F78DD63D7288}" dt="2023-10-02T08:56:45.587" v="17"/>
          <pc:sldLayoutMkLst>
            <pc:docMk/>
            <pc:sldMasterMk cId="1560276367" sldId="2147483947"/>
            <pc:sldLayoutMk cId="299007778" sldId="2147483953"/>
          </pc:sldLayoutMkLst>
        </pc:sldLayoutChg>
        <pc:sldLayoutChg chg="modTransition">
          <pc:chgData name="Gayatri Nallana" userId="73609c0da1420e87" providerId="LiveId" clId="{D0F4E76B-4275-4F3B-A64C-F78DD63D7288}" dt="2023-10-02T08:56:45.587" v="17"/>
          <pc:sldLayoutMkLst>
            <pc:docMk/>
            <pc:sldMasterMk cId="1560276367" sldId="2147483947"/>
            <pc:sldLayoutMk cId="2881111415" sldId="2147483954"/>
          </pc:sldLayoutMkLst>
        </pc:sldLayoutChg>
        <pc:sldLayoutChg chg="modTransition">
          <pc:chgData name="Gayatri Nallana" userId="73609c0da1420e87" providerId="LiveId" clId="{D0F4E76B-4275-4F3B-A64C-F78DD63D7288}" dt="2023-10-02T08:56:45.587" v="17"/>
          <pc:sldLayoutMkLst>
            <pc:docMk/>
            <pc:sldMasterMk cId="1560276367" sldId="2147483947"/>
            <pc:sldLayoutMk cId="287989417" sldId="2147483955"/>
          </pc:sldLayoutMkLst>
        </pc:sldLayoutChg>
        <pc:sldLayoutChg chg="modTransition">
          <pc:chgData name="Gayatri Nallana" userId="73609c0da1420e87" providerId="LiveId" clId="{D0F4E76B-4275-4F3B-A64C-F78DD63D7288}" dt="2023-10-02T08:56:45.587" v="17"/>
          <pc:sldLayoutMkLst>
            <pc:docMk/>
            <pc:sldMasterMk cId="1560276367" sldId="2147483947"/>
            <pc:sldLayoutMk cId="2163704701" sldId="2147483956"/>
          </pc:sldLayoutMkLst>
        </pc:sldLayoutChg>
        <pc:sldLayoutChg chg="modTransition">
          <pc:chgData name="Gayatri Nallana" userId="73609c0da1420e87" providerId="LiveId" clId="{D0F4E76B-4275-4F3B-A64C-F78DD63D7288}" dt="2023-10-02T08:56:45.587" v="17"/>
          <pc:sldLayoutMkLst>
            <pc:docMk/>
            <pc:sldMasterMk cId="1560276367" sldId="2147483947"/>
            <pc:sldLayoutMk cId="3758439332" sldId="2147483963"/>
          </pc:sldLayoutMkLst>
        </pc:sldLayoutChg>
        <pc:sldLayoutChg chg="modTransition">
          <pc:chgData name="Gayatri Nallana" userId="73609c0da1420e87" providerId="LiveId" clId="{D0F4E76B-4275-4F3B-A64C-F78DD63D7288}" dt="2023-10-02T08:56:45.587" v="17"/>
          <pc:sldLayoutMkLst>
            <pc:docMk/>
            <pc:sldMasterMk cId="1560276367" sldId="2147483947"/>
            <pc:sldLayoutMk cId="582482391" sldId="2147483964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2T08:56:46.959" v="18"/>
        <pc:sldMasterMkLst>
          <pc:docMk/>
          <pc:sldMasterMk cId="1420002006" sldId="2147483965"/>
        </pc:sldMasterMkLst>
        <pc:sldLayoutChg chg="modTransition">
          <pc:chgData name="Gayatri Nallana" userId="73609c0da1420e87" providerId="LiveId" clId="{D0F4E76B-4275-4F3B-A64C-F78DD63D7288}" dt="2023-10-02T08:56:46.959" v="18"/>
          <pc:sldLayoutMkLst>
            <pc:docMk/>
            <pc:sldMasterMk cId="1420002006" sldId="2147483965"/>
            <pc:sldLayoutMk cId="3341445266" sldId="2147483966"/>
          </pc:sldLayoutMkLst>
        </pc:sldLayoutChg>
        <pc:sldLayoutChg chg="modTransition">
          <pc:chgData name="Gayatri Nallana" userId="73609c0da1420e87" providerId="LiveId" clId="{D0F4E76B-4275-4F3B-A64C-F78DD63D7288}" dt="2023-10-02T08:56:46.959" v="18"/>
          <pc:sldLayoutMkLst>
            <pc:docMk/>
            <pc:sldMasterMk cId="1420002006" sldId="2147483965"/>
            <pc:sldLayoutMk cId="721693480" sldId="2147483967"/>
          </pc:sldLayoutMkLst>
        </pc:sldLayoutChg>
        <pc:sldLayoutChg chg="modTransition">
          <pc:chgData name="Gayatri Nallana" userId="73609c0da1420e87" providerId="LiveId" clId="{D0F4E76B-4275-4F3B-A64C-F78DD63D7288}" dt="2023-10-02T08:56:46.959" v="18"/>
          <pc:sldLayoutMkLst>
            <pc:docMk/>
            <pc:sldMasterMk cId="1420002006" sldId="2147483965"/>
            <pc:sldLayoutMk cId="2367841333" sldId="2147483968"/>
          </pc:sldLayoutMkLst>
        </pc:sldLayoutChg>
        <pc:sldLayoutChg chg="modTransition">
          <pc:chgData name="Gayatri Nallana" userId="73609c0da1420e87" providerId="LiveId" clId="{D0F4E76B-4275-4F3B-A64C-F78DD63D7288}" dt="2023-10-02T08:56:46.959" v="18"/>
          <pc:sldLayoutMkLst>
            <pc:docMk/>
            <pc:sldMasterMk cId="1420002006" sldId="2147483965"/>
            <pc:sldLayoutMk cId="37894868" sldId="2147483969"/>
          </pc:sldLayoutMkLst>
        </pc:sldLayoutChg>
        <pc:sldLayoutChg chg="modTransition">
          <pc:chgData name="Gayatri Nallana" userId="73609c0da1420e87" providerId="LiveId" clId="{D0F4E76B-4275-4F3B-A64C-F78DD63D7288}" dt="2023-10-02T08:56:46.959" v="18"/>
          <pc:sldLayoutMkLst>
            <pc:docMk/>
            <pc:sldMasterMk cId="1420002006" sldId="2147483965"/>
            <pc:sldLayoutMk cId="128380249" sldId="2147483970"/>
          </pc:sldLayoutMkLst>
        </pc:sldLayoutChg>
        <pc:sldLayoutChg chg="modTransition">
          <pc:chgData name="Gayatri Nallana" userId="73609c0da1420e87" providerId="LiveId" clId="{D0F4E76B-4275-4F3B-A64C-F78DD63D7288}" dt="2023-10-02T08:56:46.959" v="18"/>
          <pc:sldLayoutMkLst>
            <pc:docMk/>
            <pc:sldMasterMk cId="1420002006" sldId="2147483965"/>
            <pc:sldLayoutMk cId="2753070593" sldId="2147483971"/>
          </pc:sldLayoutMkLst>
        </pc:sldLayoutChg>
        <pc:sldLayoutChg chg="modTransition">
          <pc:chgData name="Gayatri Nallana" userId="73609c0da1420e87" providerId="LiveId" clId="{D0F4E76B-4275-4F3B-A64C-F78DD63D7288}" dt="2023-10-02T08:56:46.959" v="18"/>
          <pc:sldLayoutMkLst>
            <pc:docMk/>
            <pc:sldMasterMk cId="1420002006" sldId="2147483965"/>
            <pc:sldLayoutMk cId="1607480347" sldId="2147483972"/>
          </pc:sldLayoutMkLst>
        </pc:sldLayoutChg>
        <pc:sldLayoutChg chg="modTransition">
          <pc:chgData name="Gayatri Nallana" userId="73609c0da1420e87" providerId="LiveId" clId="{D0F4E76B-4275-4F3B-A64C-F78DD63D7288}" dt="2023-10-02T08:56:46.959" v="18"/>
          <pc:sldLayoutMkLst>
            <pc:docMk/>
            <pc:sldMasterMk cId="1420002006" sldId="2147483965"/>
            <pc:sldLayoutMk cId="2548546355" sldId="2147483973"/>
          </pc:sldLayoutMkLst>
        </pc:sldLayoutChg>
        <pc:sldLayoutChg chg="modTransition">
          <pc:chgData name="Gayatri Nallana" userId="73609c0da1420e87" providerId="LiveId" clId="{D0F4E76B-4275-4F3B-A64C-F78DD63D7288}" dt="2023-10-02T08:56:46.959" v="18"/>
          <pc:sldLayoutMkLst>
            <pc:docMk/>
            <pc:sldMasterMk cId="1420002006" sldId="2147483965"/>
            <pc:sldLayoutMk cId="1073615655" sldId="2147483974"/>
          </pc:sldLayoutMkLst>
        </pc:sldLayoutChg>
        <pc:sldLayoutChg chg="modTransition">
          <pc:chgData name="Gayatri Nallana" userId="73609c0da1420e87" providerId="LiveId" clId="{D0F4E76B-4275-4F3B-A64C-F78DD63D7288}" dt="2023-10-02T08:56:46.959" v="18"/>
          <pc:sldLayoutMkLst>
            <pc:docMk/>
            <pc:sldMasterMk cId="1420002006" sldId="2147483965"/>
            <pc:sldLayoutMk cId="2505650452" sldId="2147483981"/>
          </pc:sldLayoutMkLst>
        </pc:sldLayoutChg>
        <pc:sldLayoutChg chg="modTransition">
          <pc:chgData name="Gayatri Nallana" userId="73609c0da1420e87" providerId="LiveId" clId="{D0F4E76B-4275-4F3B-A64C-F78DD63D7288}" dt="2023-10-02T08:56:46.959" v="18"/>
          <pc:sldLayoutMkLst>
            <pc:docMk/>
            <pc:sldMasterMk cId="1420002006" sldId="2147483965"/>
            <pc:sldLayoutMk cId="3536524811" sldId="2147483982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2T08:56:48.594" v="19"/>
        <pc:sldMasterMkLst>
          <pc:docMk/>
          <pc:sldMasterMk cId="3632351488" sldId="2147483983"/>
        </pc:sldMasterMkLst>
        <pc:sldLayoutChg chg="modTransition">
          <pc:chgData name="Gayatri Nallana" userId="73609c0da1420e87" providerId="LiveId" clId="{D0F4E76B-4275-4F3B-A64C-F78DD63D7288}" dt="2023-10-02T08:56:48.594" v="19"/>
          <pc:sldLayoutMkLst>
            <pc:docMk/>
            <pc:sldMasterMk cId="3632351488" sldId="2147483983"/>
            <pc:sldLayoutMk cId="2649610527" sldId="2147483984"/>
          </pc:sldLayoutMkLst>
        </pc:sldLayoutChg>
        <pc:sldLayoutChg chg="modTransition">
          <pc:chgData name="Gayatri Nallana" userId="73609c0da1420e87" providerId="LiveId" clId="{D0F4E76B-4275-4F3B-A64C-F78DD63D7288}" dt="2023-10-02T08:56:48.594" v="19"/>
          <pc:sldLayoutMkLst>
            <pc:docMk/>
            <pc:sldMasterMk cId="3632351488" sldId="2147483983"/>
            <pc:sldLayoutMk cId="467430547" sldId="2147483985"/>
          </pc:sldLayoutMkLst>
        </pc:sldLayoutChg>
        <pc:sldLayoutChg chg="modTransition">
          <pc:chgData name="Gayatri Nallana" userId="73609c0da1420e87" providerId="LiveId" clId="{D0F4E76B-4275-4F3B-A64C-F78DD63D7288}" dt="2023-10-02T08:56:48.594" v="19"/>
          <pc:sldLayoutMkLst>
            <pc:docMk/>
            <pc:sldMasterMk cId="3632351488" sldId="2147483983"/>
            <pc:sldLayoutMk cId="1114225515" sldId="2147483986"/>
          </pc:sldLayoutMkLst>
        </pc:sldLayoutChg>
        <pc:sldLayoutChg chg="modTransition">
          <pc:chgData name="Gayatri Nallana" userId="73609c0da1420e87" providerId="LiveId" clId="{D0F4E76B-4275-4F3B-A64C-F78DD63D7288}" dt="2023-10-02T08:56:48.594" v="19"/>
          <pc:sldLayoutMkLst>
            <pc:docMk/>
            <pc:sldMasterMk cId="3632351488" sldId="2147483983"/>
            <pc:sldLayoutMk cId="3112420201" sldId="2147483987"/>
          </pc:sldLayoutMkLst>
        </pc:sldLayoutChg>
        <pc:sldLayoutChg chg="modTransition">
          <pc:chgData name="Gayatri Nallana" userId="73609c0da1420e87" providerId="LiveId" clId="{D0F4E76B-4275-4F3B-A64C-F78DD63D7288}" dt="2023-10-02T08:56:48.594" v="19"/>
          <pc:sldLayoutMkLst>
            <pc:docMk/>
            <pc:sldMasterMk cId="3632351488" sldId="2147483983"/>
            <pc:sldLayoutMk cId="1578385729" sldId="2147483988"/>
          </pc:sldLayoutMkLst>
        </pc:sldLayoutChg>
        <pc:sldLayoutChg chg="modTransition">
          <pc:chgData name="Gayatri Nallana" userId="73609c0da1420e87" providerId="LiveId" clId="{D0F4E76B-4275-4F3B-A64C-F78DD63D7288}" dt="2023-10-02T08:56:48.594" v="19"/>
          <pc:sldLayoutMkLst>
            <pc:docMk/>
            <pc:sldMasterMk cId="3632351488" sldId="2147483983"/>
            <pc:sldLayoutMk cId="10463703" sldId="2147483989"/>
          </pc:sldLayoutMkLst>
        </pc:sldLayoutChg>
        <pc:sldLayoutChg chg="modTransition">
          <pc:chgData name="Gayatri Nallana" userId="73609c0da1420e87" providerId="LiveId" clId="{D0F4E76B-4275-4F3B-A64C-F78DD63D7288}" dt="2023-10-02T08:56:48.594" v="19"/>
          <pc:sldLayoutMkLst>
            <pc:docMk/>
            <pc:sldMasterMk cId="3632351488" sldId="2147483983"/>
            <pc:sldLayoutMk cId="673558133" sldId="2147483990"/>
          </pc:sldLayoutMkLst>
        </pc:sldLayoutChg>
        <pc:sldLayoutChg chg="modTransition">
          <pc:chgData name="Gayatri Nallana" userId="73609c0da1420e87" providerId="LiveId" clId="{D0F4E76B-4275-4F3B-A64C-F78DD63D7288}" dt="2023-10-02T08:56:48.594" v="19"/>
          <pc:sldLayoutMkLst>
            <pc:docMk/>
            <pc:sldMasterMk cId="3632351488" sldId="2147483983"/>
            <pc:sldLayoutMk cId="1350150418" sldId="2147483991"/>
          </pc:sldLayoutMkLst>
        </pc:sldLayoutChg>
        <pc:sldLayoutChg chg="modTransition">
          <pc:chgData name="Gayatri Nallana" userId="73609c0da1420e87" providerId="LiveId" clId="{D0F4E76B-4275-4F3B-A64C-F78DD63D7288}" dt="2023-10-02T08:56:48.594" v="19"/>
          <pc:sldLayoutMkLst>
            <pc:docMk/>
            <pc:sldMasterMk cId="3632351488" sldId="2147483983"/>
            <pc:sldLayoutMk cId="822683198" sldId="2147483992"/>
          </pc:sldLayoutMkLst>
        </pc:sldLayoutChg>
        <pc:sldLayoutChg chg="modTransition">
          <pc:chgData name="Gayatri Nallana" userId="73609c0da1420e87" providerId="LiveId" clId="{D0F4E76B-4275-4F3B-A64C-F78DD63D7288}" dt="2023-10-02T08:56:48.594" v="19"/>
          <pc:sldLayoutMkLst>
            <pc:docMk/>
            <pc:sldMasterMk cId="3632351488" sldId="2147483983"/>
            <pc:sldLayoutMk cId="2846510962" sldId="2147483999"/>
          </pc:sldLayoutMkLst>
        </pc:sldLayoutChg>
        <pc:sldLayoutChg chg="modTransition">
          <pc:chgData name="Gayatri Nallana" userId="73609c0da1420e87" providerId="LiveId" clId="{D0F4E76B-4275-4F3B-A64C-F78DD63D7288}" dt="2023-10-02T08:56:48.594" v="19"/>
          <pc:sldLayoutMkLst>
            <pc:docMk/>
            <pc:sldMasterMk cId="3632351488" sldId="2147483983"/>
            <pc:sldLayoutMk cId="2601664143" sldId="2147484000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2T08:56:52.097" v="20"/>
        <pc:sldMasterMkLst>
          <pc:docMk/>
          <pc:sldMasterMk cId="608179736" sldId="2147484001"/>
        </pc:sldMasterMkLst>
        <pc:sldLayoutChg chg="modTransition">
          <pc:chgData name="Gayatri Nallana" userId="73609c0da1420e87" providerId="LiveId" clId="{D0F4E76B-4275-4F3B-A64C-F78DD63D7288}" dt="2023-10-02T08:56:52.097" v="20"/>
          <pc:sldLayoutMkLst>
            <pc:docMk/>
            <pc:sldMasterMk cId="608179736" sldId="2147484001"/>
            <pc:sldLayoutMk cId="2567199050" sldId="2147484002"/>
          </pc:sldLayoutMkLst>
        </pc:sldLayoutChg>
        <pc:sldLayoutChg chg="modTransition">
          <pc:chgData name="Gayatri Nallana" userId="73609c0da1420e87" providerId="LiveId" clId="{D0F4E76B-4275-4F3B-A64C-F78DD63D7288}" dt="2023-10-02T08:56:52.097" v="20"/>
          <pc:sldLayoutMkLst>
            <pc:docMk/>
            <pc:sldMasterMk cId="608179736" sldId="2147484001"/>
            <pc:sldLayoutMk cId="2106032091" sldId="2147484003"/>
          </pc:sldLayoutMkLst>
        </pc:sldLayoutChg>
        <pc:sldLayoutChg chg="modTransition">
          <pc:chgData name="Gayatri Nallana" userId="73609c0da1420e87" providerId="LiveId" clId="{D0F4E76B-4275-4F3B-A64C-F78DD63D7288}" dt="2023-10-02T08:56:52.097" v="20"/>
          <pc:sldLayoutMkLst>
            <pc:docMk/>
            <pc:sldMasterMk cId="608179736" sldId="2147484001"/>
            <pc:sldLayoutMk cId="2345755747" sldId="2147484004"/>
          </pc:sldLayoutMkLst>
        </pc:sldLayoutChg>
        <pc:sldLayoutChg chg="modTransition">
          <pc:chgData name="Gayatri Nallana" userId="73609c0da1420e87" providerId="LiveId" clId="{D0F4E76B-4275-4F3B-A64C-F78DD63D7288}" dt="2023-10-02T08:56:52.097" v="20"/>
          <pc:sldLayoutMkLst>
            <pc:docMk/>
            <pc:sldMasterMk cId="608179736" sldId="2147484001"/>
            <pc:sldLayoutMk cId="1803123756" sldId="2147484005"/>
          </pc:sldLayoutMkLst>
        </pc:sldLayoutChg>
        <pc:sldLayoutChg chg="modTransition">
          <pc:chgData name="Gayatri Nallana" userId="73609c0da1420e87" providerId="LiveId" clId="{D0F4E76B-4275-4F3B-A64C-F78DD63D7288}" dt="2023-10-02T08:56:52.097" v="20"/>
          <pc:sldLayoutMkLst>
            <pc:docMk/>
            <pc:sldMasterMk cId="608179736" sldId="2147484001"/>
            <pc:sldLayoutMk cId="887011191" sldId="2147484006"/>
          </pc:sldLayoutMkLst>
        </pc:sldLayoutChg>
        <pc:sldLayoutChg chg="modTransition">
          <pc:chgData name="Gayatri Nallana" userId="73609c0da1420e87" providerId="LiveId" clId="{D0F4E76B-4275-4F3B-A64C-F78DD63D7288}" dt="2023-10-02T08:56:52.097" v="20"/>
          <pc:sldLayoutMkLst>
            <pc:docMk/>
            <pc:sldMasterMk cId="608179736" sldId="2147484001"/>
            <pc:sldLayoutMk cId="2020523972" sldId="2147484007"/>
          </pc:sldLayoutMkLst>
        </pc:sldLayoutChg>
        <pc:sldLayoutChg chg="modTransition">
          <pc:chgData name="Gayatri Nallana" userId="73609c0da1420e87" providerId="LiveId" clId="{D0F4E76B-4275-4F3B-A64C-F78DD63D7288}" dt="2023-10-02T08:56:52.097" v="20"/>
          <pc:sldLayoutMkLst>
            <pc:docMk/>
            <pc:sldMasterMk cId="608179736" sldId="2147484001"/>
            <pc:sldLayoutMk cId="1389478810" sldId="2147484008"/>
          </pc:sldLayoutMkLst>
        </pc:sldLayoutChg>
        <pc:sldLayoutChg chg="modTransition">
          <pc:chgData name="Gayatri Nallana" userId="73609c0da1420e87" providerId="LiveId" clId="{D0F4E76B-4275-4F3B-A64C-F78DD63D7288}" dt="2023-10-02T08:56:52.097" v="20"/>
          <pc:sldLayoutMkLst>
            <pc:docMk/>
            <pc:sldMasterMk cId="608179736" sldId="2147484001"/>
            <pc:sldLayoutMk cId="2904474101" sldId="2147484009"/>
          </pc:sldLayoutMkLst>
        </pc:sldLayoutChg>
        <pc:sldLayoutChg chg="modTransition">
          <pc:chgData name="Gayatri Nallana" userId="73609c0da1420e87" providerId="LiveId" clId="{D0F4E76B-4275-4F3B-A64C-F78DD63D7288}" dt="2023-10-02T08:56:52.097" v="20"/>
          <pc:sldLayoutMkLst>
            <pc:docMk/>
            <pc:sldMasterMk cId="608179736" sldId="2147484001"/>
            <pc:sldLayoutMk cId="1766016125" sldId="2147484010"/>
          </pc:sldLayoutMkLst>
        </pc:sldLayoutChg>
        <pc:sldLayoutChg chg="modTransition">
          <pc:chgData name="Gayatri Nallana" userId="73609c0da1420e87" providerId="LiveId" clId="{D0F4E76B-4275-4F3B-A64C-F78DD63D7288}" dt="2023-10-02T08:56:52.097" v="20"/>
          <pc:sldLayoutMkLst>
            <pc:docMk/>
            <pc:sldMasterMk cId="608179736" sldId="2147484001"/>
            <pc:sldLayoutMk cId="997365553" sldId="2147484017"/>
          </pc:sldLayoutMkLst>
        </pc:sldLayoutChg>
        <pc:sldLayoutChg chg="modTransition">
          <pc:chgData name="Gayatri Nallana" userId="73609c0da1420e87" providerId="LiveId" clId="{D0F4E76B-4275-4F3B-A64C-F78DD63D7288}" dt="2023-10-02T08:56:52.097" v="20"/>
          <pc:sldLayoutMkLst>
            <pc:docMk/>
            <pc:sldMasterMk cId="608179736" sldId="2147484001"/>
            <pc:sldLayoutMk cId="376580942" sldId="2147484018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3T16:24:41.349" v="1454"/>
        <pc:sldMasterMkLst>
          <pc:docMk/>
          <pc:sldMasterMk cId="2632717712" sldId="2147484019"/>
        </pc:sldMasterMkLst>
        <pc:sldLayoutChg chg="modTransition">
          <pc:chgData name="Gayatri Nallana" userId="73609c0da1420e87" providerId="LiveId" clId="{D0F4E76B-4275-4F3B-A64C-F78DD63D7288}" dt="2023-10-03T16:24:41.349" v="1454"/>
          <pc:sldLayoutMkLst>
            <pc:docMk/>
            <pc:sldMasterMk cId="2632717712" sldId="2147484019"/>
            <pc:sldLayoutMk cId="524597795" sldId="2147484020"/>
          </pc:sldLayoutMkLst>
        </pc:sldLayoutChg>
        <pc:sldLayoutChg chg="modTransition">
          <pc:chgData name="Gayatri Nallana" userId="73609c0da1420e87" providerId="LiveId" clId="{D0F4E76B-4275-4F3B-A64C-F78DD63D7288}" dt="2023-10-03T16:24:41.349" v="1454"/>
          <pc:sldLayoutMkLst>
            <pc:docMk/>
            <pc:sldMasterMk cId="2632717712" sldId="2147484019"/>
            <pc:sldLayoutMk cId="2952943331" sldId="2147484021"/>
          </pc:sldLayoutMkLst>
        </pc:sldLayoutChg>
        <pc:sldLayoutChg chg="modTransition">
          <pc:chgData name="Gayatri Nallana" userId="73609c0da1420e87" providerId="LiveId" clId="{D0F4E76B-4275-4F3B-A64C-F78DD63D7288}" dt="2023-10-03T16:24:41.349" v="1454"/>
          <pc:sldLayoutMkLst>
            <pc:docMk/>
            <pc:sldMasterMk cId="2632717712" sldId="2147484019"/>
            <pc:sldLayoutMk cId="26401814" sldId="2147484022"/>
          </pc:sldLayoutMkLst>
        </pc:sldLayoutChg>
        <pc:sldLayoutChg chg="modTransition">
          <pc:chgData name="Gayatri Nallana" userId="73609c0da1420e87" providerId="LiveId" clId="{D0F4E76B-4275-4F3B-A64C-F78DD63D7288}" dt="2023-10-03T16:24:41.349" v="1454"/>
          <pc:sldLayoutMkLst>
            <pc:docMk/>
            <pc:sldMasterMk cId="2632717712" sldId="2147484019"/>
            <pc:sldLayoutMk cId="2951594962" sldId="2147484023"/>
          </pc:sldLayoutMkLst>
        </pc:sldLayoutChg>
        <pc:sldLayoutChg chg="modTransition">
          <pc:chgData name="Gayatri Nallana" userId="73609c0da1420e87" providerId="LiveId" clId="{D0F4E76B-4275-4F3B-A64C-F78DD63D7288}" dt="2023-10-03T16:24:41.349" v="1454"/>
          <pc:sldLayoutMkLst>
            <pc:docMk/>
            <pc:sldMasterMk cId="2632717712" sldId="2147484019"/>
            <pc:sldLayoutMk cId="562965150" sldId="2147484024"/>
          </pc:sldLayoutMkLst>
        </pc:sldLayoutChg>
        <pc:sldLayoutChg chg="modTransition">
          <pc:chgData name="Gayatri Nallana" userId="73609c0da1420e87" providerId="LiveId" clId="{D0F4E76B-4275-4F3B-A64C-F78DD63D7288}" dt="2023-10-03T16:24:41.349" v="1454"/>
          <pc:sldLayoutMkLst>
            <pc:docMk/>
            <pc:sldMasterMk cId="2632717712" sldId="2147484019"/>
            <pc:sldLayoutMk cId="1585708080" sldId="2147484025"/>
          </pc:sldLayoutMkLst>
        </pc:sldLayoutChg>
        <pc:sldLayoutChg chg="modTransition">
          <pc:chgData name="Gayatri Nallana" userId="73609c0da1420e87" providerId="LiveId" clId="{D0F4E76B-4275-4F3B-A64C-F78DD63D7288}" dt="2023-10-03T16:24:41.349" v="1454"/>
          <pc:sldLayoutMkLst>
            <pc:docMk/>
            <pc:sldMasterMk cId="2632717712" sldId="2147484019"/>
            <pc:sldLayoutMk cId="2073597642" sldId="2147484026"/>
          </pc:sldLayoutMkLst>
        </pc:sldLayoutChg>
        <pc:sldLayoutChg chg="modTransition">
          <pc:chgData name="Gayatri Nallana" userId="73609c0da1420e87" providerId="LiveId" clId="{D0F4E76B-4275-4F3B-A64C-F78DD63D7288}" dt="2023-10-03T16:24:41.349" v="1454"/>
          <pc:sldLayoutMkLst>
            <pc:docMk/>
            <pc:sldMasterMk cId="2632717712" sldId="2147484019"/>
            <pc:sldLayoutMk cId="2831230230" sldId="2147484027"/>
          </pc:sldLayoutMkLst>
        </pc:sldLayoutChg>
        <pc:sldLayoutChg chg="modTransition">
          <pc:chgData name="Gayatri Nallana" userId="73609c0da1420e87" providerId="LiveId" clId="{D0F4E76B-4275-4F3B-A64C-F78DD63D7288}" dt="2023-10-03T16:24:41.349" v="1454"/>
          <pc:sldLayoutMkLst>
            <pc:docMk/>
            <pc:sldMasterMk cId="2632717712" sldId="2147484019"/>
            <pc:sldLayoutMk cId="684222010" sldId="2147484028"/>
          </pc:sldLayoutMkLst>
        </pc:sldLayoutChg>
        <pc:sldLayoutChg chg="modTransition">
          <pc:chgData name="Gayatri Nallana" userId="73609c0da1420e87" providerId="LiveId" clId="{D0F4E76B-4275-4F3B-A64C-F78DD63D7288}" dt="2023-10-03T16:24:41.349" v="1454"/>
          <pc:sldLayoutMkLst>
            <pc:docMk/>
            <pc:sldMasterMk cId="2632717712" sldId="2147484019"/>
            <pc:sldLayoutMk cId="604537781" sldId="2147484029"/>
          </pc:sldLayoutMkLst>
        </pc:sldLayoutChg>
        <pc:sldLayoutChg chg="modTransition">
          <pc:chgData name="Gayatri Nallana" userId="73609c0da1420e87" providerId="LiveId" clId="{D0F4E76B-4275-4F3B-A64C-F78DD63D7288}" dt="2023-10-03T16:24:41.349" v="1454"/>
          <pc:sldLayoutMkLst>
            <pc:docMk/>
            <pc:sldMasterMk cId="2632717712" sldId="2147484019"/>
            <pc:sldLayoutMk cId="1373093238" sldId="2147484030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3T16:24:59.532" v="1455"/>
        <pc:sldMasterMkLst>
          <pc:docMk/>
          <pc:sldMasterMk cId="38208744" sldId="2147484032"/>
        </pc:sldMasterMkLst>
        <pc:sldLayoutChg chg="modTransition">
          <pc:chgData name="Gayatri Nallana" userId="73609c0da1420e87" providerId="LiveId" clId="{D0F4E76B-4275-4F3B-A64C-F78DD63D7288}" dt="2023-10-03T16:24:59.532" v="1455"/>
          <pc:sldLayoutMkLst>
            <pc:docMk/>
            <pc:sldMasterMk cId="38208744" sldId="2147484032"/>
            <pc:sldLayoutMk cId="1985162182" sldId="2147484033"/>
          </pc:sldLayoutMkLst>
        </pc:sldLayoutChg>
        <pc:sldLayoutChg chg="modTransition">
          <pc:chgData name="Gayatri Nallana" userId="73609c0da1420e87" providerId="LiveId" clId="{D0F4E76B-4275-4F3B-A64C-F78DD63D7288}" dt="2023-10-03T16:24:59.532" v="1455"/>
          <pc:sldLayoutMkLst>
            <pc:docMk/>
            <pc:sldMasterMk cId="38208744" sldId="2147484032"/>
            <pc:sldLayoutMk cId="3856939345" sldId="2147484034"/>
          </pc:sldLayoutMkLst>
        </pc:sldLayoutChg>
        <pc:sldLayoutChg chg="modTransition">
          <pc:chgData name="Gayatri Nallana" userId="73609c0da1420e87" providerId="LiveId" clId="{D0F4E76B-4275-4F3B-A64C-F78DD63D7288}" dt="2023-10-03T16:24:59.532" v="1455"/>
          <pc:sldLayoutMkLst>
            <pc:docMk/>
            <pc:sldMasterMk cId="38208744" sldId="2147484032"/>
            <pc:sldLayoutMk cId="435424107" sldId="2147484035"/>
          </pc:sldLayoutMkLst>
        </pc:sldLayoutChg>
        <pc:sldLayoutChg chg="modTransition">
          <pc:chgData name="Gayatri Nallana" userId="73609c0da1420e87" providerId="LiveId" clId="{D0F4E76B-4275-4F3B-A64C-F78DD63D7288}" dt="2023-10-03T16:24:59.532" v="1455"/>
          <pc:sldLayoutMkLst>
            <pc:docMk/>
            <pc:sldMasterMk cId="38208744" sldId="2147484032"/>
            <pc:sldLayoutMk cId="1417211247" sldId="2147484036"/>
          </pc:sldLayoutMkLst>
        </pc:sldLayoutChg>
        <pc:sldLayoutChg chg="modTransition">
          <pc:chgData name="Gayatri Nallana" userId="73609c0da1420e87" providerId="LiveId" clId="{D0F4E76B-4275-4F3B-A64C-F78DD63D7288}" dt="2023-10-03T16:24:59.532" v="1455"/>
          <pc:sldLayoutMkLst>
            <pc:docMk/>
            <pc:sldMasterMk cId="38208744" sldId="2147484032"/>
            <pc:sldLayoutMk cId="3379193540" sldId="2147484037"/>
          </pc:sldLayoutMkLst>
        </pc:sldLayoutChg>
        <pc:sldLayoutChg chg="modTransition">
          <pc:chgData name="Gayatri Nallana" userId="73609c0da1420e87" providerId="LiveId" clId="{D0F4E76B-4275-4F3B-A64C-F78DD63D7288}" dt="2023-10-03T16:24:59.532" v="1455"/>
          <pc:sldLayoutMkLst>
            <pc:docMk/>
            <pc:sldMasterMk cId="38208744" sldId="2147484032"/>
            <pc:sldLayoutMk cId="4032697883" sldId="2147484038"/>
          </pc:sldLayoutMkLst>
        </pc:sldLayoutChg>
        <pc:sldLayoutChg chg="modTransition">
          <pc:chgData name="Gayatri Nallana" userId="73609c0da1420e87" providerId="LiveId" clId="{D0F4E76B-4275-4F3B-A64C-F78DD63D7288}" dt="2023-10-03T16:24:59.532" v="1455"/>
          <pc:sldLayoutMkLst>
            <pc:docMk/>
            <pc:sldMasterMk cId="38208744" sldId="2147484032"/>
            <pc:sldLayoutMk cId="1348759512" sldId="2147484039"/>
          </pc:sldLayoutMkLst>
        </pc:sldLayoutChg>
        <pc:sldLayoutChg chg="modTransition">
          <pc:chgData name="Gayatri Nallana" userId="73609c0da1420e87" providerId="LiveId" clId="{D0F4E76B-4275-4F3B-A64C-F78DD63D7288}" dt="2023-10-03T16:24:59.532" v="1455"/>
          <pc:sldLayoutMkLst>
            <pc:docMk/>
            <pc:sldMasterMk cId="38208744" sldId="2147484032"/>
            <pc:sldLayoutMk cId="4150154582" sldId="2147484040"/>
          </pc:sldLayoutMkLst>
        </pc:sldLayoutChg>
        <pc:sldLayoutChg chg="modTransition">
          <pc:chgData name="Gayatri Nallana" userId="73609c0da1420e87" providerId="LiveId" clId="{D0F4E76B-4275-4F3B-A64C-F78DD63D7288}" dt="2023-10-03T16:24:59.532" v="1455"/>
          <pc:sldLayoutMkLst>
            <pc:docMk/>
            <pc:sldMasterMk cId="38208744" sldId="2147484032"/>
            <pc:sldLayoutMk cId="3851427267" sldId="2147484041"/>
          </pc:sldLayoutMkLst>
        </pc:sldLayoutChg>
        <pc:sldLayoutChg chg="modTransition">
          <pc:chgData name="Gayatri Nallana" userId="73609c0da1420e87" providerId="LiveId" clId="{D0F4E76B-4275-4F3B-A64C-F78DD63D7288}" dt="2023-10-03T16:24:59.532" v="1455"/>
          <pc:sldLayoutMkLst>
            <pc:docMk/>
            <pc:sldMasterMk cId="38208744" sldId="2147484032"/>
            <pc:sldLayoutMk cId="3606249039" sldId="2147484042"/>
          </pc:sldLayoutMkLst>
        </pc:sldLayoutChg>
        <pc:sldLayoutChg chg="modTransition">
          <pc:chgData name="Gayatri Nallana" userId="73609c0da1420e87" providerId="LiveId" clId="{D0F4E76B-4275-4F3B-A64C-F78DD63D7288}" dt="2023-10-03T16:24:59.532" v="1455"/>
          <pc:sldLayoutMkLst>
            <pc:docMk/>
            <pc:sldMasterMk cId="38208744" sldId="2147484032"/>
            <pc:sldLayoutMk cId="3710679718" sldId="2147484043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3T16:25:00.804" v="1456"/>
        <pc:sldMasterMkLst>
          <pc:docMk/>
          <pc:sldMasterMk cId="739982454" sldId="2147484045"/>
        </pc:sldMasterMkLst>
        <pc:sldLayoutChg chg="modTransition">
          <pc:chgData name="Gayatri Nallana" userId="73609c0da1420e87" providerId="LiveId" clId="{D0F4E76B-4275-4F3B-A64C-F78DD63D7288}" dt="2023-10-03T16:25:00.804" v="1456"/>
          <pc:sldLayoutMkLst>
            <pc:docMk/>
            <pc:sldMasterMk cId="739982454" sldId="2147484045"/>
            <pc:sldLayoutMk cId="3871733405" sldId="2147484046"/>
          </pc:sldLayoutMkLst>
        </pc:sldLayoutChg>
        <pc:sldLayoutChg chg="modTransition">
          <pc:chgData name="Gayatri Nallana" userId="73609c0da1420e87" providerId="LiveId" clId="{D0F4E76B-4275-4F3B-A64C-F78DD63D7288}" dt="2023-10-03T16:25:00.804" v="1456"/>
          <pc:sldLayoutMkLst>
            <pc:docMk/>
            <pc:sldMasterMk cId="739982454" sldId="2147484045"/>
            <pc:sldLayoutMk cId="2208360749" sldId="2147484047"/>
          </pc:sldLayoutMkLst>
        </pc:sldLayoutChg>
        <pc:sldLayoutChg chg="modTransition">
          <pc:chgData name="Gayatri Nallana" userId="73609c0da1420e87" providerId="LiveId" clId="{D0F4E76B-4275-4F3B-A64C-F78DD63D7288}" dt="2023-10-03T16:25:00.804" v="1456"/>
          <pc:sldLayoutMkLst>
            <pc:docMk/>
            <pc:sldMasterMk cId="739982454" sldId="2147484045"/>
            <pc:sldLayoutMk cId="2652286888" sldId="2147484048"/>
          </pc:sldLayoutMkLst>
        </pc:sldLayoutChg>
        <pc:sldLayoutChg chg="modTransition">
          <pc:chgData name="Gayatri Nallana" userId="73609c0da1420e87" providerId="LiveId" clId="{D0F4E76B-4275-4F3B-A64C-F78DD63D7288}" dt="2023-10-03T16:25:00.804" v="1456"/>
          <pc:sldLayoutMkLst>
            <pc:docMk/>
            <pc:sldMasterMk cId="739982454" sldId="2147484045"/>
            <pc:sldLayoutMk cId="2037159585" sldId="2147484049"/>
          </pc:sldLayoutMkLst>
        </pc:sldLayoutChg>
        <pc:sldLayoutChg chg="modTransition">
          <pc:chgData name="Gayatri Nallana" userId="73609c0da1420e87" providerId="LiveId" clId="{D0F4E76B-4275-4F3B-A64C-F78DD63D7288}" dt="2023-10-03T16:25:00.804" v="1456"/>
          <pc:sldLayoutMkLst>
            <pc:docMk/>
            <pc:sldMasterMk cId="739982454" sldId="2147484045"/>
            <pc:sldLayoutMk cId="311343172" sldId="2147484050"/>
          </pc:sldLayoutMkLst>
        </pc:sldLayoutChg>
        <pc:sldLayoutChg chg="modTransition">
          <pc:chgData name="Gayatri Nallana" userId="73609c0da1420e87" providerId="LiveId" clId="{D0F4E76B-4275-4F3B-A64C-F78DD63D7288}" dt="2023-10-03T16:25:00.804" v="1456"/>
          <pc:sldLayoutMkLst>
            <pc:docMk/>
            <pc:sldMasterMk cId="739982454" sldId="2147484045"/>
            <pc:sldLayoutMk cId="964445780" sldId="2147484051"/>
          </pc:sldLayoutMkLst>
        </pc:sldLayoutChg>
        <pc:sldLayoutChg chg="modTransition">
          <pc:chgData name="Gayatri Nallana" userId="73609c0da1420e87" providerId="LiveId" clId="{D0F4E76B-4275-4F3B-A64C-F78DD63D7288}" dt="2023-10-03T16:25:00.804" v="1456"/>
          <pc:sldLayoutMkLst>
            <pc:docMk/>
            <pc:sldMasterMk cId="739982454" sldId="2147484045"/>
            <pc:sldLayoutMk cId="3640758732" sldId="2147484052"/>
          </pc:sldLayoutMkLst>
        </pc:sldLayoutChg>
        <pc:sldLayoutChg chg="modTransition">
          <pc:chgData name="Gayatri Nallana" userId="73609c0da1420e87" providerId="LiveId" clId="{D0F4E76B-4275-4F3B-A64C-F78DD63D7288}" dt="2023-10-03T16:25:00.804" v="1456"/>
          <pc:sldLayoutMkLst>
            <pc:docMk/>
            <pc:sldMasterMk cId="739982454" sldId="2147484045"/>
            <pc:sldLayoutMk cId="1539473279" sldId="2147484053"/>
          </pc:sldLayoutMkLst>
        </pc:sldLayoutChg>
        <pc:sldLayoutChg chg="modTransition">
          <pc:chgData name="Gayatri Nallana" userId="73609c0da1420e87" providerId="LiveId" clId="{D0F4E76B-4275-4F3B-A64C-F78DD63D7288}" dt="2023-10-03T16:25:00.804" v="1456"/>
          <pc:sldLayoutMkLst>
            <pc:docMk/>
            <pc:sldMasterMk cId="739982454" sldId="2147484045"/>
            <pc:sldLayoutMk cId="1440221369" sldId="2147484054"/>
          </pc:sldLayoutMkLst>
        </pc:sldLayoutChg>
        <pc:sldLayoutChg chg="modTransition">
          <pc:chgData name="Gayatri Nallana" userId="73609c0da1420e87" providerId="LiveId" clId="{D0F4E76B-4275-4F3B-A64C-F78DD63D7288}" dt="2023-10-03T16:25:00.804" v="1456"/>
          <pc:sldLayoutMkLst>
            <pc:docMk/>
            <pc:sldMasterMk cId="739982454" sldId="2147484045"/>
            <pc:sldLayoutMk cId="311883050" sldId="2147484055"/>
          </pc:sldLayoutMkLst>
        </pc:sldLayoutChg>
        <pc:sldLayoutChg chg="modTransition">
          <pc:chgData name="Gayatri Nallana" userId="73609c0da1420e87" providerId="LiveId" clId="{D0F4E76B-4275-4F3B-A64C-F78DD63D7288}" dt="2023-10-03T16:25:00.804" v="1456"/>
          <pc:sldLayoutMkLst>
            <pc:docMk/>
            <pc:sldMasterMk cId="739982454" sldId="2147484045"/>
            <pc:sldLayoutMk cId="2215353090" sldId="2147484056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3T16:25:02.273" v="1457"/>
        <pc:sldMasterMkLst>
          <pc:docMk/>
          <pc:sldMasterMk cId="4104092235" sldId="2147484058"/>
        </pc:sldMasterMkLst>
        <pc:sldLayoutChg chg="modTransition">
          <pc:chgData name="Gayatri Nallana" userId="73609c0da1420e87" providerId="LiveId" clId="{D0F4E76B-4275-4F3B-A64C-F78DD63D7288}" dt="2023-10-03T16:25:02.273" v="1457"/>
          <pc:sldLayoutMkLst>
            <pc:docMk/>
            <pc:sldMasterMk cId="4104092235" sldId="2147484058"/>
            <pc:sldLayoutMk cId="3438934267" sldId="2147484059"/>
          </pc:sldLayoutMkLst>
        </pc:sldLayoutChg>
        <pc:sldLayoutChg chg="modTransition">
          <pc:chgData name="Gayatri Nallana" userId="73609c0da1420e87" providerId="LiveId" clId="{D0F4E76B-4275-4F3B-A64C-F78DD63D7288}" dt="2023-10-03T16:25:02.273" v="1457"/>
          <pc:sldLayoutMkLst>
            <pc:docMk/>
            <pc:sldMasterMk cId="4104092235" sldId="2147484058"/>
            <pc:sldLayoutMk cId="977134976" sldId="2147484060"/>
          </pc:sldLayoutMkLst>
        </pc:sldLayoutChg>
        <pc:sldLayoutChg chg="modTransition">
          <pc:chgData name="Gayatri Nallana" userId="73609c0da1420e87" providerId="LiveId" clId="{D0F4E76B-4275-4F3B-A64C-F78DD63D7288}" dt="2023-10-03T16:25:02.273" v="1457"/>
          <pc:sldLayoutMkLst>
            <pc:docMk/>
            <pc:sldMasterMk cId="4104092235" sldId="2147484058"/>
            <pc:sldLayoutMk cId="1595933928" sldId="2147484061"/>
          </pc:sldLayoutMkLst>
        </pc:sldLayoutChg>
        <pc:sldLayoutChg chg="modTransition">
          <pc:chgData name="Gayatri Nallana" userId="73609c0da1420e87" providerId="LiveId" clId="{D0F4E76B-4275-4F3B-A64C-F78DD63D7288}" dt="2023-10-03T16:25:02.273" v="1457"/>
          <pc:sldLayoutMkLst>
            <pc:docMk/>
            <pc:sldMasterMk cId="4104092235" sldId="2147484058"/>
            <pc:sldLayoutMk cId="2523045133" sldId="2147484062"/>
          </pc:sldLayoutMkLst>
        </pc:sldLayoutChg>
        <pc:sldLayoutChg chg="modTransition">
          <pc:chgData name="Gayatri Nallana" userId="73609c0da1420e87" providerId="LiveId" clId="{D0F4E76B-4275-4F3B-A64C-F78DD63D7288}" dt="2023-10-03T16:25:02.273" v="1457"/>
          <pc:sldLayoutMkLst>
            <pc:docMk/>
            <pc:sldMasterMk cId="4104092235" sldId="2147484058"/>
            <pc:sldLayoutMk cId="3289398769" sldId="2147484063"/>
          </pc:sldLayoutMkLst>
        </pc:sldLayoutChg>
        <pc:sldLayoutChg chg="modTransition">
          <pc:chgData name="Gayatri Nallana" userId="73609c0da1420e87" providerId="LiveId" clId="{D0F4E76B-4275-4F3B-A64C-F78DD63D7288}" dt="2023-10-03T16:25:02.273" v="1457"/>
          <pc:sldLayoutMkLst>
            <pc:docMk/>
            <pc:sldMasterMk cId="4104092235" sldId="2147484058"/>
            <pc:sldLayoutMk cId="762077685" sldId="2147484064"/>
          </pc:sldLayoutMkLst>
        </pc:sldLayoutChg>
        <pc:sldLayoutChg chg="modTransition">
          <pc:chgData name="Gayatri Nallana" userId="73609c0da1420e87" providerId="LiveId" clId="{D0F4E76B-4275-4F3B-A64C-F78DD63D7288}" dt="2023-10-03T16:25:02.273" v="1457"/>
          <pc:sldLayoutMkLst>
            <pc:docMk/>
            <pc:sldMasterMk cId="4104092235" sldId="2147484058"/>
            <pc:sldLayoutMk cId="1053220222" sldId="2147484065"/>
          </pc:sldLayoutMkLst>
        </pc:sldLayoutChg>
        <pc:sldLayoutChg chg="modTransition">
          <pc:chgData name="Gayatri Nallana" userId="73609c0da1420e87" providerId="LiveId" clId="{D0F4E76B-4275-4F3B-A64C-F78DD63D7288}" dt="2023-10-03T16:25:02.273" v="1457"/>
          <pc:sldLayoutMkLst>
            <pc:docMk/>
            <pc:sldMasterMk cId="4104092235" sldId="2147484058"/>
            <pc:sldLayoutMk cId="75519489" sldId="2147484066"/>
          </pc:sldLayoutMkLst>
        </pc:sldLayoutChg>
        <pc:sldLayoutChg chg="modTransition">
          <pc:chgData name="Gayatri Nallana" userId="73609c0da1420e87" providerId="LiveId" clId="{D0F4E76B-4275-4F3B-A64C-F78DD63D7288}" dt="2023-10-03T16:25:02.273" v="1457"/>
          <pc:sldLayoutMkLst>
            <pc:docMk/>
            <pc:sldMasterMk cId="4104092235" sldId="2147484058"/>
            <pc:sldLayoutMk cId="2061959084" sldId="2147484067"/>
          </pc:sldLayoutMkLst>
        </pc:sldLayoutChg>
        <pc:sldLayoutChg chg="modTransition">
          <pc:chgData name="Gayatri Nallana" userId="73609c0da1420e87" providerId="LiveId" clId="{D0F4E76B-4275-4F3B-A64C-F78DD63D7288}" dt="2023-10-03T16:25:02.273" v="1457"/>
          <pc:sldLayoutMkLst>
            <pc:docMk/>
            <pc:sldMasterMk cId="4104092235" sldId="2147484058"/>
            <pc:sldLayoutMk cId="1655307682" sldId="2147484068"/>
          </pc:sldLayoutMkLst>
        </pc:sldLayoutChg>
        <pc:sldLayoutChg chg="modTransition">
          <pc:chgData name="Gayatri Nallana" userId="73609c0da1420e87" providerId="LiveId" clId="{D0F4E76B-4275-4F3B-A64C-F78DD63D7288}" dt="2023-10-03T16:25:02.273" v="1457"/>
          <pc:sldLayoutMkLst>
            <pc:docMk/>
            <pc:sldMasterMk cId="4104092235" sldId="2147484058"/>
            <pc:sldLayoutMk cId="2369592832" sldId="2147484069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3T16:25:07.501" v="1458"/>
        <pc:sldMasterMkLst>
          <pc:docMk/>
          <pc:sldMasterMk cId="3656314945" sldId="2147484071"/>
        </pc:sldMasterMkLst>
        <pc:sldLayoutChg chg="modTransition">
          <pc:chgData name="Gayatri Nallana" userId="73609c0da1420e87" providerId="LiveId" clId="{D0F4E76B-4275-4F3B-A64C-F78DD63D7288}" dt="2023-10-03T16:25:07.501" v="1458"/>
          <pc:sldLayoutMkLst>
            <pc:docMk/>
            <pc:sldMasterMk cId="3656314945" sldId="2147484071"/>
            <pc:sldLayoutMk cId="2252962576" sldId="2147484072"/>
          </pc:sldLayoutMkLst>
        </pc:sldLayoutChg>
        <pc:sldLayoutChg chg="modTransition">
          <pc:chgData name="Gayatri Nallana" userId="73609c0da1420e87" providerId="LiveId" clId="{D0F4E76B-4275-4F3B-A64C-F78DD63D7288}" dt="2023-10-03T16:25:07.501" v="1458"/>
          <pc:sldLayoutMkLst>
            <pc:docMk/>
            <pc:sldMasterMk cId="3656314945" sldId="2147484071"/>
            <pc:sldLayoutMk cId="1426452791" sldId="2147484073"/>
          </pc:sldLayoutMkLst>
        </pc:sldLayoutChg>
        <pc:sldLayoutChg chg="modTransition">
          <pc:chgData name="Gayatri Nallana" userId="73609c0da1420e87" providerId="LiveId" clId="{D0F4E76B-4275-4F3B-A64C-F78DD63D7288}" dt="2023-10-03T16:25:07.501" v="1458"/>
          <pc:sldLayoutMkLst>
            <pc:docMk/>
            <pc:sldMasterMk cId="3656314945" sldId="2147484071"/>
            <pc:sldLayoutMk cId="3985948100" sldId="2147484074"/>
          </pc:sldLayoutMkLst>
        </pc:sldLayoutChg>
        <pc:sldLayoutChg chg="modTransition">
          <pc:chgData name="Gayatri Nallana" userId="73609c0da1420e87" providerId="LiveId" clId="{D0F4E76B-4275-4F3B-A64C-F78DD63D7288}" dt="2023-10-03T16:25:07.501" v="1458"/>
          <pc:sldLayoutMkLst>
            <pc:docMk/>
            <pc:sldMasterMk cId="3656314945" sldId="2147484071"/>
            <pc:sldLayoutMk cId="3902112509" sldId="2147484075"/>
          </pc:sldLayoutMkLst>
        </pc:sldLayoutChg>
        <pc:sldLayoutChg chg="modTransition">
          <pc:chgData name="Gayatri Nallana" userId="73609c0da1420e87" providerId="LiveId" clId="{D0F4E76B-4275-4F3B-A64C-F78DD63D7288}" dt="2023-10-03T16:25:07.501" v="1458"/>
          <pc:sldLayoutMkLst>
            <pc:docMk/>
            <pc:sldMasterMk cId="3656314945" sldId="2147484071"/>
            <pc:sldLayoutMk cId="2524197237" sldId="2147484076"/>
          </pc:sldLayoutMkLst>
        </pc:sldLayoutChg>
        <pc:sldLayoutChg chg="modTransition">
          <pc:chgData name="Gayatri Nallana" userId="73609c0da1420e87" providerId="LiveId" clId="{D0F4E76B-4275-4F3B-A64C-F78DD63D7288}" dt="2023-10-03T16:25:07.501" v="1458"/>
          <pc:sldLayoutMkLst>
            <pc:docMk/>
            <pc:sldMasterMk cId="3656314945" sldId="2147484071"/>
            <pc:sldLayoutMk cId="893519444" sldId="2147484077"/>
          </pc:sldLayoutMkLst>
        </pc:sldLayoutChg>
        <pc:sldLayoutChg chg="modTransition">
          <pc:chgData name="Gayatri Nallana" userId="73609c0da1420e87" providerId="LiveId" clId="{D0F4E76B-4275-4F3B-A64C-F78DD63D7288}" dt="2023-10-03T16:25:07.501" v="1458"/>
          <pc:sldLayoutMkLst>
            <pc:docMk/>
            <pc:sldMasterMk cId="3656314945" sldId="2147484071"/>
            <pc:sldLayoutMk cId="710189329" sldId="2147484078"/>
          </pc:sldLayoutMkLst>
        </pc:sldLayoutChg>
        <pc:sldLayoutChg chg="modTransition">
          <pc:chgData name="Gayatri Nallana" userId="73609c0da1420e87" providerId="LiveId" clId="{D0F4E76B-4275-4F3B-A64C-F78DD63D7288}" dt="2023-10-03T16:25:07.501" v="1458"/>
          <pc:sldLayoutMkLst>
            <pc:docMk/>
            <pc:sldMasterMk cId="3656314945" sldId="2147484071"/>
            <pc:sldLayoutMk cId="3718877394" sldId="2147484079"/>
          </pc:sldLayoutMkLst>
        </pc:sldLayoutChg>
        <pc:sldLayoutChg chg="modTransition">
          <pc:chgData name="Gayatri Nallana" userId="73609c0da1420e87" providerId="LiveId" clId="{D0F4E76B-4275-4F3B-A64C-F78DD63D7288}" dt="2023-10-03T16:25:07.501" v="1458"/>
          <pc:sldLayoutMkLst>
            <pc:docMk/>
            <pc:sldMasterMk cId="3656314945" sldId="2147484071"/>
            <pc:sldLayoutMk cId="3191176613" sldId="2147484080"/>
          </pc:sldLayoutMkLst>
        </pc:sldLayoutChg>
        <pc:sldLayoutChg chg="modTransition">
          <pc:chgData name="Gayatri Nallana" userId="73609c0da1420e87" providerId="LiveId" clId="{D0F4E76B-4275-4F3B-A64C-F78DD63D7288}" dt="2023-10-03T16:25:07.501" v="1458"/>
          <pc:sldLayoutMkLst>
            <pc:docMk/>
            <pc:sldMasterMk cId="3656314945" sldId="2147484071"/>
            <pc:sldLayoutMk cId="1662316143" sldId="2147484087"/>
          </pc:sldLayoutMkLst>
        </pc:sldLayoutChg>
        <pc:sldLayoutChg chg="modTransition">
          <pc:chgData name="Gayatri Nallana" userId="73609c0da1420e87" providerId="LiveId" clId="{D0F4E76B-4275-4F3B-A64C-F78DD63D7288}" dt="2023-10-03T16:25:07.501" v="1458"/>
          <pc:sldLayoutMkLst>
            <pc:docMk/>
            <pc:sldMasterMk cId="3656314945" sldId="2147484071"/>
            <pc:sldLayoutMk cId="12142039" sldId="2147484088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3T16:25:09.829" v="1459"/>
        <pc:sldMasterMkLst>
          <pc:docMk/>
          <pc:sldMasterMk cId="3923049018" sldId="2147484090"/>
        </pc:sldMasterMkLst>
        <pc:sldLayoutChg chg="modTransition">
          <pc:chgData name="Gayatri Nallana" userId="73609c0da1420e87" providerId="LiveId" clId="{D0F4E76B-4275-4F3B-A64C-F78DD63D7288}" dt="2023-10-03T16:25:09.829" v="1459"/>
          <pc:sldLayoutMkLst>
            <pc:docMk/>
            <pc:sldMasterMk cId="3923049018" sldId="2147484090"/>
            <pc:sldLayoutMk cId="4182816622" sldId="2147484091"/>
          </pc:sldLayoutMkLst>
        </pc:sldLayoutChg>
        <pc:sldLayoutChg chg="modTransition">
          <pc:chgData name="Gayatri Nallana" userId="73609c0da1420e87" providerId="LiveId" clId="{D0F4E76B-4275-4F3B-A64C-F78DD63D7288}" dt="2023-10-03T16:25:09.829" v="1459"/>
          <pc:sldLayoutMkLst>
            <pc:docMk/>
            <pc:sldMasterMk cId="3923049018" sldId="2147484090"/>
            <pc:sldLayoutMk cId="3873864015" sldId="2147484092"/>
          </pc:sldLayoutMkLst>
        </pc:sldLayoutChg>
        <pc:sldLayoutChg chg="modTransition">
          <pc:chgData name="Gayatri Nallana" userId="73609c0da1420e87" providerId="LiveId" clId="{D0F4E76B-4275-4F3B-A64C-F78DD63D7288}" dt="2023-10-03T16:25:09.829" v="1459"/>
          <pc:sldLayoutMkLst>
            <pc:docMk/>
            <pc:sldMasterMk cId="3923049018" sldId="2147484090"/>
            <pc:sldLayoutMk cId="1760540084" sldId="2147484093"/>
          </pc:sldLayoutMkLst>
        </pc:sldLayoutChg>
        <pc:sldLayoutChg chg="modTransition">
          <pc:chgData name="Gayatri Nallana" userId="73609c0da1420e87" providerId="LiveId" clId="{D0F4E76B-4275-4F3B-A64C-F78DD63D7288}" dt="2023-10-03T16:25:09.829" v="1459"/>
          <pc:sldLayoutMkLst>
            <pc:docMk/>
            <pc:sldMasterMk cId="3923049018" sldId="2147484090"/>
            <pc:sldLayoutMk cId="1224814438" sldId="2147484094"/>
          </pc:sldLayoutMkLst>
        </pc:sldLayoutChg>
        <pc:sldLayoutChg chg="modTransition">
          <pc:chgData name="Gayatri Nallana" userId="73609c0da1420e87" providerId="LiveId" clId="{D0F4E76B-4275-4F3B-A64C-F78DD63D7288}" dt="2023-10-03T16:25:09.829" v="1459"/>
          <pc:sldLayoutMkLst>
            <pc:docMk/>
            <pc:sldMasterMk cId="3923049018" sldId="2147484090"/>
            <pc:sldLayoutMk cId="4256251154" sldId="2147484095"/>
          </pc:sldLayoutMkLst>
        </pc:sldLayoutChg>
        <pc:sldLayoutChg chg="modTransition">
          <pc:chgData name="Gayatri Nallana" userId="73609c0da1420e87" providerId="LiveId" clId="{D0F4E76B-4275-4F3B-A64C-F78DD63D7288}" dt="2023-10-03T16:25:09.829" v="1459"/>
          <pc:sldLayoutMkLst>
            <pc:docMk/>
            <pc:sldMasterMk cId="3923049018" sldId="2147484090"/>
            <pc:sldLayoutMk cId="1130063799" sldId="2147484096"/>
          </pc:sldLayoutMkLst>
        </pc:sldLayoutChg>
        <pc:sldLayoutChg chg="modTransition">
          <pc:chgData name="Gayatri Nallana" userId="73609c0da1420e87" providerId="LiveId" clId="{D0F4E76B-4275-4F3B-A64C-F78DD63D7288}" dt="2023-10-03T16:25:09.829" v="1459"/>
          <pc:sldLayoutMkLst>
            <pc:docMk/>
            <pc:sldMasterMk cId="3923049018" sldId="2147484090"/>
            <pc:sldLayoutMk cId="1339451108" sldId="2147484097"/>
          </pc:sldLayoutMkLst>
        </pc:sldLayoutChg>
        <pc:sldLayoutChg chg="modTransition">
          <pc:chgData name="Gayatri Nallana" userId="73609c0da1420e87" providerId="LiveId" clId="{D0F4E76B-4275-4F3B-A64C-F78DD63D7288}" dt="2023-10-03T16:25:09.829" v="1459"/>
          <pc:sldLayoutMkLst>
            <pc:docMk/>
            <pc:sldMasterMk cId="3923049018" sldId="2147484090"/>
            <pc:sldLayoutMk cId="825656448" sldId="2147484098"/>
          </pc:sldLayoutMkLst>
        </pc:sldLayoutChg>
        <pc:sldLayoutChg chg="modTransition">
          <pc:chgData name="Gayatri Nallana" userId="73609c0da1420e87" providerId="LiveId" clId="{D0F4E76B-4275-4F3B-A64C-F78DD63D7288}" dt="2023-10-03T16:25:09.829" v="1459"/>
          <pc:sldLayoutMkLst>
            <pc:docMk/>
            <pc:sldMasterMk cId="3923049018" sldId="2147484090"/>
            <pc:sldLayoutMk cId="811275924" sldId="2147484099"/>
          </pc:sldLayoutMkLst>
        </pc:sldLayoutChg>
        <pc:sldLayoutChg chg="modTransition">
          <pc:chgData name="Gayatri Nallana" userId="73609c0da1420e87" providerId="LiveId" clId="{D0F4E76B-4275-4F3B-A64C-F78DD63D7288}" dt="2023-10-03T16:25:09.829" v="1459"/>
          <pc:sldLayoutMkLst>
            <pc:docMk/>
            <pc:sldMasterMk cId="3923049018" sldId="2147484090"/>
            <pc:sldLayoutMk cId="4229980544" sldId="2147484106"/>
          </pc:sldLayoutMkLst>
        </pc:sldLayoutChg>
        <pc:sldLayoutChg chg="modTransition">
          <pc:chgData name="Gayatri Nallana" userId="73609c0da1420e87" providerId="LiveId" clId="{D0F4E76B-4275-4F3B-A64C-F78DD63D7288}" dt="2023-10-03T16:25:09.829" v="1459"/>
          <pc:sldLayoutMkLst>
            <pc:docMk/>
            <pc:sldMasterMk cId="3923049018" sldId="2147484090"/>
            <pc:sldLayoutMk cId="2287248758" sldId="2147484107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3T16:25:21.462" v="1460"/>
        <pc:sldMasterMkLst>
          <pc:docMk/>
          <pc:sldMasterMk cId="3270388952" sldId="2147484109"/>
        </pc:sldMasterMkLst>
        <pc:sldLayoutChg chg="modTransition">
          <pc:chgData name="Gayatri Nallana" userId="73609c0da1420e87" providerId="LiveId" clId="{D0F4E76B-4275-4F3B-A64C-F78DD63D7288}" dt="2023-10-03T16:25:21.462" v="1460"/>
          <pc:sldLayoutMkLst>
            <pc:docMk/>
            <pc:sldMasterMk cId="3270388952" sldId="2147484109"/>
            <pc:sldLayoutMk cId="24232168" sldId="2147484110"/>
          </pc:sldLayoutMkLst>
        </pc:sldLayoutChg>
        <pc:sldLayoutChg chg="modTransition">
          <pc:chgData name="Gayatri Nallana" userId="73609c0da1420e87" providerId="LiveId" clId="{D0F4E76B-4275-4F3B-A64C-F78DD63D7288}" dt="2023-10-03T16:25:21.462" v="1460"/>
          <pc:sldLayoutMkLst>
            <pc:docMk/>
            <pc:sldMasterMk cId="3270388952" sldId="2147484109"/>
            <pc:sldLayoutMk cId="3025022046" sldId="2147484111"/>
          </pc:sldLayoutMkLst>
        </pc:sldLayoutChg>
        <pc:sldLayoutChg chg="modTransition">
          <pc:chgData name="Gayatri Nallana" userId="73609c0da1420e87" providerId="LiveId" clId="{D0F4E76B-4275-4F3B-A64C-F78DD63D7288}" dt="2023-10-03T16:25:21.462" v="1460"/>
          <pc:sldLayoutMkLst>
            <pc:docMk/>
            <pc:sldMasterMk cId="3270388952" sldId="2147484109"/>
            <pc:sldLayoutMk cId="3516199281" sldId="2147484112"/>
          </pc:sldLayoutMkLst>
        </pc:sldLayoutChg>
        <pc:sldLayoutChg chg="modTransition">
          <pc:chgData name="Gayatri Nallana" userId="73609c0da1420e87" providerId="LiveId" clId="{D0F4E76B-4275-4F3B-A64C-F78DD63D7288}" dt="2023-10-03T16:25:21.462" v="1460"/>
          <pc:sldLayoutMkLst>
            <pc:docMk/>
            <pc:sldMasterMk cId="3270388952" sldId="2147484109"/>
            <pc:sldLayoutMk cId="2988124516" sldId="2147484113"/>
          </pc:sldLayoutMkLst>
        </pc:sldLayoutChg>
        <pc:sldLayoutChg chg="modTransition">
          <pc:chgData name="Gayatri Nallana" userId="73609c0da1420e87" providerId="LiveId" clId="{D0F4E76B-4275-4F3B-A64C-F78DD63D7288}" dt="2023-10-03T16:25:21.462" v="1460"/>
          <pc:sldLayoutMkLst>
            <pc:docMk/>
            <pc:sldMasterMk cId="3270388952" sldId="2147484109"/>
            <pc:sldLayoutMk cId="4161907271" sldId="2147484114"/>
          </pc:sldLayoutMkLst>
        </pc:sldLayoutChg>
        <pc:sldLayoutChg chg="modTransition">
          <pc:chgData name="Gayatri Nallana" userId="73609c0da1420e87" providerId="LiveId" clId="{D0F4E76B-4275-4F3B-A64C-F78DD63D7288}" dt="2023-10-03T16:25:21.462" v="1460"/>
          <pc:sldLayoutMkLst>
            <pc:docMk/>
            <pc:sldMasterMk cId="3270388952" sldId="2147484109"/>
            <pc:sldLayoutMk cId="2350077915" sldId="2147484115"/>
          </pc:sldLayoutMkLst>
        </pc:sldLayoutChg>
        <pc:sldLayoutChg chg="modTransition">
          <pc:chgData name="Gayatri Nallana" userId="73609c0da1420e87" providerId="LiveId" clId="{D0F4E76B-4275-4F3B-A64C-F78DD63D7288}" dt="2023-10-03T16:25:21.462" v="1460"/>
          <pc:sldLayoutMkLst>
            <pc:docMk/>
            <pc:sldMasterMk cId="3270388952" sldId="2147484109"/>
            <pc:sldLayoutMk cId="2724540273" sldId="2147484116"/>
          </pc:sldLayoutMkLst>
        </pc:sldLayoutChg>
        <pc:sldLayoutChg chg="modTransition">
          <pc:chgData name="Gayatri Nallana" userId="73609c0da1420e87" providerId="LiveId" clId="{D0F4E76B-4275-4F3B-A64C-F78DD63D7288}" dt="2023-10-03T16:25:21.462" v="1460"/>
          <pc:sldLayoutMkLst>
            <pc:docMk/>
            <pc:sldMasterMk cId="3270388952" sldId="2147484109"/>
            <pc:sldLayoutMk cId="2304025848" sldId="2147484117"/>
          </pc:sldLayoutMkLst>
        </pc:sldLayoutChg>
        <pc:sldLayoutChg chg="modTransition">
          <pc:chgData name="Gayatri Nallana" userId="73609c0da1420e87" providerId="LiveId" clId="{D0F4E76B-4275-4F3B-A64C-F78DD63D7288}" dt="2023-10-03T16:25:21.462" v="1460"/>
          <pc:sldLayoutMkLst>
            <pc:docMk/>
            <pc:sldMasterMk cId="3270388952" sldId="2147484109"/>
            <pc:sldLayoutMk cId="1787506839" sldId="2147484118"/>
          </pc:sldLayoutMkLst>
        </pc:sldLayoutChg>
        <pc:sldLayoutChg chg="modTransition">
          <pc:chgData name="Gayatri Nallana" userId="73609c0da1420e87" providerId="LiveId" clId="{D0F4E76B-4275-4F3B-A64C-F78DD63D7288}" dt="2023-10-03T16:25:21.462" v="1460"/>
          <pc:sldLayoutMkLst>
            <pc:docMk/>
            <pc:sldMasterMk cId="3270388952" sldId="2147484109"/>
            <pc:sldLayoutMk cId="1058561107" sldId="2147484119"/>
          </pc:sldLayoutMkLst>
        </pc:sldLayoutChg>
        <pc:sldLayoutChg chg="modTransition">
          <pc:chgData name="Gayatri Nallana" userId="73609c0da1420e87" providerId="LiveId" clId="{D0F4E76B-4275-4F3B-A64C-F78DD63D7288}" dt="2023-10-03T16:25:21.462" v="1460"/>
          <pc:sldLayoutMkLst>
            <pc:docMk/>
            <pc:sldMasterMk cId="3270388952" sldId="2147484109"/>
            <pc:sldLayoutMk cId="3314860201" sldId="2147484120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3T16:28:40.295" v="1577"/>
        <pc:sldMasterMkLst>
          <pc:docMk/>
          <pc:sldMasterMk cId="13400390" sldId="2147484122"/>
        </pc:sldMasterMkLst>
        <pc:sldLayoutChg chg="modTransition">
          <pc:chgData name="Gayatri Nallana" userId="73609c0da1420e87" providerId="LiveId" clId="{D0F4E76B-4275-4F3B-A64C-F78DD63D7288}" dt="2023-10-03T16:28:40.295" v="1577"/>
          <pc:sldLayoutMkLst>
            <pc:docMk/>
            <pc:sldMasterMk cId="13400390" sldId="2147484122"/>
            <pc:sldLayoutMk cId="109794887" sldId="2147484123"/>
          </pc:sldLayoutMkLst>
        </pc:sldLayoutChg>
        <pc:sldLayoutChg chg="modTransition">
          <pc:chgData name="Gayatri Nallana" userId="73609c0da1420e87" providerId="LiveId" clId="{D0F4E76B-4275-4F3B-A64C-F78DD63D7288}" dt="2023-10-03T16:28:40.295" v="1577"/>
          <pc:sldLayoutMkLst>
            <pc:docMk/>
            <pc:sldMasterMk cId="13400390" sldId="2147484122"/>
            <pc:sldLayoutMk cId="4041123387" sldId="2147484124"/>
          </pc:sldLayoutMkLst>
        </pc:sldLayoutChg>
        <pc:sldLayoutChg chg="modTransition">
          <pc:chgData name="Gayatri Nallana" userId="73609c0da1420e87" providerId="LiveId" clId="{D0F4E76B-4275-4F3B-A64C-F78DD63D7288}" dt="2023-10-03T16:28:40.295" v="1577"/>
          <pc:sldLayoutMkLst>
            <pc:docMk/>
            <pc:sldMasterMk cId="13400390" sldId="2147484122"/>
            <pc:sldLayoutMk cId="3880061840" sldId="2147484125"/>
          </pc:sldLayoutMkLst>
        </pc:sldLayoutChg>
        <pc:sldLayoutChg chg="modTransition">
          <pc:chgData name="Gayatri Nallana" userId="73609c0da1420e87" providerId="LiveId" clId="{D0F4E76B-4275-4F3B-A64C-F78DD63D7288}" dt="2023-10-03T16:28:40.295" v="1577"/>
          <pc:sldLayoutMkLst>
            <pc:docMk/>
            <pc:sldMasterMk cId="13400390" sldId="2147484122"/>
            <pc:sldLayoutMk cId="1183128743" sldId="2147484126"/>
          </pc:sldLayoutMkLst>
        </pc:sldLayoutChg>
        <pc:sldLayoutChg chg="modTransition">
          <pc:chgData name="Gayatri Nallana" userId="73609c0da1420e87" providerId="LiveId" clId="{D0F4E76B-4275-4F3B-A64C-F78DD63D7288}" dt="2023-10-03T16:28:40.295" v="1577"/>
          <pc:sldLayoutMkLst>
            <pc:docMk/>
            <pc:sldMasterMk cId="13400390" sldId="2147484122"/>
            <pc:sldLayoutMk cId="1853729193" sldId="2147484127"/>
          </pc:sldLayoutMkLst>
        </pc:sldLayoutChg>
        <pc:sldLayoutChg chg="modTransition">
          <pc:chgData name="Gayatri Nallana" userId="73609c0da1420e87" providerId="LiveId" clId="{D0F4E76B-4275-4F3B-A64C-F78DD63D7288}" dt="2023-10-03T16:28:40.295" v="1577"/>
          <pc:sldLayoutMkLst>
            <pc:docMk/>
            <pc:sldMasterMk cId="13400390" sldId="2147484122"/>
            <pc:sldLayoutMk cId="2509634423" sldId="2147484128"/>
          </pc:sldLayoutMkLst>
        </pc:sldLayoutChg>
        <pc:sldLayoutChg chg="modTransition">
          <pc:chgData name="Gayatri Nallana" userId="73609c0da1420e87" providerId="LiveId" clId="{D0F4E76B-4275-4F3B-A64C-F78DD63D7288}" dt="2023-10-03T16:28:40.295" v="1577"/>
          <pc:sldLayoutMkLst>
            <pc:docMk/>
            <pc:sldMasterMk cId="13400390" sldId="2147484122"/>
            <pc:sldLayoutMk cId="2341674515" sldId="2147484129"/>
          </pc:sldLayoutMkLst>
        </pc:sldLayoutChg>
        <pc:sldLayoutChg chg="modTransition">
          <pc:chgData name="Gayatri Nallana" userId="73609c0da1420e87" providerId="LiveId" clId="{D0F4E76B-4275-4F3B-A64C-F78DD63D7288}" dt="2023-10-03T16:28:40.295" v="1577"/>
          <pc:sldLayoutMkLst>
            <pc:docMk/>
            <pc:sldMasterMk cId="13400390" sldId="2147484122"/>
            <pc:sldLayoutMk cId="2961943421" sldId="2147484130"/>
          </pc:sldLayoutMkLst>
        </pc:sldLayoutChg>
        <pc:sldLayoutChg chg="modTransition">
          <pc:chgData name="Gayatri Nallana" userId="73609c0da1420e87" providerId="LiveId" clId="{D0F4E76B-4275-4F3B-A64C-F78DD63D7288}" dt="2023-10-03T16:28:40.295" v="1577"/>
          <pc:sldLayoutMkLst>
            <pc:docMk/>
            <pc:sldMasterMk cId="13400390" sldId="2147484122"/>
            <pc:sldLayoutMk cId="893979303" sldId="2147484131"/>
          </pc:sldLayoutMkLst>
        </pc:sldLayoutChg>
        <pc:sldLayoutChg chg="modTransition">
          <pc:chgData name="Gayatri Nallana" userId="73609c0da1420e87" providerId="LiveId" clId="{D0F4E76B-4275-4F3B-A64C-F78DD63D7288}" dt="2023-10-03T16:28:40.295" v="1577"/>
          <pc:sldLayoutMkLst>
            <pc:docMk/>
            <pc:sldMasterMk cId="13400390" sldId="2147484122"/>
            <pc:sldLayoutMk cId="4082746677" sldId="2147484132"/>
          </pc:sldLayoutMkLst>
        </pc:sldLayoutChg>
        <pc:sldLayoutChg chg="modTransition">
          <pc:chgData name="Gayatri Nallana" userId="73609c0da1420e87" providerId="LiveId" clId="{D0F4E76B-4275-4F3B-A64C-F78DD63D7288}" dt="2023-10-03T16:28:40.295" v="1577"/>
          <pc:sldLayoutMkLst>
            <pc:docMk/>
            <pc:sldMasterMk cId="13400390" sldId="2147484122"/>
            <pc:sldLayoutMk cId="3951298043" sldId="2147484133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3T16:28:42.312" v="1578"/>
        <pc:sldMasterMkLst>
          <pc:docMk/>
          <pc:sldMasterMk cId="2749917140" sldId="2147484135"/>
        </pc:sldMasterMkLst>
        <pc:sldLayoutChg chg="modTransition">
          <pc:chgData name="Gayatri Nallana" userId="73609c0da1420e87" providerId="LiveId" clId="{D0F4E76B-4275-4F3B-A64C-F78DD63D7288}" dt="2023-10-03T16:28:42.312" v="1578"/>
          <pc:sldLayoutMkLst>
            <pc:docMk/>
            <pc:sldMasterMk cId="2749917140" sldId="2147484135"/>
            <pc:sldLayoutMk cId="2197719902" sldId="2147484136"/>
          </pc:sldLayoutMkLst>
        </pc:sldLayoutChg>
        <pc:sldLayoutChg chg="modTransition">
          <pc:chgData name="Gayatri Nallana" userId="73609c0da1420e87" providerId="LiveId" clId="{D0F4E76B-4275-4F3B-A64C-F78DD63D7288}" dt="2023-10-03T16:28:42.312" v="1578"/>
          <pc:sldLayoutMkLst>
            <pc:docMk/>
            <pc:sldMasterMk cId="2749917140" sldId="2147484135"/>
            <pc:sldLayoutMk cId="727895859" sldId="2147484137"/>
          </pc:sldLayoutMkLst>
        </pc:sldLayoutChg>
        <pc:sldLayoutChg chg="modTransition">
          <pc:chgData name="Gayatri Nallana" userId="73609c0da1420e87" providerId="LiveId" clId="{D0F4E76B-4275-4F3B-A64C-F78DD63D7288}" dt="2023-10-03T16:28:42.312" v="1578"/>
          <pc:sldLayoutMkLst>
            <pc:docMk/>
            <pc:sldMasterMk cId="2749917140" sldId="2147484135"/>
            <pc:sldLayoutMk cId="81439356" sldId="2147484138"/>
          </pc:sldLayoutMkLst>
        </pc:sldLayoutChg>
        <pc:sldLayoutChg chg="modTransition">
          <pc:chgData name="Gayatri Nallana" userId="73609c0da1420e87" providerId="LiveId" clId="{D0F4E76B-4275-4F3B-A64C-F78DD63D7288}" dt="2023-10-03T16:28:42.312" v="1578"/>
          <pc:sldLayoutMkLst>
            <pc:docMk/>
            <pc:sldMasterMk cId="2749917140" sldId="2147484135"/>
            <pc:sldLayoutMk cId="452687802" sldId="2147484139"/>
          </pc:sldLayoutMkLst>
        </pc:sldLayoutChg>
        <pc:sldLayoutChg chg="modTransition">
          <pc:chgData name="Gayatri Nallana" userId="73609c0da1420e87" providerId="LiveId" clId="{D0F4E76B-4275-4F3B-A64C-F78DD63D7288}" dt="2023-10-03T16:28:42.312" v="1578"/>
          <pc:sldLayoutMkLst>
            <pc:docMk/>
            <pc:sldMasterMk cId="2749917140" sldId="2147484135"/>
            <pc:sldLayoutMk cId="1179169926" sldId="2147484140"/>
          </pc:sldLayoutMkLst>
        </pc:sldLayoutChg>
        <pc:sldLayoutChg chg="modTransition">
          <pc:chgData name="Gayatri Nallana" userId="73609c0da1420e87" providerId="LiveId" clId="{D0F4E76B-4275-4F3B-A64C-F78DD63D7288}" dt="2023-10-03T16:28:42.312" v="1578"/>
          <pc:sldLayoutMkLst>
            <pc:docMk/>
            <pc:sldMasterMk cId="2749917140" sldId="2147484135"/>
            <pc:sldLayoutMk cId="3035947165" sldId="2147484141"/>
          </pc:sldLayoutMkLst>
        </pc:sldLayoutChg>
        <pc:sldLayoutChg chg="modTransition">
          <pc:chgData name="Gayatri Nallana" userId="73609c0da1420e87" providerId="LiveId" clId="{D0F4E76B-4275-4F3B-A64C-F78DD63D7288}" dt="2023-10-03T16:28:42.312" v="1578"/>
          <pc:sldLayoutMkLst>
            <pc:docMk/>
            <pc:sldMasterMk cId="2749917140" sldId="2147484135"/>
            <pc:sldLayoutMk cId="62685629" sldId="2147484142"/>
          </pc:sldLayoutMkLst>
        </pc:sldLayoutChg>
        <pc:sldLayoutChg chg="modTransition">
          <pc:chgData name="Gayatri Nallana" userId="73609c0da1420e87" providerId="LiveId" clId="{D0F4E76B-4275-4F3B-A64C-F78DD63D7288}" dt="2023-10-03T16:28:42.312" v="1578"/>
          <pc:sldLayoutMkLst>
            <pc:docMk/>
            <pc:sldMasterMk cId="2749917140" sldId="2147484135"/>
            <pc:sldLayoutMk cId="3203366275" sldId="2147484143"/>
          </pc:sldLayoutMkLst>
        </pc:sldLayoutChg>
        <pc:sldLayoutChg chg="modTransition">
          <pc:chgData name="Gayatri Nallana" userId="73609c0da1420e87" providerId="LiveId" clId="{D0F4E76B-4275-4F3B-A64C-F78DD63D7288}" dt="2023-10-03T16:28:42.312" v="1578"/>
          <pc:sldLayoutMkLst>
            <pc:docMk/>
            <pc:sldMasterMk cId="2749917140" sldId="2147484135"/>
            <pc:sldLayoutMk cId="3117493104" sldId="2147484144"/>
          </pc:sldLayoutMkLst>
        </pc:sldLayoutChg>
        <pc:sldLayoutChg chg="modTransition">
          <pc:chgData name="Gayatri Nallana" userId="73609c0da1420e87" providerId="LiveId" clId="{D0F4E76B-4275-4F3B-A64C-F78DD63D7288}" dt="2023-10-03T16:28:42.312" v="1578"/>
          <pc:sldLayoutMkLst>
            <pc:docMk/>
            <pc:sldMasterMk cId="2749917140" sldId="2147484135"/>
            <pc:sldLayoutMk cId="2748870487" sldId="2147484145"/>
          </pc:sldLayoutMkLst>
        </pc:sldLayoutChg>
        <pc:sldLayoutChg chg="modTransition">
          <pc:chgData name="Gayatri Nallana" userId="73609c0da1420e87" providerId="LiveId" clId="{D0F4E76B-4275-4F3B-A64C-F78DD63D7288}" dt="2023-10-03T16:28:42.312" v="1578"/>
          <pc:sldLayoutMkLst>
            <pc:docMk/>
            <pc:sldMasterMk cId="2749917140" sldId="2147484135"/>
            <pc:sldLayoutMk cId="1345348160" sldId="2147484146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3T16:28:44.542" v="1579"/>
        <pc:sldMasterMkLst>
          <pc:docMk/>
          <pc:sldMasterMk cId="3708405266" sldId="2147484148"/>
        </pc:sldMasterMkLst>
        <pc:sldLayoutChg chg="modTransition">
          <pc:chgData name="Gayatri Nallana" userId="73609c0da1420e87" providerId="LiveId" clId="{D0F4E76B-4275-4F3B-A64C-F78DD63D7288}" dt="2023-10-03T16:28:44.542" v="1579"/>
          <pc:sldLayoutMkLst>
            <pc:docMk/>
            <pc:sldMasterMk cId="3708405266" sldId="2147484148"/>
            <pc:sldLayoutMk cId="2043736260" sldId="2147484149"/>
          </pc:sldLayoutMkLst>
        </pc:sldLayoutChg>
        <pc:sldLayoutChg chg="modTransition">
          <pc:chgData name="Gayatri Nallana" userId="73609c0da1420e87" providerId="LiveId" clId="{D0F4E76B-4275-4F3B-A64C-F78DD63D7288}" dt="2023-10-03T16:28:44.542" v="1579"/>
          <pc:sldLayoutMkLst>
            <pc:docMk/>
            <pc:sldMasterMk cId="3708405266" sldId="2147484148"/>
            <pc:sldLayoutMk cId="1529730082" sldId="2147484150"/>
          </pc:sldLayoutMkLst>
        </pc:sldLayoutChg>
        <pc:sldLayoutChg chg="modTransition">
          <pc:chgData name="Gayatri Nallana" userId="73609c0da1420e87" providerId="LiveId" clId="{D0F4E76B-4275-4F3B-A64C-F78DD63D7288}" dt="2023-10-03T16:28:44.542" v="1579"/>
          <pc:sldLayoutMkLst>
            <pc:docMk/>
            <pc:sldMasterMk cId="3708405266" sldId="2147484148"/>
            <pc:sldLayoutMk cId="1772371109" sldId="2147484151"/>
          </pc:sldLayoutMkLst>
        </pc:sldLayoutChg>
        <pc:sldLayoutChg chg="modTransition">
          <pc:chgData name="Gayatri Nallana" userId="73609c0da1420e87" providerId="LiveId" clId="{D0F4E76B-4275-4F3B-A64C-F78DD63D7288}" dt="2023-10-03T16:28:44.542" v="1579"/>
          <pc:sldLayoutMkLst>
            <pc:docMk/>
            <pc:sldMasterMk cId="3708405266" sldId="2147484148"/>
            <pc:sldLayoutMk cId="527528261" sldId="2147484152"/>
          </pc:sldLayoutMkLst>
        </pc:sldLayoutChg>
        <pc:sldLayoutChg chg="modTransition">
          <pc:chgData name="Gayatri Nallana" userId="73609c0da1420e87" providerId="LiveId" clId="{D0F4E76B-4275-4F3B-A64C-F78DD63D7288}" dt="2023-10-03T16:28:44.542" v="1579"/>
          <pc:sldLayoutMkLst>
            <pc:docMk/>
            <pc:sldMasterMk cId="3708405266" sldId="2147484148"/>
            <pc:sldLayoutMk cId="229154205" sldId="2147484153"/>
          </pc:sldLayoutMkLst>
        </pc:sldLayoutChg>
        <pc:sldLayoutChg chg="modTransition">
          <pc:chgData name="Gayatri Nallana" userId="73609c0da1420e87" providerId="LiveId" clId="{D0F4E76B-4275-4F3B-A64C-F78DD63D7288}" dt="2023-10-03T16:28:44.542" v="1579"/>
          <pc:sldLayoutMkLst>
            <pc:docMk/>
            <pc:sldMasterMk cId="3708405266" sldId="2147484148"/>
            <pc:sldLayoutMk cId="766568852" sldId="2147484154"/>
          </pc:sldLayoutMkLst>
        </pc:sldLayoutChg>
        <pc:sldLayoutChg chg="modTransition">
          <pc:chgData name="Gayatri Nallana" userId="73609c0da1420e87" providerId="LiveId" clId="{D0F4E76B-4275-4F3B-A64C-F78DD63D7288}" dt="2023-10-03T16:28:44.542" v="1579"/>
          <pc:sldLayoutMkLst>
            <pc:docMk/>
            <pc:sldMasterMk cId="3708405266" sldId="2147484148"/>
            <pc:sldLayoutMk cId="4283888794" sldId="2147484155"/>
          </pc:sldLayoutMkLst>
        </pc:sldLayoutChg>
        <pc:sldLayoutChg chg="modTransition">
          <pc:chgData name="Gayatri Nallana" userId="73609c0da1420e87" providerId="LiveId" clId="{D0F4E76B-4275-4F3B-A64C-F78DD63D7288}" dt="2023-10-03T16:28:44.542" v="1579"/>
          <pc:sldLayoutMkLst>
            <pc:docMk/>
            <pc:sldMasterMk cId="3708405266" sldId="2147484148"/>
            <pc:sldLayoutMk cId="2783433715" sldId="2147484156"/>
          </pc:sldLayoutMkLst>
        </pc:sldLayoutChg>
        <pc:sldLayoutChg chg="modTransition">
          <pc:chgData name="Gayatri Nallana" userId="73609c0da1420e87" providerId="LiveId" clId="{D0F4E76B-4275-4F3B-A64C-F78DD63D7288}" dt="2023-10-03T16:28:44.542" v="1579"/>
          <pc:sldLayoutMkLst>
            <pc:docMk/>
            <pc:sldMasterMk cId="3708405266" sldId="2147484148"/>
            <pc:sldLayoutMk cId="1241757022" sldId="2147484157"/>
          </pc:sldLayoutMkLst>
        </pc:sldLayoutChg>
        <pc:sldLayoutChg chg="modTransition">
          <pc:chgData name="Gayatri Nallana" userId="73609c0da1420e87" providerId="LiveId" clId="{D0F4E76B-4275-4F3B-A64C-F78DD63D7288}" dt="2023-10-03T16:28:44.542" v="1579"/>
          <pc:sldLayoutMkLst>
            <pc:docMk/>
            <pc:sldMasterMk cId="3708405266" sldId="2147484148"/>
            <pc:sldLayoutMk cId="872115055" sldId="2147484158"/>
          </pc:sldLayoutMkLst>
        </pc:sldLayoutChg>
        <pc:sldLayoutChg chg="modTransition">
          <pc:chgData name="Gayatri Nallana" userId="73609c0da1420e87" providerId="LiveId" clId="{D0F4E76B-4275-4F3B-A64C-F78DD63D7288}" dt="2023-10-03T16:28:44.542" v="1579"/>
          <pc:sldLayoutMkLst>
            <pc:docMk/>
            <pc:sldMasterMk cId="3708405266" sldId="2147484148"/>
            <pc:sldLayoutMk cId="4009918504" sldId="2147484159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3T16:28:52.008" v="1580"/>
        <pc:sldMasterMkLst>
          <pc:docMk/>
          <pc:sldMasterMk cId="1458371767" sldId="2147484161"/>
        </pc:sldMasterMkLst>
        <pc:sldLayoutChg chg="modTransition">
          <pc:chgData name="Gayatri Nallana" userId="73609c0da1420e87" providerId="LiveId" clId="{D0F4E76B-4275-4F3B-A64C-F78DD63D7288}" dt="2023-10-03T16:28:52.008" v="1580"/>
          <pc:sldLayoutMkLst>
            <pc:docMk/>
            <pc:sldMasterMk cId="1458371767" sldId="2147484161"/>
            <pc:sldLayoutMk cId="1147996022" sldId="2147484162"/>
          </pc:sldLayoutMkLst>
        </pc:sldLayoutChg>
        <pc:sldLayoutChg chg="modTransition">
          <pc:chgData name="Gayatri Nallana" userId="73609c0da1420e87" providerId="LiveId" clId="{D0F4E76B-4275-4F3B-A64C-F78DD63D7288}" dt="2023-10-03T16:28:52.008" v="1580"/>
          <pc:sldLayoutMkLst>
            <pc:docMk/>
            <pc:sldMasterMk cId="1458371767" sldId="2147484161"/>
            <pc:sldLayoutMk cId="3149490809" sldId="2147484163"/>
          </pc:sldLayoutMkLst>
        </pc:sldLayoutChg>
        <pc:sldLayoutChg chg="modTransition">
          <pc:chgData name="Gayatri Nallana" userId="73609c0da1420e87" providerId="LiveId" clId="{D0F4E76B-4275-4F3B-A64C-F78DD63D7288}" dt="2023-10-03T16:28:52.008" v="1580"/>
          <pc:sldLayoutMkLst>
            <pc:docMk/>
            <pc:sldMasterMk cId="1458371767" sldId="2147484161"/>
            <pc:sldLayoutMk cId="1890582071" sldId="2147484164"/>
          </pc:sldLayoutMkLst>
        </pc:sldLayoutChg>
        <pc:sldLayoutChg chg="modTransition">
          <pc:chgData name="Gayatri Nallana" userId="73609c0da1420e87" providerId="LiveId" clId="{D0F4E76B-4275-4F3B-A64C-F78DD63D7288}" dt="2023-10-03T16:28:52.008" v="1580"/>
          <pc:sldLayoutMkLst>
            <pc:docMk/>
            <pc:sldMasterMk cId="1458371767" sldId="2147484161"/>
            <pc:sldLayoutMk cId="348188621" sldId="2147484165"/>
          </pc:sldLayoutMkLst>
        </pc:sldLayoutChg>
        <pc:sldLayoutChg chg="modTransition">
          <pc:chgData name="Gayatri Nallana" userId="73609c0da1420e87" providerId="LiveId" clId="{D0F4E76B-4275-4F3B-A64C-F78DD63D7288}" dt="2023-10-03T16:28:52.008" v="1580"/>
          <pc:sldLayoutMkLst>
            <pc:docMk/>
            <pc:sldMasterMk cId="1458371767" sldId="2147484161"/>
            <pc:sldLayoutMk cId="965133283" sldId="2147484166"/>
          </pc:sldLayoutMkLst>
        </pc:sldLayoutChg>
        <pc:sldLayoutChg chg="modTransition">
          <pc:chgData name="Gayatri Nallana" userId="73609c0da1420e87" providerId="LiveId" clId="{D0F4E76B-4275-4F3B-A64C-F78DD63D7288}" dt="2023-10-03T16:28:52.008" v="1580"/>
          <pc:sldLayoutMkLst>
            <pc:docMk/>
            <pc:sldMasterMk cId="1458371767" sldId="2147484161"/>
            <pc:sldLayoutMk cId="3906373993" sldId="2147484167"/>
          </pc:sldLayoutMkLst>
        </pc:sldLayoutChg>
        <pc:sldLayoutChg chg="modTransition">
          <pc:chgData name="Gayatri Nallana" userId="73609c0da1420e87" providerId="LiveId" clId="{D0F4E76B-4275-4F3B-A64C-F78DD63D7288}" dt="2023-10-03T16:28:52.008" v="1580"/>
          <pc:sldLayoutMkLst>
            <pc:docMk/>
            <pc:sldMasterMk cId="1458371767" sldId="2147484161"/>
            <pc:sldLayoutMk cId="4020287672" sldId="2147484168"/>
          </pc:sldLayoutMkLst>
        </pc:sldLayoutChg>
        <pc:sldLayoutChg chg="modTransition">
          <pc:chgData name="Gayatri Nallana" userId="73609c0da1420e87" providerId="LiveId" clId="{D0F4E76B-4275-4F3B-A64C-F78DD63D7288}" dt="2023-10-03T16:28:52.008" v="1580"/>
          <pc:sldLayoutMkLst>
            <pc:docMk/>
            <pc:sldMasterMk cId="1458371767" sldId="2147484161"/>
            <pc:sldLayoutMk cId="1649040403" sldId="2147484169"/>
          </pc:sldLayoutMkLst>
        </pc:sldLayoutChg>
        <pc:sldLayoutChg chg="modTransition">
          <pc:chgData name="Gayatri Nallana" userId="73609c0da1420e87" providerId="LiveId" clId="{D0F4E76B-4275-4F3B-A64C-F78DD63D7288}" dt="2023-10-03T16:28:52.008" v="1580"/>
          <pc:sldLayoutMkLst>
            <pc:docMk/>
            <pc:sldMasterMk cId="1458371767" sldId="2147484161"/>
            <pc:sldLayoutMk cId="1971710606" sldId="2147484170"/>
          </pc:sldLayoutMkLst>
        </pc:sldLayoutChg>
        <pc:sldLayoutChg chg="modTransition">
          <pc:chgData name="Gayatri Nallana" userId="73609c0da1420e87" providerId="LiveId" clId="{D0F4E76B-4275-4F3B-A64C-F78DD63D7288}" dt="2023-10-03T16:28:52.008" v="1580"/>
          <pc:sldLayoutMkLst>
            <pc:docMk/>
            <pc:sldMasterMk cId="1458371767" sldId="2147484161"/>
            <pc:sldLayoutMk cId="1175809110" sldId="2147484171"/>
          </pc:sldLayoutMkLst>
        </pc:sldLayoutChg>
        <pc:sldLayoutChg chg="modTransition">
          <pc:chgData name="Gayatri Nallana" userId="73609c0da1420e87" providerId="LiveId" clId="{D0F4E76B-4275-4F3B-A64C-F78DD63D7288}" dt="2023-10-03T16:28:52.008" v="1580"/>
          <pc:sldLayoutMkLst>
            <pc:docMk/>
            <pc:sldMasterMk cId="1458371767" sldId="2147484161"/>
            <pc:sldLayoutMk cId="1937468948" sldId="2147484172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3T16:28:55.073" v="1581"/>
        <pc:sldMasterMkLst>
          <pc:docMk/>
          <pc:sldMasterMk cId="390441379" sldId="2147484174"/>
        </pc:sldMasterMkLst>
        <pc:sldLayoutChg chg="modTransition">
          <pc:chgData name="Gayatri Nallana" userId="73609c0da1420e87" providerId="LiveId" clId="{D0F4E76B-4275-4F3B-A64C-F78DD63D7288}" dt="2023-10-03T16:28:55.073" v="1581"/>
          <pc:sldLayoutMkLst>
            <pc:docMk/>
            <pc:sldMasterMk cId="390441379" sldId="2147484174"/>
            <pc:sldLayoutMk cId="1306620883" sldId="2147484175"/>
          </pc:sldLayoutMkLst>
        </pc:sldLayoutChg>
        <pc:sldLayoutChg chg="modTransition">
          <pc:chgData name="Gayatri Nallana" userId="73609c0da1420e87" providerId="LiveId" clId="{D0F4E76B-4275-4F3B-A64C-F78DD63D7288}" dt="2023-10-03T16:28:55.073" v="1581"/>
          <pc:sldLayoutMkLst>
            <pc:docMk/>
            <pc:sldMasterMk cId="390441379" sldId="2147484174"/>
            <pc:sldLayoutMk cId="3401267479" sldId="2147484176"/>
          </pc:sldLayoutMkLst>
        </pc:sldLayoutChg>
        <pc:sldLayoutChg chg="modTransition">
          <pc:chgData name="Gayatri Nallana" userId="73609c0da1420e87" providerId="LiveId" clId="{D0F4E76B-4275-4F3B-A64C-F78DD63D7288}" dt="2023-10-03T16:28:55.073" v="1581"/>
          <pc:sldLayoutMkLst>
            <pc:docMk/>
            <pc:sldMasterMk cId="390441379" sldId="2147484174"/>
            <pc:sldLayoutMk cId="3735160764" sldId="2147484177"/>
          </pc:sldLayoutMkLst>
        </pc:sldLayoutChg>
        <pc:sldLayoutChg chg="modTransition">
          <pc:chgData name="Gayatri Nallana" userId="73609c0da1420e87" providerId="LiveId" clId="{D0F4E76B-4275-4F3B-A64C-F78DD63D7288}" dt="2023-10-03T16:28:55.073" v="1581"/>
          <pc:sldLayoutMkLst>
            <pc:docMk/>
            <pc:sldMasterMk cId="390441379" sldId="2147484174"/>
            <pc:sldLayoutMk cId="545150452" sldId="2147484178"/>
          </pc:sldLayoutMkLst>
        </pc:sldLayoutChg>
        <pc:sldLayoutChg chg="modTransition">
          <pc:chgData name="Gayatri Nallana" userId="73609c0da1420e87" providerId="LiveId" clId="{D0F4E76B-4275-4F3B-A64C-F78DD63D7288}" dt="2023-10-03T16:28:55.073" v="1581"/>
          <pc:sldLayoutMkLst>
            <pc:docMk/>
            <pc:sldMasterMk cId="390441379" sldId="2147484174"/>
            <pc:sldLayoutMk cId="2922890054" sldId="2147484179"/>
          </pc:sldLayoutMkLst>
        </pc:sldLayoutChg>
        <pc:sldLayoutChg chg="modTransition">
          <pc:chgData name="Gayatri Nallana" userId="73609c0da1420e87" providerId="LiveId" clId="{D0F4E76B-4275-4F3B-A64C-F78DD63D7288}" dt="2023-10-03T16:28:55.073" v="1581"/>
          <pc:sldLayoutMkLst>
            <pc:docMk/>
            <pc:sldMasterMk cId="390441379" sldId="2147484174"/>
            <pc:sldLayoutMk cId="165141569" sldId="2147484180"/>
          </pc:sldLayoutMkLst>
        </pc:sldLayoutChg>
        <pc:sldLayoutChg chg="modTransition">
          <pc:chgData name="Gayatri Nallana" userId="73609c0da1420e87" providerId="LiveId" clId="{D0F4E76B-4275-4F3B-A64C-F78DD63D7288}" dt="2023-10-03T16:28:55.073" v="1581"/>
          <pc:sldLayoutMkLst>
            <pc:docMk/>
            <pc:sldMasterMk cId="390441379" sldId="2147484174"/>
            <pc:sldLayoutMk cId="1492044672" sldId="2147484181"/>
          </pc:sldLayoutMkLst>
        </pc:sldLayoutChg>
        <pc:sldLayoutChg chg="modTransition">
          <pc:chgData name="Gayatri Nallana" userId="73609c0da1420e87" providerId="LiveId" clId="{D0F4E76B-4275-4F3B-A64C-F78DD63D7288}" dt="2023-10-03T16:28:55.073" v="1581"/>
          <pc:sldLayoutMkLst>
            <pc:docMk/>
            <pc:sldMasterMk cId="390441379" sldId="2147484174"/>
            <pc:sldLayoutMk cId="2352370096" sldId="2147484182"/>
          </pc:sldLayoutMkLst>
        </pc:sldLayoutChg>
        <pc:sldLayoutChg chg="modTransition">
          <pc:chgData name="Gayatri Nallana" userId="73609c0da1420e87" providerId="LiveId" clId="{D0F4E76B-4275-4F3B-A64C-F78DD63D7288}" dt="2023-10-03T16:28:55.073" v="1581"/>
          <pc:sldLayoutMkLst>
            <pc:docMk/>
            <pc:sldMasterMk cId="390441379" sldId="2147484174"/>
            <pc:sldLayoutMk cId="1533800739" sldId="2147484183"/>
          </pc:sldLayoutMkLst>
        </pc:sldLayoutChg>
        <pc:sldLayoutChg chg="modTransition">
          <pc:chgData name="Gayatri Nallana" userId="73609c0da1420e87" providerId="LiveId" clId="{D0F4E76B-4275-4F3B-A64C-F78DD63D7288}" dt="2023-10-03T16:28:55.073" v="1581"/>
          <pc:sldLayoutMkLst>
            <pc:docMk/>
            <pc:sldMasterMk cId="390441379" sldId="2147484174"/>
            <pc:sldLayoutMk cId="3694702567" sldId="2147484184"/>
          </pc:sldLayoutMkLst>
        </pc:sldLayoutChg>
        <pc:sldLayoutChg chg="modTransition">
          <pc:chgData name="Gayatri Nallana" userId="73609c0da1420e87" providerId="LiveId" clId="{D0F4E76B-4275-4F3B-A64C-F78DD63D7288}" dt="2023-10-03T16:28:55.073" v="1581"/>
          <pc:sldLayoutMkLst>
            <pc:docMk/>
            <pc:sldMasterMk cId="390441379" sldId="2147484174"/>
            <pc:sldLayoutMk cId="2243772304" sldId="2147484185"/>
          </pc:sldLayoutMkLst>
        </pc:sldLayoutChg>
      </pc:sldMasterChg>
      <pc:sldMasterChg chg="modTransition modSldLayout">
        <pc:chgData name="Gayatri Nallana" userId="73609c0da1420e87" providerId="LiveId" clId="{D0F4E76B-4275-4F3B-A64C-F78DD63D7288}" dt="2023-10-03T16:28:59.475" v="1582"/>
        <pc:sldMasterMkLst>
          <pc:docMk/>
          <pc:sldMasterMk cId="1952575285" sldId="2147484187"/>
        </pc:sldMasterMkLst>
        <pc:sldLayoutChg chg="modTransition">
          <pc:chgData name="Gayatri Nallana" userId="73609c0da1420e87" providerId="LiveId" clId="{D0F4E76B-4275-4F3B-A64C-F78DD63D7288}" dt="2023-10-03T16:28:59.475" v="1582"/>
          <pc:sldLayoutMkLst>
            <pc:docMk/>
            <pc:sldMasterMk cId="1952575285" sldId="2147484187"/>
            <pc:sldLayoutMk cId="3056504510" sldId="2147484188"/>
          </pc:sldLayoutMkLst>
        </pc:sldLayoutChg>
        <pc:sldLayoutChg chg="modTransition">
          <pc:chgData name="Gayatri Nallana" userId="73609c0da1420e87" providerId="LiveId" clId="{D0F4E76B-4275-4F3B-A64C-F78DD63D7288}" dt="2023-10-03T16:28:59.475" v="1582"/>
          <pc:sldLayoutMkLst>
            <pc:docMk/>
            <pc:sldMasterMk cId="1952575285" sldId="2147484187"/>
            <pc:sldLayoutMk cId="2407679412" sldId="2147484189"/>
          </pc:sldLayoutMkLst>
        </pc:sldLayoutChg>
        <pc:sldLayoutChg chg="modTransition">
          <pc:chgData name="Gayatri Nallana" userId="73609c0da1420e87" providerId="LiveId" clId="{D0F4E76B-4275-4F3B-A64C-F78DD63D7288}" dt="2023-10-03T16:28:59.475" v="1582"/>
          <pc:sldLayoutMkLst>
            <pc:docMk/>
            <pc:sldMasterMk cId="1952575285" sldId="2147484187"/>
            <pc:sldLayoutMk cId="3215368418" sldId="2147484190"/>
          </pc:sldLayoutMkLst>
        </pc:sldLayoutChg>
        <pc:sldLayoutChg chg="modTransition">
          <pc:chgData name="Gayatri Nallana" userId="73609c0da1420e87" providerId="LiveId" clId="{D0F4E76B-4275-4F3B-A64C-F78DD63D7288}" dt="2023-10-03T16:28:59.475" v="1582"/>
          <pc:sldLayoutMkLst>
            <pc:docMk/>
            <pc:sldMasterMk cId="1952575285" sldId="2147484187"/>
            <pc:sldLayoutMk cId="632363723" sldId="2147484191"/>
          </pc:sldLayoutMkLst>
        </pc:sldLayoutChg>
        <pc:sldLayoutChg chg="modTransition">
          <pc:chgData name="Gayatri Nallana" userId="73609c0da1420e87" providerId="LiveId" clId="{D0F4E76B-4275-4F3B-A64C-F78DD63D7288}" dt="2023-10-03T16:28:59.475" v="1582"/>
          <pc:sldLayoutMkLst>
            <pc:docMk/>
            <pc:sldMasterMk cId="1952575285" sldId="2147484187"/>
            <pc:sldLayoutMk cId="4283832042" sldId="2147484192"/>
          </pc:sldLayoutMkLst>
        </pc:sldLayoutChg>
        <pc:sldLayoutChg chg="modTransition">
          <pc:chgData name="Gayatri Nallana" userId="73609c0da1420e87" providerId="LiveId" clId="{D0F4E76B-4275-4F3B-A64C-F78DD63D7288}" dt="2023-10-03T16:28:59.475" v="1582"/>
          <pc:sldLayoutMkLst>
            <pc:docMk/>
            <pc:sldMasterMk cId="1952575285" sldId="2147484187"/>
            <pc:sldLayoutMk cId="335271848" sldId="2147484193"/>
          </pc:sldLayoutMkLst>
        </pc:sldLayoutChg>
        <pc:sldLayoutChg chg="modTransition">
          <pc:chgData name="Gayatri Nallana" userId="73609c0da1420e87" providerId="LiveId" clId="{D0F4E76B-4275-4F3B-A64C-F78DD63D7288}" dt="2023-10-03T16:28:59.475" v="1582"/>
          <pc:sldLayoutMkLst>
            <pc:docMk/>
            <pc:sldMasterMk cId="1952575285" sldId="2147484187"/>
            <pc:sldLayoutMk cId="3452818338" sldId="2147484194"/>
          </pc:sldLayoutMkLst>
        </pc:sldLayoutChg>
        <pc:sldLayoutChg chg="modTransition">
          <pc:chgData name="Gayatri Nallana" userId="73609c0da1420e87" providerId="LiveId" clId="{D0F4E76B-4275-4F3B-A64C-F78DD63D7288}" dt="2023-10-03T16:28:59.475" v="1582"/>
          <pc:sldLayoutMkLst>
            <pc:docMk/>
            <pc:sldMasterMk cId="1952575285" sldId="2147484187"/>
            <pc:sldLayoutMk cId="2669950215" sldId="2147484195"/>
          </pc:sldLayoutMkLst>
        </pc:sldLayoutChg>
        <pc:sldLayoutChg chg="modTransition">
          <pc:chgData name="Gayatri Nallana" userId="73609c0da1420e87" providerId="LiveId" clId="{D0F4E76B-4275-4F3B-A64C-F78DD63D7288}" dt="2023-10-03T16:28:59.475" v="1582"/>
          <pc:sldLayoutMkLst>
            <pc:docMk/>
            <pc:sldMasterMk cId="1952575285" sldId="2147484187"/>
            <pc:sldLayoutMk cId="4157045593" sldId="2147484196"/>
          </pc:sldLayoutMkLst>
        </pc:sldLayoutChg>
        <pc:sldLayoutChg chg="modTransition">
          <pc:chgData name="Gayatri Nallana" userId="73609c0da1420e87" providerId="LiveId" clId="{D0F4E76B-4275-4F3B-A64C-F78DD63D7288}" dt="2023-10-03T16:28:59.475" v="1582"/>
          <pc:sldLayoutMkLst>
            <pc:docMk/>
            <pc:sldMasterMk cId="1952575285" sldId="2147484187"/>
            <pc:sldLayoutMk cId="3040454119" sldId="2147484197"/>
          </pc:sldLayoutMkLst>
        </pc:sldLayoutChg>
        <pc:sldLayoutChg chg="modTransition">
          <pc:chgData name="Gayatri Nallana" userId="73609c0da1420e87" providerId="LiveId" clId="{D0F4E76B-4275-4F3B-A64C-F78DD63D7288}" dt="2023-10-03T16:28:59.475" v="1582"/>
          <pc:sldLayoutMkLst>
            <pc:docMk/>
            <pc:sldMasterMk cId="1952575285" sldId="2147484187"/>
            <pc:sldLayoutMk cId="994937429" sldId="214748419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1763-EF79-49BF-8D5D-A4BDB8B52B46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B57B8-2371-47EB-9203-1B6928CCB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15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6FB-E89D-4020-AFFA-72A08254B09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D6521A7-E18B-4064-B0B4-D1970F5D191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50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6FB-E89D-4020-AFFA-72A08254B09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21A7-E18B-4064-B0B4-D1970F5D191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454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6FB-E89D-4020-AFFA-72A08254B09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21A7-E18B-4064-B0B4-D1970F5D191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37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6FB-E89D-4020-AFFA-72A08254B09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21A7-E18B-4064-B0B4-D1970F5D1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09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6FB-E89D-4020-AFFA-72A08254B09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21A7-E18B-4064-B0B4-D1970F5D191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79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6FB-E89D-4020-AFFA-72A08254B09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21A7-E18B-4064-B0B4-D1970F5D191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6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6FB-E89D-4020-AFFA-72A08254B09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21A7-E18B-4064-B0B4-D1970F5D191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63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6FB-E89D-4020-AFFA-72A08254B09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21A7-E18B-4064-B0B4-D1970F5D1916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83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6FB-E89D-4020-AFFA-72A08254B09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21A7-E18B-4064-B0B4-D1970F5D191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1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6FB-E89D-4020-AFFA-72A08254B09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21A7-E18B-4064-B0B4-D1970F5D1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818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E6FB-E89D-4020-AFFA-72A08254B09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21A7-E18B-4064-B0B4-D1970F5D191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950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7F6DE6FB-E89D-4020-AFFA-72A08254B09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21A7-E18B-4064-B0B4-D1970F5D191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45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DE6FB-E89D-4020-AFFA-72A08254B09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D6521A7-E18B-4064-B0B4-D1970F5D1916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7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80234&amp;picture=thank-you-tex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0EE1-6D4C-8407-0BC3-810E61EB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63381"/>
            <a:ext cx="4784167" cy="1216219"/>
          </a:xfr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Engravers MT" panose="02090707080505020304" pitchFamily="18" charset="0"/>
              </a:rPr>
              <a:t>A / B TESTING ANALYSIS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FE3936D-B0C5-F6FD-9EE6-7BE1DE4401A9}"/>
              </a:ext>
            </a:extLst>
          </p:cNvPr>
          <p:cNvSpPr/>
          <p:nvPr/>
        </p:nvSpPr>
        <p:spPr>
          <a:xfrm rot="10800000">
            <a:off x="8384367" y="1533358"/>
            <a:ext cx="3675553" cy="731521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1270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7F269-8781-C64A-78DC-A2B8737C58CA}"/>
              </a:ext>
            </a:extLst>
          </p:cNvPr>
          <p:cNvSpPr txBox="1"/>
          <p:nvPr/>
        </p:nvSpPr>
        <p:spPr>
          <a:xfrm flipH="1">
            <a:off x="8682607" y="1632376"/>
            <a:ext cx="30884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400" b="1" dirty="0">
                <a:latin typeface="Arial Rounded MT Bold" panose="020F0704030504030204" pitchFamily="34" charset="0"/>
              </a:rPr>
              <a:t>Presented by: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1BBB5E-F1B2-B2B2-3B54-79BF5EC98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65" y="2713268"/>
            <a:ext cx="4784167" cy="28785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88AF21-B352-3A3C-0D30-1123DC8F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766641" y="192140"/>
            <a:ext cx="1293279" cy="47124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269424-6D0A-C940-942F-D21391CB4436}"/>
              </a:ext>
            </a:extLst>
          </p:cNvPr>
          <p:cNvSpPr txBox="1"/>
          <p:nvPr/>
        </p:nvSpPr>
        <p:spPr>
          <a:xfrm>
            <a:off x="8800137" y="2451658"/>
            <a:ext cx="285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IN" sz="2800" dirty="0">
                <a:solidFill>
                  <a:schemeClr val="tx1">
                    <a:lumMod val="95000"/>
                  </a:schemeClr>
                </a:solidFill>
                <a:latin typeface="High Tower Text" panose="02040502050506030303" pitchFamily="18" charset="0"/>
              </a:rPr>
              <a:t>Room no. : 303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59831-21C2-F4E6-6B5F-6F41846BCC6E}"/>
              </a:ext>
            </a:extLst>
          </p:cNvPr>
          <p:cNvSpPr txBox="1"/>
          <p:nvPr/>
        </p:nvSpPr>
        <p:spPr>
          <a:xfrm>
            <a:off x="8250189" y="3273552"/>
            <a:ext cx="3175691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1040">
              <a:lnSpc>
                <a:spcPct val="106000"/>
              </a:lnSpc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 .SRINU(TA)</a:t>
            </a:r>
          </a:p>
          <a:p>
            <a:pPr marL="701040">
              <a:lnSpc>
                <a:spcPct val="106000"/>
              </a:lnSpc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 .PREM KUMAR</a:t>
            </a:r>
          </a:p>
          <a:p>
            <a:pPr marL="701040">
              <a:lnSpc>
                <a:spcPct val="106000"/>
              </a:lnSpc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Y.RAM SAI</a:t>
            </a:r>
          </a:p>
          <a:p>
            <a:pPr marL="701040">
              <a:lnSpc>
                <a:spcPct val="106000"/>
              </a:lnSpc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M.RAGHAVENDRA</a:t>
            </a:r>
          </a:p>
          <a:p>
            <a:pPr marL="701040">
              <a:lnSpc>
                <a:spcPct val="106000"/>
              </a:lnSpc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V.KRISHNA PRASAD</a:t>
            </a:r>
          </a:p>
          <a:p>
            <a:pPr marL="701040">
              <a:lnSpc>
                <a:spcPct val="106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G.BHANU RAJESH</a:t>
            </a:r>
          </a:p>
        </p:txBody>
      </p:sp>
    </p:spTree>
    <p:extLst>
      <p:ext uri="{BB962C8B-B14F-4D97-AF65-F5344CB8AC3E}">
        <p14:creationId xmlns:p14="http://schemas.microsoft.com/office/powerpoint/2010/main" val="14260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3EDA74-E31A-7AE7-1C6B-A3C09B91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59224" y="2024743"/>
            <a:ext cx="6690826" cy="270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93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E7B7B-68F3-CA28-4EC2-29F9C23DB339}"/>
              </a:ext>
            </a:extLst>
          </p:cNvPr>
          <p:cNvSpPr txBox="1"/>
          <p:nvPr/>
        </p:nvSpPr>
        <p:spPr>
          <a:xfrm rot="10800000" flipV="1">
            <a:off x="812800" y="1131714"/>
            <a:ext cx="10099040" cy="5847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Berlin Sans FB Demi" panose="020E0802020502020306" pitchFamily="34" charset="0"/>
              </a:rPr>
              <a:t>A/B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9B1E5-69AA-B9E1-8024-A5F8CD588D23}"/>
              </a:ext>
            </a:extLst>
          </p:cNvPr>
          <p:cNvSpPr txBox="1"/>
          <p:nvPr/>
        </p:nvSpPr>
        <p:spPr>
          <a:xfrm>
            <a:off x="548640" y="2316480"/>
            <a:ext cx="326136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What is A/B Testing ?</a:t>
            </a:r>
          </a:p>
          <a:p>
            <a:endParaRPr lang="en-IN" dirty="0"/>
          </a:p>
          <a:p>
            <a:r>
              <a:rPr lang="en-US" sz="2400" dirty="0">
                <a:latin typeface="Aptos Display" panose="020B0004020202020204" pitchFamily="34" charset="0"/>
              </a:rPr>
              <a:t>A method of comparing two versions of a web page or app to determine which one performs better.</a:t>
            </a:r>
            <a:endParaRPr lang="en-IN" sz="2400" dirty="0"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9BF8B-81F5-4B24-4938-F9E5365A3FEA}"/>
              </a:ext>
            </a:extLst>
          </p:cNvPr>
          <p:cNvSpPr txBox="1"/>
          <p:nvPr/>
        </p:nvSpPr>
        <p:spPr>
          <a:xfrm>
            <a:off x="4003040" y="2316480"/>
            <a:ext cx="3677920" cy="2634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 Rounded MT Bold" panose="020F0704030504030204" pitchFamily="34" charset="0"/>
              </a:rPr>
              <a:t>Why</a:t>
            </a:r>
            <a:r>
              <a:rPr lang="en-US" sz="2400" dirty="0">
                <a:latin typeface="Arial Rounded MT Bold" panose="020F0704030504030204" pitchFamily="34" charset="0"/>
              </a:rPr>
              <a:t> A/B test ?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dirty="0"/>
              <a:t> </a:t>
            </a:r>
            <a:r>
              <a:rPr lang="en-US" sz="2400" dirty="0">
                <a:latin typeface="Aptos Display" panose="020B0004020202020204" pitchFamily="34" charset="0"/>
              </a:rPr>
              <a:t>To increase conversion rates, click-through rates, and other metrics through </a:t>
            </a:r>
            <a:r>
              <a:rPr lang="en-US" sz="2400" dirty="0" err="1">
                <a:latin typeface="Aptos Display" panose="020B0004020202020204" pitchFamily="34" charset="0"/>
              </a:rPr>
              <a:t>datadriven</a:t>
            </a:r>
            <a:r>
              <a:rPr lang="en-US" sz="2400" dirty="0">
                <a:latin typeface="Aptos Display" panose="020B0004020202020204" pitchFamily="34" charset="0"/>
              </a:rPr>
              <a:t> experimentation</a:t>
            </a:r>
            <a:r>
              <a:rPr lang="en-US" dirty="0">
                <a:latin typeface="Aptos Display" panose="020B0004020202020204" pitchFamily="34" charset="0"/>
              </a:rPr>
              <a:t>.</a:t>
            </a:r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8C536-D348-3727-9267-F86234E82FBE}"/>
              </a:ext>
            </a:extLst>
          </p:cNvPr>
          <p:cNvSpPr txBox="1"/>
          <p:nvPr/>
        </p:nvSpPr>
        <p:spPr>
          <a:xfrm>
            <a:off x="7762240" y="2397760"/>
            <a:ext cx="3769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Best practices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2400" dirty="0">
                <a:latin typeface="Aptos Display" panose="020B0004020202020204" pitchFamily="34" charset="0"/>
              </a:rPr>
              <a:t>Define your goals, choose your metrics, test one variable at a time, test large enough sample sizes</a:t>
            </a:r>
            <a:endParaRPr lang="en-IN" sz="24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6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B37B59-1F0E-625E-363B-504794E63EF1}"/>
              </a:ext>
            </a:extLst>
          </p:cNvPr>
          <p:cNvSpPr txBox="1"/>
          <p:nvPr/>
        </p:nvSpPr>
        <p:spPr>
          <a:xfrm>
            <a:off x="711200" y="904240"/>
            <a:ext cx="10769600" cy="4126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800" dirty="0">
                <a:latin typeface="Arial Rounded MT Bold" panose="020F0704030504030204" pitchFamily="34" charset="0"/>
              </a:rPr>
              <a:t>LIBRARIES : </a:t>
            </a:r>
            <a:endParaRPr lang="en-US" sz="2000" dirty="0">
              <a:latin typeface="Aptos Display" panose="020B0004020202020204" pitchFamily="34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ptos Display" panose="020B0004020202020204" pitchFamily="34" charset="0"/>
              </a:rPr>
              <a:t>NUMPY             :  </a:t>
            </a:r>
            <a:r>
              <a:rPr lang="en-US" dirty="0"/>
              <a:t>To perform a wide variety of mathematical operations on arrays.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ptos Display" panose="020B0004020202020204" pitchFamily="34" charset="0"/>
              </a:rPr>
              <a:t>PANDAS </a:t>
            </a:r>
            <a:r>
              <a:rPr lang="en-US" sz="2000" dirty="0">
                <a:latin typeface="Arial Rounded MT Bold" panose="020F0704030504030204" pitchFamily="34" charset="0"/>
              </a:rPr>
              <a:t>  </a:t>
            </a:r>
            <a:r>
              <a:rPr lang="en-US" dirty="0"/>
              <a:t>      :  For data analysis &amp; associated manipulation of tabular data in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ptos Display" panose="020B0004020202020204" pitchFamily="34" charset="0"/>
              </a:rPr>
              <a:t>MATPLOTLIB </a:t>
            </a:r>
            <a:r>
              <a:rPr lang="en-US" sz="2000" dirty="0"/>
              <a:t> </a:t>
            </a:r>
            <a:r>
              <a:rPr lang="en-US" dirty="0"/>
              <a:t>:  For creating static, animated and interactive visualizations.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ptos Display" panose="020B0004020202020204" pitchFamily="34" charset="0"/>
              </a:rPr>
              <a:t>SKLEARN   </a:t>
            </a:r>
            <a:r>
              <a:rPr lang="en-US" dirty="0">
                <a:latin typeface="Aptos Display" panose="020B0004020202020204" pitchFamily="34" charset="0"/>
              </a:rPr>
              <a:t> </a:t>
            </a:r>
            <a:r>
              <a:rPr lang="en-US" dirty="0"/>
              <a:t>    :  To interoperate with the python numerical and scientific libraries. </a:t>
            </a:r>
          </a:p>
        </p:txBody>
      </p:sp>
    </p:spTree>
    <p:extLst>
      <p:ext uri="{BB962C8B-B14F-4D97-AF65-F5344CB8AC3E}">
        <p14:creationId xmlns:p14="http://schemas.microsoft.com/office/powerpoint/2010/main" val="2862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AF19C7-243C-0B5C-1E67-66DA7791697D}"/>
              </a:ext>
            </a:extLst>
          </p:cNvPr>
          <p:cNvSpPr txBox="1"/>
          <p:nvPr/>
        </p:nvSpPr>
        <p:spPr>
          <a:xfrm flipV="1">
            <a:off x="419399" y="1192512"/>
            <a:ext cx="723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2CE2A-68D3-5B5E-60A5-B9B64D4BB0A1}"/>
              </a:ext>
            </a:extLst>
          </p:cNvPr>
          <p:cNvSpPr txBox="1"/>
          <p:nvPr/>
        </p:nvSpPr>
        <p:spPr>
          <a:xfrm>
            <a:off x="619760" y="548640"/>
            <a:ext cx="682752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Algorithm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DFF98-898E-96BC-4FDC-20E6C244FAB8}"/>
              </a:ext>
            </a:extLst>
          </p:cNvPr>
          <p:cNvSpPr txBox="1"/>
          <p:nvPr/>
        </p:nvSpPr>
        <p:spPr>
          <a:xfrm>
            <a:off x="792480" y="1192512"/>
            <a:ext cx="10088880" cy="1245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Logistic Regression </a:t>
            </a:r>
            <a:r>
              <a:rPr lang="en-IN" sz="1600" dirty="0">
                <a:latin typeface="Arial Rounded MT Bold" panose="020F0704030504030204" pitchFamily="34" charset="0"/>
              </a:rPr>
              <a:t>:It is a statistical method used for binary </a:t>
            </a:r>
            <a:r>
              <a:rPr lang="en-IN" sz="1600" dirty="0" err="1">
                <a:latin typeface="Arial Rounded MT Bold" panose="020F0704030504030204" pitchFamily="34" charset="0"/>
              </a:rPr>
              <a:t>classification,where</a:t>
            </a:r>
            <a:r>
              <a:rPr lang="en-IN" sz="1600" dirty="0">
                <a:latin typeface="Arial Rounded MT Bold" panose="020F0704030504030204" pitchFamily="34" charset="0"/>
              </a:rPr>
              <a:t> the goal is to predict a binary outcome based on one or more predictor </a:t>
            </a:r>
            <a:r>
              <a:rPr lang="en-IN" sz="1600" dirty="0" err="1">
                <a:latin typeface="Arial Rounded MT Bold" panose="020F0704030504030204" pitchFamily="34" charset="0"/>
              </a:rPr>
              <a:t>variables.This</a:t>
            </a:r>
            <a:r>
              <a:rPr lang="en-IN" sz="1600" dirty="0">
                <a:latin typeface="Arial Rounded MT Bold" panose="020F0704030504030204" pitchFamily="34" charset="0"/>
              </a:rPr>
              <a:t> method is widely used in machine learning and statistics tasks.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90BFD-9A79-A65B-8215-F81AB7AC61B5}"/>
              </a:ext>
            </a:extLst>
          </p:cNvPr>
          <p:cNvSpPr txBox="1"/>
          <p:nvPr/>
        </p:nvSpPr>
        <p:spPr>
          <a:xfrm rot="10800000" flipV="1">
            <a:off x="1148080" y="3487188"/>
            <a:ext cx="10281920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 </a:t>
            </a:r>
            <a:r>
              <a:rPr lang="en-IN" sz="2000" dirty="0">
                <a:latin typeface="Aptos Display" panose="020B0004020202020204" pitchFamily="34" charset="0"/>
              </a:rPr>
              <a:t>Data pre-processing step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Hypothesis Testing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Predicting the test result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Test accuracy of the result ( creation of confusion matrix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Visualizing the test set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110DB-004F-B0E7-1003-8B6F8F11A74A}"/>
              </a:ext>
            </a:extLst>
          </p:cNvPr>
          <p:cNvSpPr txBox="1"/>
          <p:nvPr/>
        </p:nvSpPr>
        <p:spPr>
          <a:xfrm>
            <a:off x="792480" y="2852713"/>
            <a:ext cx="774192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ptos Display" panose="020B0004020202020204" pitchFamily="34" charset="0"/>
              </a:rPr>
              <a:t>Logistic Regression Implementation </a:t>
            </a:r>
            <a:r>
              <a:rPr lang="en-IN" sz="2800" dirty="0">
                <a:latin typeface="Aptos Display" panose="020B00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91563276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724-058C-440B-0370-587EB48A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2"/>
            <a:ext cx="9905999" cy="1331166"/>
          </a:xfrm>
        </p:spPr>
        <p:txBody>
          <a:bodyPr/>
          <a:lstStyle/>
          <a:p>
            <a:r>
              <a:rPr lang="en-IN" dirty="0"/>
              <a:t>INPUTS: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0C4D7-B6D3-0B37-47AC-959DFFB4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203649"/>
            <a:ext cx="9906000" cy="28831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Aptos" panose="020B0004020202020204" pitchFamily="34" charset="0"/>
              </a:rPr>
              <a:t>Control-group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latin typeface="Aptos" panose="020B0004020202020204" pitchFamily="34" charset="0"/>
              </a:rPr>
              <a:t>Test-group</a:t>
            </a:r>
          </a:p>
          <a:p>
            <a:r>
              <a:rPr lang="en-IN" dirty="0">
                <a:latin typeface="Aptos" panose="020B0004020202020204" pitchFamily="34" charset="0"/>
              </a:rPr>
              <a:t>Above are the two web pages names used for comparison .By comparing those web pages conversion rate we can decide which web page is effective and mostly used</a:t>
            </a:r>
          </a:p>
        </p:txBody>
      </p:sp>
    </p:spTree>
    <p:extLst>
      <p:ext uri="{BB962C8B-B14F-4D97-AF65-F5344CB8AC3E}">
        <p14:creationId xmlns:p14="http://schemas.microsoft.com/office/powerpoint/2010/main" val="219275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3D4B-1901-EC52-DFCB-F163CFA7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9290"/>
            <a:ext cx="9905998" cy="989045"/>
          </a:xfrm>
        </p:spPr>
        <p:txBody>
          <a:bodyPr>
            <a:normAutofit/>
          </a:bodyPr>
          <a:lstStyle/>
          <a:p>
            <a:r>
              <a:rPr lang="en-IN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C04BC-7386-B3D3-D1E2-582F3B818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3" y="1231641"/>
            <a:ext cx="10161036" cy="5299788"/>
          </a:xfrm>
        </p:spPr>
      </p:pic>
    </p:spTree>
    <p:extLst>
      <p:ext uri="{BB962C8B-B14F-4D97-AF65-F5344CB8AC3E}">
        <p14:creationId xmlns:p14="http://schemas.microsoft.com/office/powerpoint/2010/main" val="773522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9A855-FACF-E238-13A6-B415439C39C8}"/>
              </a:ext>
            </a:extLst>
          </p:cNvPr>
          <p:cNvSpPr txBox="1"/>
          <p:nvPr/>
        </p:nvSpPr>
        <p:spPr>
          <a:xfrm>
            <a:off x="1148080" y="985520"/>
            <a:ext cx="7447280" cy="422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800" dirty="0">
                <a:latin typeface="Arial Rounded MT Bold" panose="020F0704030504030204" pitchFamily="34" charset="0"/>
              </a:rPr>
              <a:t>Benefits: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Aptos Display" panose="020B0004020202020204" pitchFamily="34" charset="0"/>
              </a:rPr>
              <a:t>Optimizing User Experience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Aptos Display" panose="020B0004020202020204" pitchFamily="34" charset="0"/>
              </a:rPr>
              <a:t>Reducing Risk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Aptos Display" panose="020B0004020202020204" pitchFamily="34" charset="0"/>
              </a:rPr>
              <a:t>Testing Hypothesis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Aptos Display" panose="020B0004020202020204" pitchFamily="34" charset="0"/>
              </a:rPr>
              <a:t>Competitive Advantage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Aptos Display" panose="020B0004020202020204" pitchFamily="34" charset="0"/>
              </a:rPr>
              <a:t>Cost-Effective Marketing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Aptos Display" panose="020B0004020202020204" pitchFamily="34" charset="0"/>
              </a:rPr>
              <a:t>Long Term Strategy</a:t>
            </a:r>
          </a:p>
        </p:txBody>
      </p:sp>
    </p:spTree>
    <p:extLst>
      <p:ext uri="{BB962C8B-B14F-4D97-AF65-F5344CB8AC3E}">
        <p14:creationId xmlns:p14="http://schemas.microsoft.com/office/powerpoint/2010/main" val="171615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C345-822A-4EC6-C827-2BC1C2ED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0CA6-CC5C-2CF2-84CD-7165945C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4784"/>
            <a:ext cx="9728750" cy="2369975"/>
          </a:xfrm>
        </p:spPr>
        <p:txBody>
          <a:bodyPr/>
          <a:lstStyle/>
          <a:p>
            <a:r>
              <a:rPr lang="en-US" dirty="0"/>
              <a:t>MULTI-VARIANT TESTING : Move beyond simple a/b testing to multi variant tests to multiple changes simultaneously.</a:t>
            </a:r>
          </a:p>
          <a:p>
            <a:r>
              <a:rPr lang="en-US" dirty="0"/>
              <a:t>USER FEEDBACK INTEGRATION :Combine A/B test data with user feedback and qualitative research to gain a great view of user 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637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6CD18-78FA-7499-FB39-552E84C35B54}"/>
              </a:ext>
            </a:extLst>
          </p:cNvPr>
          <p:cNvSpPr txBox="1"/>
          <p:nvPr/>
        </p:nvSpPr>
        <p:spPr>
          <a:xfrm>
            <a:off x="619760" y="999066"/>
            <a:ext cx="474472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CONCLUSION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9677F-C57C-ABF8-969B-9E0FC1672A7B}"/>
              </a:ext>
            </a:extLst>
          </p:cNvPr>
          <p:cNvSpPr txBox="1"/>
          <p:nvPr/>
        </p:nvSpPr>
        <p:spPr>
          <a:xfrm>
            <a:off x="1859280" y="2113280"/>
            <a:ext cx="8768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ptos Display" panose="020B0004020202020204" pitchFamily="34" charset="0"/>
              </a:rPr>
              <a:t>A/B testing, combined with machine learning, is a powerful approach for optimizing digital experiences. By leveraging data-driven insights, businesses can make informed decisions that lead to improved user engagement and conversion rates.</a:t>
            </a:r>
            <a:endParaRPr lang="en-IN" sz="2400" dirty="0">
              <a:latin typeface="Aptos Display" panose="020B0004020202020204" pitchFamily="34" charset="0"/>
            </a:endParaRPr>
          </a:p>
          <a:p>
            <a:endParaRPr lang="en-IN" sz="24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416</TotalTime>
  <Words>379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Aptos</vt:lpstr>
      <vt:lpstr>Aptos Display</vt:lpstr>
      <vt:lpstr>Arial</vt:lpstr>
      <vt:lpstr>Arial Rounded MT Bold</vt:lpstr>
      <vt:lpstr>Berlin Sans FB Demi</vt:lpstr>
      <vt:lpstr>Calibri</vt:lpstr>
      <vt:lpstr>Engravers MT</vt:lpstr>
      <vt:lpstr>High Tower Text</vt:lpstr>
      <vt:lpstr>Palatino Linotype</vt:lpstr>
      <vt:lpstr>Wingdings</vt:lpstr>
      <vt:lpstr>Gallery</vt:lpstr>
      <vt:lpstr>A / B TESTING ANALYSIS</vt:lpstr>
      <vt:lpstr>PowerPoint Presentation</vt:lpstr>
      <vt:lpstr>PowerPoint Presentation</vt:lpstr>
      <vt:lpstr>PowerPoint Presentation</vt:lpstr>
      <vt:lpstr>INPUTS:</vt:lpstr>
      <vt:lpstr>OUTPUT:</vt:lpstr>
      <vt:lpstr>PowerPoint Presentation</vt:lpstr>
      <vt:lpstr>FUTURE ENHANCEMENTS: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YAMANI MAHESWARI</dc:creator>
  <cp:lastModifiedBy>srinu ch</cp:lastModifiedBy>
  <cp:revision>4</cp:revision>
  <dcterms:created xsi:type="dcterms:W3CDTF">2023-09-24T14:31:12Z</dcterms:created>
  <dcterms:modified xsi:type="dcterms:W3CDTF">2023-10-11T13:18:12Z</dcterms:modified>
</cp:coreProperties>
</file>