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85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06" y="500042"/>
            <a:ext cx="3286148" cy="42148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function 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Axios</a:t>
            </a:r>
            <a:r>
              <a:rPr lang="en-US" altLang="zh-CN" sz="1050" dirty="0" smtClean="0"/>
              <a:t>(config){</a:t>
            </a:r>
          </a:p>
          <a:p>
            <a:r>
              <a:rPr lang="en-US" altLang="zh-CN" sz="1050" dirty="0" smtClean="0"/>
              <a:t>    this.defaults=config</a:t>
            </a:r>
          </a:p>
          <a:p>
            <a:r>
              <a:rPr lang="en-US" altLang="zh-CN" sz="1050" dirty="0" smtClean="0"/>
              <a:t>    this.</a:t>
            </a:r>
            <a:r>
              <a:rPr lang="en-US" altLang="zh-CN" sz="1050" b="1" u="sng" dirty="0" smtClean="0"/>
              <a:t>interceptors</a:t>
            </a:r>
            <a:r>
              <a:rPr lang="en-US" altLang="zh-CN" sz="1050" dirty="0" smtClean="0"/>
              <a:t>={</a:t>
            </a:r>
          </a:p>
          <a:p>
            <a:r>
              <a:rPr lang="en-US" altLang="zh-CN" sz="1050" dirty="0" smtClean="0"/>
              <a:t>        </a:t>
            </a:r>
            <a:r>
              <a:rPr lang="en-US" altLang="zh-CN" sz="1050" b="1" u="sng" dirty="0" smtClean="0"/>
              <a:t>request</a:t>
            </a:r>
            <a:r>
              <a:rPr lang="en-US" altLang="zh-CN" sz="1050" dirty="0" smtClean="0"/>
              <a:t>: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new</a:t>
            </a:r>
            <a:r>
              <a:rPr lang="en-US" altLang="zh-CN" sz="1050" dirty="0" smtClean="0"/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InterceptorManager</a:t>
            </a:r>
            <a:r>
              <a:rPr lang="en-US" altLang="zh-CN" sz="1050" dirty="0" smtClean="0"/>
              <a:t>(),</a:t>
            </a:r>
          </a:p>
          <a:p>
            <a:r>
              <a:rPr lang="en-US" altLang="zh-CN" sz="1050" dirty="0" smtClean="0"/>
              <a:t>        </a:t>
            </a:r>
            <a:r>
              <a:rPr lang="en-US" altLang="zh-CN" sz="1050" b="1" u="sng" dirty="0" smtClean="0"/>
              <a:t>response</a:t>
            </a:r>
            <a:r>
              <a:rPr lang="en-US" altLang="zh-CN" sz="1050" dirty="0" smtClean="0"/>
              <a:t>: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new</a:t>
            </a:r>
            <a:r>
              <a:rPr lang="en-US" altLang="zh-CN" sz="1050" dirty="0" smtClean="0"/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InterceptorManager</a:t>
            </a:r>
            <a:r>
              <a:rPr lang="en-US" altLang="zh-CN" sz="1050" dirty="0" smtClean="0"/>
              <a:t>()</a:t>
            </a:r>
          </a:p>
          <a:p>
            <a:r>
              <a:rPr lang="en-US" altLang="zh-CN" sz="1050" dirty="0" smtClean="0"/>
              <a:t>    }</a:t>
            </a:r>
          </a:p>
          <a:p>
            <a:r>
              <a:rPr lang="en-US" altLang="zh-CN" sz="1050" dirty="0" smtClean="0"/>
              <a:t>}</a:t>
            </a:r>
          </a:p>
          <a:p>
            <a:r>
              <a:rPr lang="en-US" altLang="zh-CN" sz="1050" dirty="0" smtClean="0">
                <a:solidFill>
                  <a:srgbClr val="FF0000"/>
                </a:solidFill>
              </a:rPr>
              <a:t>Axios.prototype.request</a:t>
            </a:r>
            <a:r>
              <a:rPr lang="en-US" altLang="zh-CN" sz="1050" dirty="0" smtClean="0"/>
              <a:t> = function(config){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050" dirty="0" smtClean="0"/>
              <a:t>//  … </a:t>
            </a:r>
            <a:r>
              <a:rPr lang="zh-CN" altLang="en-US" sz="1050" dirty="0" smtClean="0"/>
              <a:t>合并配置项，统一请求方式大小写</a:t>
            </a:r>
            <a:endParaRPr lang="en-US" altLang="zh-CN" sz="1050" dirty="0" smtClean="0"/>
          </a:p>
          <a:p>
            <a:r>
              <a:rPr lang="en-US" altLang="zh-CN" sz="1050" dirty="0" smtClean="0"/>
              <a:t>    let chains =  [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dispatchRequest</a:t>
            </a:r>
            <a:r>
              <a:rPr lang="en-US" altLang="zh-CN" sz="1050" dirty="0" smtClean="0"/>
              <a:t>, undefined]</a:t>
            </a:r>
          </a:p>
          <a:p>
            <a:r>
              <a:rPr lang="en-US" altLang="zh-CN" sz="1050" dirty="0" smtClean="0"/>
              <a:t>    let promise = Promise.resolve(config)</a:t>
            </a:r>
          </a:p>
          <a:p>
            <a:r>
              <a:rPr lang="en-US" altLang="zh-CN" sz="1050" dirty="0" smtClean="0"/>
              <a:t>    this.</a:t>
            </a:r>
            <a:r>
              <a:rPr lang="en-US" altLang="zh-CN" sz="1050" b="1" u="sng" dirty="0" smtClean="0"/>
              <a:t>interceptors.request.handlers</a:t>
            </a:r>
            <a:r>
              <a:rPr lang="en-US" altLang="zh-CN" sz="1050" dirty="0" smtClean="0"/>
              <a:t>.forEach(item=&gt;{</a:t>
            </a:r>
          </a:p>
          <a:p>
            <a:r>
              <a:rPr lang="en-US" altLang="zh-CN" sz="1050" dirty="0" smtClean="0"/>
              <a:t>        chains.unshift(item.fulfilled, item.rejected)</a:t>
            </a:r>
          </a:p>
          <a:p>
            <a:r>
              <a:rPr lang="en-US" altLang="zh-CN" sz="1050" dirty="0" smtClean="0"/>
              <a:t>    }</a:t>
            </a:r>
          </a:p>
          <a:p>
            <a:r>
              <a:rPr lang="en-US" altLang="zh-CN" sz="1050" dirty="0" smtClean="0"/>
              <a:t>    this.</a:t>
            </a:r>
            <a:r>
              <a:rPr lang="en-US" altLang="zh-CN" sz="1050" b="1" u="sng" dirty="0" smtClean="0"/>
              <a:t>interceptors.request.handlers</a:t>
            </a:r>
            <a:r>
              <a:rPr lang="en-US" altLang="zh-CN" sz="1050" dirty="0" smtClean="0"/>
              <a:t>.forEach(item=&gt;{</a:t>
            </a:r>
          </a:p>
          <a:p>
            <a:r>
              <a:rPr lang="en-US" altLang="zh-CN" sz="1050" dirty="0" smtClean="0"/>
              <a:t>        chains.unshift(item.fulfilled, item.rejected)</a:t>
            </a:r>
          </a:p>
          <a:p>
            <a:r>
              <a:rPr lang="en-US" altLang="zh-CN" sz="1050" dirty="0" smtClean="0"/>
              <a:t>    }</a:t>
            </a:r>
          </a:p>
          <a:p>
            <a:r>
              <a:rPr lang="en-US" altLang="zh-CN" sz="1050" dirty="0" smtClean="0"/>
              <a:t>    while(chains.length){</a:t>
            </a:r>
          </a:p>
          <a:p>
            <a:r>
              <a:rPr lang="en-US" altLang="zh-CN" sz="1050" dirty="0" smtClean="0"/>
              <a:t>        promise = promise.then(chains.shift(), chains.shift())</a:t>
            </a:r>
          </a:p>
          <a:p>
            <a:r>
              <a:rPr lang="en-US" altLang="zh-CN" sz="1050" dirty="0" smtClean="0"/>
              <a:t>    }</a:t>
            </a:r>
          </a:p>
          <a:p>
            <a:r>
              <a:rPr lang="en-US" altLang="zh-CN" sz="1050" dirty="0" smtClean="0"/>
              <a:t>    return promise</a:t>
            </a:r>
          </a:p>
          <a:p>
            <a:r>
              <a:rPr lang="en-US" altLang="zh-CN" sz="1050" dirty="0" smtClean="0"/>
              <a:t>}</a:t>
            </a:r>
          </a:p>
          <a:p>
            <a:r>
              <a:rPr lang="en-US" altLang="zh-CN" sz="1050" dirty="0" smtClean="0">
                <a:solidFill>
                  <a:srgbClr val="FF0000"/>
                </a:solidFill>
              </a:rPr>
              <a:t>Axios.prototype.post</a:t>
            </a:r>
            <a:r>
              <a:rPr lang="en-US" altLang="zh-CN" sz="1050" dirty="0" smtClean="0"/>
              <a:t> = function(config){</a:t>
            </a:r>
          </a:p>
          <a:p>
            <a:r>
              <a:rPr lang="en-US" altLang="zh-CN" sz="1050" dirty="0" smtClean="0"/>
              <a:t>    return this.request({method: ‘post’})</a:t>
            </a:r>
          </a:p>
          <a:p>
            <a:r>
              <a:rPr lang="en-US" altLang="zh-CN" sz="1050" dirty="0" smtClean="0"/>
              <a:t>}</a:t>
            </a:r>
            <a:endParaRPr lang="zh-CN" altLang="en-US" sz="105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1406" y="71414"/>
            <a:ext cx="6357982" cy="4154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function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InterceptorManager</a:t>
            </a:r>
            <a:r>
              <a:rPr lang="en-US" altLang="zh-CN" sz="1050" dirty="0" smtClean="0"/>
              <a:t>(){ this.</a:t>
            </a:r>
            <a:r>
              <a:rPr lang="en-US" altLang="zh-CN" sz="1050" b="1" u="sng" dirty="0" smtClean="0"/>
              <a:t>handlers</a:t>
            </a:r>
            <a:r>
              <a:rPr lang="en-US" altLang="zh-CN" sz="1050" dirty="0" smtClean="0"/>
              <a:t>=[] }</a:t>
            </a:r>
          </a:p>
          <a:p>
            <a:r>
              <a:rPr lang="en-US" altLang="zh-CN" sz="1050" dirty="0" smtClean="0">
                <a:solidFill>
                  <a:srgbClr val="FF0000"/>
                </a:solidFill>
              </a:rPr>
              <a:t>InterceptorManager.prototype.use </a:t>
            </a:r>
            <a:r>
              <a:rPr lang="en-US" altLang="zh-CN" sz="1050" dirty="0" smtClean="0"/>
              <a:t>= function(fulfilled, rejected){ this.</a:t>
            </a:r>
            <a:r>
              <a:rPr lang="en-US" altLang="zh-CN" sz="1050" b="1" u="sng" dirty="0" smtClean="0"/>
              <a:t>handlers</a:t>
            </a:r>
            <a:r>
              <a:rPr lang="en-US" altLang="zh-CN" sz="1050" dirty="0" smtClean="0"/>
              <a:t>.push({fulfilled, rejected}) }</a:t>
            </a:r>
            <a:endParaRPr lang="zh-CN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4755261"/>
            <a:ext cx="4857784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function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createInstance</a:t>
            </a:r>
            <a:r>
              <a:rPr lang="en-US" altLang="zh-CN" sz="1050" dirty="0" smtClean="0"/>
              <a:t>(config){</a:t>
            </a:r>
          </a:p>
          <a:p>
            <a:r>
              <a:rPr lang="en-US" altLang="zh-CN" sz="1050" dirty="0" smtClean="0"/>
              <a:t>    const context =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new</a:t>
            </a:r>
            <a:r>
              <a:rPr lang="en-US" altLang="zh-CN" sz="1050" dirty="0" smtClean="0"/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Axios</a:t>
            </a:r>
            <a:r>
              <a:rPr lang="en-US" altLang="zh-CN" sz="1050" dirty="0" smtClean="0"/>
              <a:t>(config)</a:t>
            </a:r>
          </a:p>
          <a:p>
            <a:r>
              <a:rPr lang="en-US" altLang="zh-CN" sz="1050" dirty="0" smtClean="0"/>
              <a:t>    let instance = </a:t>
            </a:r>
            <a:r>
              <a:rPr lang="en-US" altLang="zh-CN" sz="1050" dirty="0" smtClean="0">
                <a:solidFill>
                  <a:srgbClr val="FF0000"/>
                </a:solidFill>
              </a:rPr>
              <a:t>Axios.prototype.request</a:t>
            </a:r>
            <a:r>
              <a:rPr lang="en-US" altLang="zh-CN" sz="1050" dirty="0" smtClean="0"/>
              <a:t>.bind(context)</a:t>
            </a:r>
          </a:p>
          <a:p>
            <a:r>
              <a:rPr lang="en-US" altLang="zh-CN" sz="1050" dirty="0" smtClean="0"/>
              <a:t>    Object.keys(context).forEach(key=&gt;{ instance[key] = context[key] })</a:t>
            </a:r>
          </a:p>
          <a:p>
            <a:r>
              <a:rPr lang="en-US" altLang="zh-CN" sz="1050" dirty="0" smtClean="0"/>
              <a:t>    Object.keys(Axios.prototype).forEach(key=&gt;{ instance[key] = Axios.prototype [key] })</a:t>
            </a:r>
          </a:p>
          <a:p>
            <a:r>
              <a:rPr lang="en-US" altLang="zh-CN" sz="1050" dirty="0" smtClean="0"/>
              <a:t>    instance.</a:t>
            </a:r>
            <a:r>
              <a:rPr lang="en-US" altLang="zh-CN" sz="1050" b="1" dirty="0" smtClean="0"/>
              <a:t>CancelToken</a:t>
            </a:r>
            <a:r>
              <a:rPr lang="en-US" altLang="zh-CN" sz="1050" dirty="0" smtClean="0"/>
              <a:t>=function(excutor){</a:t>
            </a:r>
          </a:p>
          <a:p>
            <a:r>
              <a:rPr lang="en-US" altLang="zh-CN" sz="1050" dirty="0" smtClean="0"/>
              <a:t>        let resolvePromise</a:t>
            </a:r>
          </a:p>
          <a:p>
            <a:r>
              <a:rPr lang="en-US" altLang="zh-CN" sz="1050" dirty="0" smtClean="0"/>
              <a:t>        this.</a:t>
            </a:r>
            <a:r>
              <a:rPr lang="en-US" altLang="zh-CN" sz="1050" b="1" dirty="0" smtClean="0"/>
              <a:t>promise</a:t>
            </a:r>
            <a:r>
              <a:rPr lang="en-US" altLang="zh-CN" sz="1050" dirty="0" smtClean="0"/>
              <a:t> = new Promise.then(resolve=&gt;{ resolvePromise=resolve })</a:t>
            </a:r>
          </a:p>
          <a:p>
            <a:r>
              <a:rPr lang="en-US" altLang="zh-CN" sz="1050" dirty="0" smtClean="0"/>
              <a:t>        excutor(function(){ resolvePromise() })</a:t>
            </a:r>
          </a:p>
          <a:p>
            <a:r>
              <a:rPr lang="en-US" altLang="zh-CN" sz="1050" dirty="0" smtClean="0"/>
              <a:t>    }</a:t>
            </a:r>
          </a:p>
          <a:p>
            <a:r>
              <a:rPr lang="en-US" altLang="zh-CN" sz="1050" dirty="0" smtClean="0"/>
              <a:t>    return instance</a:t>
            </a:r>
          </a:p>
          <a:p>
            <a:r>
              <a:rPr lang="en-US" altLang="zh-CN" sz="1050" dirty="0" smtClean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54" y="500042"/>
            <a:ext cx="3071834" cy="9002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function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dispatchRequest</a:t>
            </a:r>
            <a:r>
              <a:rPr lang="en-US" altLang="zh-CN" sz="1050" dirty="0" smtClean="0"/>
              <a:t>(config){</a:t>
            </a:r>
          </a:p>
          <a:p>
            <a:r>
              <a:rPr lang="en-US" altLang="zh-CN" sz="1050" dirty="0" smtClean="0"/>
              <a:t>    return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xhrAdapter</a:t>
            </a:r>
            <a:r>
              <a:rPr lang="en-US" altLang="zh-CN" sz="1050" dirty="0" smtClean="0"/>
              <a:t>(config).then(</a:t>
            </a:r>
          </a:p>
          <a:p>
            <a:r>
              <a:rPr lang="en-US" altLang="zh-CN" sz="1050" dirty="0" smtClean="0"/>
              <a:t>          res=&gt;{return res}, err=&gt;{return err}</a:t>
            </a:r>
          </a:p>
          <a:p>
            <a:r>
              <a:rPr lang="en-US" altLang="zh-CN" sz="1050" dirty="0" smtClean="0"/>
              <a:t>     ) // </a:t>
            </a:r>
            <a:r>
              <a:rPr lang="zh-CN" altLang="en-US" sz="1050" dirty="0" smtClean="0"/>
              <a:t>调用适配器函数发送请求，对结果作处理</a:t>
            </a:r>
            <a:endParaRPr lang="en-US" altLang="zh-CN" sz="1050" dirty="0" smtClean="0"/>
          </a:p>
          <a:p>
            <a:r>
              <a:rPr lang="en-US" altLang="zh-CN" sz="1050" dirty="0" smtClean="0"/>
              <a:t>} </a:t>
            </a:r>
            <a:endParaRPr lang="zh-CN" altLang="en-US" sz="1050" dirty="0"/>
          </a:p>
        </p:txBody>
      </p:sp>
      <p:sp>
        <p:nvSpPr>
          <p:cNvPr id="19" name="矩形 18"/>
          <p:cNvSpPr/>
          <p:nvPr/>
        </p:nvSpPr>
        <p:spPr>
          <a:xfrm>
            <a:off x="3357554" y="1500174"/>
            <a:ext cx="3071834" cy="321471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function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xhrAdapter</a:t>
            </a:r>
            <a:r>
              <a:rPr lang="en-US" altLang="zh-CN" sz="1050" dirty="0" smtClean="0"/>
              <a:t>(config){</a:t>
            </a:r>
          </a:p>
          <a:p>
            <a:r>
              <a:rPr lang="en-US" altLang="zh-CN" sz="1050" dirty="0" smtClean="0"/>
              <a:t>    return new Promise((resolve,reject)=&gt;{</a:t>
            </a:r>
          </a:p>
          <a:p>
            <a:r>
              <a:rPr lang="en-US" altLang="zh-CN" sz="1050" dirty="0" smtClean="0"/>
              <a:t>        const xhr =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new</a:t>
            </a:r>
            <a:r>
              <a:rPr lang="en-US" altLang="zh-CN" sz="1050" dirty="0" smtClean="0"/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XMLHttpRequest</a:t>
            </a:r>
            <a:r>
              <a:rPr lang="en-US" altLang="zh-CN" sz="1050" dirty="0" smtClean="0"/>
              <a:t>()</a:t>
            </a:r>
          </a:p>
          <a:p>
            <a:r>
              <a:rPr lang="en-US" altLang="zh-CN" sz="1050" dirty="0" smtClean="0"/>
              <a:t>        xhr.open(config.method, config.url)</a:t>
            </a:r>
          </a:p>
          <a:p>
            <a:r>
              <a:rPr lang="en-US" altLang="zh-CN" sz="1050" dirty="0" smtClean="0"/>
              <a:t>        xhr.send()</a:t>
            </a:r>
          </a:p>
          <a:p>
            <a:r>
              <a:rPr lang="en-US" altLang="zh-CN" sz="1050" dirty="0" smtClean="0"/>
              <a:t>        xhr.onreadystatechange=function(</a:t>
            </a:r>
          </a:p>
          <a:p>
            <a:r>
              <a:rPr lang="en-US" altLang="zh-CN" sz="1050" dirty="0" smtClean="0"/>
              <a:t>            if(xhr.readystate===4){</a:t>
            </a:r>
          </a:p>
          <a:p>
            <a:r>
              <a:rPr lang="en-US" altLang="zh-CN" sz="1050" dirty="0" smtClean="0"/>
              <a:t>                if(xhr.status&gt;=200 &amp;&amp; xhr.status&lt;300){</a:t>
            </a:r>
          </a:p>
          <a:p>
            <a:r>
              <a:rPr lang="en-US" altLang="zh-CN" sz="1050" dirty="0" smtClean="0"/>
              <a:t>                    resolve({…})</a:t>
            </a:r>
          </a:p>
          <a:p>
            <a:r>
              <a:rPr lang="en-US" altLang="zh-CN" sz="1050" dirty="0" smtClean="0"/>
              <a:t>                } else{ reject(new Error(‘</a:t>
            </a:r>
            <a:r>
              <a:rPr lang="zh-CN" altLang="en-US" sz="1050" dirty="0" smtClean="0"/>
              <a:t>请求失败</a:t>
            </a:r>
            <a:r>
              <a:rPr lang="en-US" altLang="zh-CN" sz="1050" dirty="0" smtClean="0"/>
              <a:t>’))}</a:t>
            </a:r>
          </a:p>
          <a:p>
            <a:r>
              <a:rPr lang="en-US" altLang="zh-CN" sz="1050" dirty="0" smtClean="0"/>
              <a:t>            }</a:t>
            </a:r>
          </a:p>
          <a:p>
            <a:r>
              <a:rPr lang="en-US" altLang="zh-CN" sz="1050" dirty="0" smtClean="0"/>
              <a:t>        }</a:t>
            </a:r>
          </a:p>
          <a:p>
            <a:r>
              <a:rPr lang="en-US" altLang="zh-CN" sz="1050" dirty="0" smtClean="0"/>
              <a:t>        if(config.</a:t>
            </a:r>
            <a:r>
              <a:rPr lang="en-US" altLang="zh-CN" sz="1050" b="1" dirty="0" smtClean="0"/>
              <a:t>cancelToken</a:t>
            </a:r>
            <a:r>
              <a:rPr lang="en-US" altLang="zh-CN" sz="1050" dirty="0" smtClean="0"/>
              <a:t>){</a:t>
            </a:r>
          </a:p>
          <a:p>
            <a:r>
              <a:rPr lang="en-US" altLang="zh-CN" sz="1050" dirty="0" smtClean="0"/>
              <a:t>            config.</a:t>
            </a:r>
            <a:r>
              <a:rPr lang="en-US" altLang="zh-CN" sz="1050" b="1" dirty="0" smtClean="0"/>
              <a:t>cancelToken</a:t>
            </a:r>
            <a:r>
              <a:rPr lang="en-US" altLang="zh-CN" sz="1050" dirty="0" smtClean="0"/>
              <a:t>.</a:t>
            </a:r>
            <a:r>
              <a:rPr lang="en-US" altLang="zh-CN" sz="1050" b="1" dirty="0" smtClean="0"/>
              <a:t>promise</a:t>
            </a:r>
            <a:r>
              <a:rPr lang="en-US" altLang="zh-CN" sz="1050" dirty="0" smtClean="0"/>
              <a:t>.then(resolve=&gt;{ </a:t>
            </a:r>
          </a:p>
          <a:p>
            <a:r>
              <a:rPr lang="en-US" altLang="zh-CN" sz="1050" dirty="0" smtClean="0"/>
              <a:t>                xhr.abort();  </a:t>
            </a:r>
          </a:p>
          <a:p>
            <a:r>
              <a:rPr lang="en-US" altLang="zh-CN" sz="1050" dirty="0" smtClean="0"/>
              <a:t>                reject(new Error(‘</a:t>
            </a:r>
            <a:r>
              <a:rPr lang="zh-CN" altLang="en-US" sz="1050" dirty="0" smtClean="0"/>
              <a:t>请求已被取消</a:t>
            </a:r>
            <a:r>
              <a:rPr lang="en-US" altLang="zh-CN" sz="1050" dirty="0" smtClean="0"/>
              <a:t>’))})</a:t>
            </a:r>
          </a:p>
          <a:p>
            <a:r>
              <a:rPr lang="en-US" altLang="zh-CN" sz="1050" dirty="0" smtClean="0"/>
              <a:t>        }</a:t>
            </a:r>
          </a:p>
          <a:p>
            <a:r>
              <a:rPr lang="en-US" altLang="zh-CN" sz="1050" dirty="0" smtClean="0"/>
              <a:t>    }</a:t>
            </a:r>
          </a:p>
          <a:p>
            <a:r>
              <a:rPr lang="en-US" altLang="zh-CN" sz="1050" dirty="0" smtClean="0"/>
              <a:t>} </a:t>
            </a:r>
            <a:endParaRPr lang="zh-CN" altLang="en-US" sz="1050" dirty="0"/>
          </a:p>
        </p:txBody>
      </p:sp>
      <p:cxnSp>
        <p:nvCxnSpPr>
          <p:cNvPr id="50" name="直接箭头连接符 49"/>
          <p:cNvCxnSpPr/>
          <p:nvPr/>
        </p:nvCxnSpPr>
        <p:spPr>
          <a:xfrm rot="16200000" flipV="1">
            <a:off x="1357290" y="500042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785918" y="642918"/>
            <a:ext cx="2143140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rot="5400000">
            <a:off x="3821901" y="117870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071538" y="3786190"/>
            <a:ext cx="3929090" cy="2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16200000" flipV="1">
            <a:off x="-142908" y="3143248"/>
            <a:ext cx="342902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35687" y="1678769"/>
            <a:ext cx="142876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1893075" y="607199"/>
            <a:ext cx="2500330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00826" y="785794"/>
            <a:ext cx="27146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let </a:t>
            </a:r>
            <a:r>
              <a:rPr lang="en-US" altLang="zh-CN" sz="1050" dirty="0" err="1" smtClean="0"/>
              <a:t>axios</a:t>
            </a:r>
            <a:r>
              <a:rPr lang="en-US" altLang="zh-CN" sz="1050" dirty="0" smtClean="0"/>
              <a:t> = createInstance(), cancel=null</a:t>
            </a:r>
          </a:p>
          <a:p>
            <a:r>
              <a:rPr lang="en-US" altLang="zh-CN" sz="1050" dirty="0" err="1" smtClean="0"/>
              <a:t>axios.interceptors.requset.use</a:t>
            </a:r>
            <a:r>
              <a:rPr lang="en-US" altLang="zh-CN" sz="1050" dirty="0" smtClean="0"/>
              <a:t>(</a:t>
            </a:r>
          </a:p>
          <a:p>
            <a:r>
              <a:rPr lang="en-US" altLang="zh-CN" sz="1050" dirty="0" smtClean="0"/>
              <a:t>    config =&gt; {return config},</a:t>
            </a:r>
          </a:p>
          <a:p>
            <a:r>
              <a:rPr lang="en-US" altLang="zh-CN" sz="1050" dirty="0" smtClean="0"/>
              <a:t>    error =&gt; { return error }</a:t>
            </a:r>
          </a:p>
          <a:p>
            <a:r>
              <a:rPr lang="en-US" altLang="zh-CN" sz="1050" dirty="0" smtClean="0"/>
              <a:t>)</a:t>
            </a:r>
          </a:p>
          <a:p>
            <a:r>
              <a:rPr lang="en-US" altLang="zh-CN" sz="1050" dirty="0" err="1" smtClean="0"/>
              <a:t>axios.interceptors.response.use</a:t>
            </a:r>
            <a:r>
              <a:rPr lang="en-US" altLang="zh-CN" sz="1050" dirty="0" smtClean="0"/>
              <a:t>(</a:t>
            </a:r>
          </a:p>
          <a:p>
            <a:r>
              <a:rPr lang="en-US" altLang="zh-CN" sz="1050" dirty="0" smtClean="0"/>
              <a:t>    config =&gt; {return config},</a:t>
            </a:r>
          </a:p>
          <a:p>
            <a:r>
              <a:rPr lang="en-US" altLang="zh-CN" sz="1050" dirty="0" smtClean="0"/>
              <a:t>    error =&gt; { return error }</a:t>
            </a:r>
          </a:p>
          <a:p>
            <a:r>
              <a:rPr lang="en-US" altLang="zh-CN" sz="1050" dirty="0" smtClean="0"/>
              <a:t>)</a:t>
            </a:r>
          </a:p>
          <a:p>
            <a:r>
              <a:rPr lang="en-US" altLang="zh-CN" sz="1050" dirty="0" err="1" smtClean="0"/>
              <a:t>axios</a:t>
            </a:r>
            <a:r>
              <a:rPr lang="en-US" altLang="zh-CN" sz="1050" dirty="0" smtClean="0"/>
              <a:t>({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 err="1" smtClean="0"/>
              <a:t>method:’get</a:t>
            </a:r>
            <a:r>
              <a:rPr lang="en-US" altLang="zh-CN" sz="1050" dirty="0" smtClean="0"/>
              <a:t>’,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 err="1" smtClean="0"/>
              <a:t>url</a:t>
            </a:r>
            <a:r>
              <a:rPr lang="en-US" altLang="zh-CN" sz="1050" dirty="0" smtClean="0"/>
              <a:t>:’’,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 err="1" smtClean="0"/>
              <a:t>cancelToken</a:t>
            </a:r>
            <a:r>
              <a:rPr lang="en-US" altLang="zh-CN" sz="1050" dirty="0" smtClean="0"/>
              <a:t>: new </a:t>
            </a:r>
            <a:r>
              <a:rPr lang="en-US" altLang="zh-CN" sz="1050" dirty="0" err="1" smtClean="0"/>
              <a:t>axios.CancelToken</a:t>
            </a:r>
            <a:r>
              <a:rPr lang="en-US" altLang="zh-CN" sz="1050" dirty="0" smtClean="0"/>
              <a:t>(c=&gt;{</a:t>
            </a:r>
          </a:p>
          <a:p>
            <a:r>
              <a:rPr lang="en-US" altLang="zh-CN" sz="1050" dirty="0" smtClean="0"/>
              <a:t>        cancel = c</a:t>
            </a:r>
          </a:p>
          <a:p>
            <a:r>
              <a:rPr lang="en-US" altLang="zh-CN" sz="1050" dirty="0" smtClean="0"/>
              <a:t>    }</a:t>
            </a:r>
          </a:p>
          <a:p>
            <a:r>
              <a:rPr lang="en-US" altLang="zh-CN" sz="1050" dirty="0" smtClean="0"/>
              <a:t>}).then( res=&gt;{consple.log(res)} }</a:t>
            </a:r>
          </a:p>
          <a:p>
            <a:r>
              <a:rPr lang="en-US" altLang="zh-CN" sz="1050" dirty="0" smtClean="0"/>
              <a:t>   .catch(err=&gt;{})</a:t>
            </a:r>
            <a:endParaRPr lang="zh-CN" altLang="en-US" sz="1050" dirty="0" smtClean="0"/>
          </a:p>
          <a:p>
            <a:endParaRPr lang="zh-CN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072066" y="5000636"/>
            <a:ext cx="400052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50" dirty="0" smtClean="0"/>
              <a:t>创建</a:t>
            </a:r>
            <a:r>
              <a:rPr lang="en-US" altLang="zh-CN" sz="1050" dirty="0" err="1" smtClean="0"/>
              <a:t>axios</a:t>
            </a:r>
            <a:r>
              <a:rPr lang="zh-CN" altLang="en-US" sz="1050" dirty="0" smtClean="0"/>
              <a:t>，</a:t>
            </a:r>
            <a:r>
              <a:rPr lang="zh-CN" altLang="en-US" sz="1050" dirty="0" smtClean="0"/>
              <a:t>包含</a:t>
            </a:r>
            <a:r>
              <a:rPr lang="en-US" sz="1050" dirty="0" smtClean="0"/>
              <a:t>defaults</a:t>
            </a:r>
            <a:r>
              <a:rPr lang="zh-CN" altLang="en-US" sz="1050" dirty="0" smtClean="0"/>
              <a:t>和</a:t>
            </a:r>
            <a:r>
              <a:rPr lang="en-US" sz="1050" dirty="0" smtClean="0"/>
              <a:t>interceptors</a:t>
            </a:r>
            <a:r>
              <a:rPr lang="zh-CN" altLang="en-US" sz="1050" dirty="0" smtClean="0"/>
              <a:t>属性</a:t>
            </a:r>
            <a:r>
              <a:rPr lang="zh-CN" altLang="en-US" sz="1050" dirty="0" smtClean="0"/>
              <a:t>；</a:t>
            </a:r>
            <a:endParaRPr lang="en-US" altLang="zh-CN" sz="1050" dirty="0" smtClean="0"/>
          </a:p>
          <a:p>
            <a:pPr marL="228600" indent="-228600">
              <a:buAutoNum type="arabicPeriod"/>
            </a:pPr>
            <a:r>
              <a:rPr lang="zh-CN" altLang="en-US" sz="1050" dirty="0" smtClean="0"/>
              <a:t>设置拦截器，向拦截器</a:t>
            </a:r>
            <a:r>
              <a:rPr lang="en-US" altLang="zh-CN" sz="1050" dirty="0" smtClean="0"/>
              <a:t>handlers</a:t>
            </a:r>
            <a:r>
              <a:rPr lang="zh-CN" altLang="en-US" sz="1050" dirty="0" smtClean="0"/>
              <a:t>属性中添加对象</a:t>
            </a:r>
            <a:endParaRPr lang="en-US" altLang="zh-CN" sz="1050" dirty="0" smtClean="0"/>
          </a:p>
          <a:p>
            <a:pPr marL="228600" indent="-228600">
              <a:buAutoNum type="arabicPeriod"/>
            </a:pPr>
            <a:r>
              <a:rPr lang="zh-CN" altLang="en-US" sz="1050" dirty="0" smtClean="0"/>
              <a:t>调用</a:t>
            </a:r>
            <a:r>
              <a:rPr lang="en-US" altLang="zh-CN" sz="1050" dirty="0" err="1" smtClean="0"/>
              <a:t>axios</a:t>
            </a:r>
            <a:r>
              <a:rPr lang="zh-CN" altLang="en-US" sz="1050" dirty="0" smtClean="0"/>
              <a:t>，触发</a:t>
            </a:r>
            <a:r>
              <a:rPr lang="en-US" altLang="zh-CN" sz="1050" dirty="0" smtClean="0">
                <a:solidFill>
                  <a:srgbClr val="FF0000"/>
                </a:solidFill>
              </a:rPr>
              <a:t>Axios.prototype.request</a:t>
            </a:r>
            <a:r>
              <a:rPr lang="zh-CN" altLang="en-US" sz="1050" dirty="0" smtClean="0"/>
              <a:t>调用</a:t>
            </a:r>
            <a:endParaRPr lang="en-US" altLang="zh-CN" sz="1050" dirty="0" smtClean="0"/>
          </a:p>
          <a:p>
            <a:pPr marL="228600" indent="-228600"/>
            <a:r>
              <a:rPr lang="en-US" altLang="zh-CN" sz="1050" dirty="0" smtClean="0"/>
              <a:t>	</a:t>
            </a:r>
            <a:r>
              <a:rPr lang="zh-CN" altLang="en-US" sz="1050" dirty="0" smtClean="0"/>
              <a:t>把请求拦截器</a:t>
            </a:r>
            <a:r>
              <a:rPr lang="en-US" altLang="zh-CN" sz="1050" dirty="0" smtClean="0"/>
              <a:t>handlers</a:t>
            </a:r>
            <a:r>
              <a:rPr lang="zh-CN" altLang="en-US" sz="1050" dirty="0" smtClean="0"/>
              <a:t>属性加到</a:t>
            </a:r>
            <a:r>
              <a:rPr lang="en-US" altLang="zh-CN" sz="1050" dirty="0" smtClean="0"/>
              <a:t>chains</a:t>
            </a:r>
            <a:r>
              <a:rPr lang="zh-CN" altLang="en-US" sz="1050" dirty="0" smtClean="0"/>
              <a:t>数组前边</a:t>
            </a:r>
            <a:endParaRPr lang="en-US" altLang="zh-CN" sz="1050" dirty="0" smtClean="0"/>
          </a:p>
          <a:p>
            <a:pPr marL="228600" indent="-228600"/>
            <a:r>
              <a:rPr lang="en-US" altLang="zh-CN" sz="1050" dirty="0" smtClean="0"/>
              <a:t>	</a:t>
            </a:r>
            <a:r>
              <a:rPr lang="zh-CN" altLang="en-US" sz="1050" dirty="0" smtClean="0"/>
              <a:t>把响应拦截器</a:t>
            </a:r>
            <a:r>
              <a:rPr lang="en-US" altLang="zh-CN" sz="1050" dirty="0" smtClean="0"/>
              <a:t>handlers</a:t>
            </a:r>
            <a:r>
              <a:rPr lang="zh-CN" altLang="en-US" sz="1050" dirty="0" smtClean="0"/>
              <a:t>属性加到</a:t>
            </a:r>
            <a:r>
              <a:rPr lang="en-US" altLang="zh-CN" sz="1050" dirty="0" smtClean="0"/>
              <a:t>chains</a:t>
            </a:r>
            <a:r>
              <a:rPr lang="zh-CN" altLang="en-US" sz="1050" dirty="0" smtClean="0"/>
              <a:t>数组后边</a:t>
            </a:r>
            <a:endParaRPr lang="en-US" altLang="zh-CN" sz="1050" dirty="0" smtClean="0"/>
          </a:p>
          <a:p>
            <a:pPr marL="228600" indent="-228600"/>
            <a:r>
              <a:rPr lang="en-US" altLang="zh-CN" sz="1050" dirty="0" smtClean="0"/>
              <a:t>	</a:t>
            </a:r>
            <a:r>
              <a:rPr lang="zh-CN" altLang="en-US" sz="1050" dirty="0" smtClean="0"/>
              <a:t>遍历</a:t>
            </a:r>
            <a:r>
              <a:rPr lang="en-US" altLang="zh-CN" sz="1050" dirty="0" smtClean="0"/>
              <a:t>chains</a:t>
            </a:r>
            <a:r>
              <a:rPr lang="zh-CN" altLang="en-US" sz="1050" dirty="0" smtClean="0"/>
              <a:t>数组，处理请求拦截，触发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dispatchRequest</a:t>
            </a:r>
            <a:r>
              <a:rPr lang="zh-CN" altLang="en-US" sz="1050" dirty="0" smtClean="0"/>
              <a:t>函数</a:t>
            </a:r>
            <a:endParaRPr lang="en-US" altLang="zh-CN" sz="1050" dirty="0" smtClean="0"/>
          </a:p>
          <a:p>
            <a:pPr marL="228600" indent="-228600">
              <a:buAutoNum type="arabicPeriod" startAt="4"/>
            </a:pPr>
            <a:r>
              <a:rPr lang="zh-CN" altLang="en-US" sz="1050" dirty="0" smtClean="0"/>
              <a:t>触发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xhrAdapte</a:t>
            </a:r>
            <a:r>
              <a:rPr lang="zh-CN" altLang="en-US" sz="1050" dirty="0" smtClean="0"/>
              <a:t>函数，发送请求，状态改为</a:t>
            </a:r>
            <a:r>
              <a:rPr lang="en-US" altLang="zh-CN" sz="1050" dirty="0" smtClean="0"/>
              <a:t>padding</a:t>
            </a:r>
          </a:p>
          <a:p>
            <a:pPr marL="228600" indent="-228600"/>
            <a:r>
              <a:rPr lang="en-US" altLang="zh-CN" sz="1050" dirty="0" smtClean="0"/>
              <a:t>	</a:t>
            </a:r>
            <a:r>
              <a:rPr lang="zh-CN" altLang="en-US" sz="1050" dirty="0" smtClean="0"/>
              <a:t>请求完成，触发</a:t>
            </a:r>
            <a:r>
              <a:rPr lang="en-US" altLang="zh-CN" sz="1050" dirty="0" smtClean="0"/>
              <a:t>resolve</a:t>
            </a:r>
            <a:r>
              <a:rPr lang="zh-CN" altLang="en-US" sz="1050" dirty="0" smtClean="0"/>
              <a:t>，继续遍历</a:t>
            </a:r>
            <a:r>
              <a:rPr lang="en-US" altLang="zh-CN" sz="1050" dirty="0" smtClean="0"/>
              <a:t>chains</a:t>
            </a:r>
            <a:r>
              <a:rPr lang="zh-CN" altLang="en-US" sz="1050" dirty="0" smtClean="0"/>
              <a:t>数组，</a:t>
            </a:r>
            <a:r>
              <a:rPr lang="zh-CN" altLang="en-US" sz="1050" dirty="0" smtClean="0"/>
              <a:t>处理</a:t>
            </a:r>
            <a:r>
              <a:rPr lang="zh-CN" altLang="en-US" sz="1050" dirty="0" smtClean="0"/>
              <a:t>响应</a:t>
            </a:r>
            <a:r>
              <a:rPr lang="zh-CN" altLang="en-US" sz="1050" dirty="0" smtClean="0"/>
              <a:t>拦截</a:t>
            </a:r>
            <a:endParaRPr lang="en-US" altLang="zh-CN" sz="1050" dirty="0" smtClean="0"/>
          </a:p>
          <a:p>
            <a:pPr marL="228600" indent="-228600"/>
            <a:r>
              <a:rPr lang="en-US" altLang="zh-CN" sz="1050" dirty="0" smtClean="0"/>
              <a:t>5. 	</a:t>
            </a:r>
            <a:r>
              <a:rPr lang="zh-CN" altLang="en-US" sz="1050" dirty="0" smtClean="0"/>
              <a:t>触发</a:t>
            </a:r>
            <a:r>
              <a:rPr lang="en-US" altLang="zh-CN" sz="1050" dirty="0" err="1" smtClean="0"/>
              <a:t>axios</a:t>
            </a:r>
            <a:r>
              <a:rPr lang="en-US" altLang="zh-CN" sz="1050" dirty="0" smtClean="0"/>
              <a:t>().then()</a:t>
            </a:r>
            <a:r>
              <a:rPr lang="zh-CN" altLang="en-US" sz="1050" dirty="0" smtClean="0"/>
              <a:t>或</a:t>
            </a:r>
            <a:r>
              <a:rPr lang="en-US" altLang="zh-CN" sz="1050" dirty="0" err="1" smtClean="0"/>
              <a:t>axios</a:t>
            </a:r>
            <a:r>
              <a:rPr lang="en-US" altLang="zh-CN" sz="1050" dirty="0" smtClean="0"/>
              <a:t>().catch()</a:t>
            </a:r>
            <a:r>
              <a:rPr lang="zh-CN" altLang="en-US" sz="1050" dirty="0" smtClean="0"/>
              <a:t>函数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402</Words>
  <PresentationFormat>全屏显示(4:3)</PresentationFormat>
  <Paragraphs>89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1</cp:lastModifiedBy>
  <cp:revision>19</cp:revision>
  <dcterms:created xsi:type="dcterms:W3CDTF">2021-12-04T11:16:02Z</dcterms:created>
  <dcterms:modified xsi:type="dcterms:W3CDTF">2021-12-04T14:55:35Z</dcterms:modified>
</cp:coreProperties>
</file>