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1" d="100"/>
          <a:sy n="61" d="100"/>
        </p:scale>
        <p:origin x="7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93anandsingh2011@gmail.com" TargetMode="External"/><Relationship Id="rId2" Type="http://schemas.openxmlformats.org/officeDocument/2006/relationships/hyperlink" Target="mailto:E.Mail-93anandsingh2011@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highlight>
                  <a:srgbClr val="800080"/>
                </a:highlight>
              </a:rPr>
              <a:t>GUI CALCULATOR USING </a:t>
            </a:r>
            <a:br>
              <a:rPr lang="en-US" dirty="0">
                <a:highlight>
                  <a:srgbClr val="800080"/>
                </a:highlight>
              </a:rPr>
            </a:br>
            <a:r>
              <a:rPr lang="en-US" dirty="0">
                <a:highlight>
                  <a:srgbClr val="800080"/>
                </a:highlight>
              </a:rPr>
              <a:t>TKINTER LIBRARY</a:t>
            </a:r>
            <a:br>
              <a:rPr lang="en-US" dirty="0"/>
            </a:br>
            <a:endParaRPr lang="en-US" dirty="0"/>
          </a:p>
        </p:txBody>
      </p:sp>
      <p:sp>
        <p:nvSpPr>
          <p:cNvPr id="3" name="Subtitle 2"/>
          <p:cNvSpPr>
            <a:spLocks noGrp="1"/>
          </p:cNvSpPr>
          <p:nvPr>
            <p:ph type="subTitle" idx="1"/>
          </p:nvPr>
        </p:nvSpPr>
        <p:spPr/>
        <p:txBody>
          <a:bodyPr>
            <a:normAutofit fontScale="92500" lnSpcReduction="10000"/>
          </a:bodyPr>
          <a:lstStyle/>
          <a:p>
            <a:r>
              <a:rPr lang="en-US" sz="3000" b="1" dirty="0"/>
              <a:t>Presented by - ANAND KUMAR SINGH</a:t>
            </a:r>
          </a:p>
          <a:p>
            <a:r>
              <a:rPr lang="en-US" dirty="0" err="1">
                <a:hlinkClick r:id="rId2"/>
              </a:rPr>
              <a:t>E.Mail</a:t>
            </a:r>
            <a:r>
              <a:rPr lang="en-US" dirty="0">
                <a:hlinkClick r:id="rId2"/>
              </a:rPr>
              <a:t> - </a:t>
            </a:r>
            <a:r>
              <a:rPr lang="en-US" dirty="0">
                <a:hlinkClick r:id="rId3"/>
              </a:rPr>
              <a:t>93anandsingh2011@gmail.com</a:t>
            </a:r>
            <a:endParaRPr lang="en-US" dirty="0"/>
          </a:p>
          <a:p>
            <a:endParaRPr lang="en-US" dirty="0"/>
          </a:p>
          <a:p>
            <a:r>
              <a:rPr lang="it-IT" b="0" i="0" dirty="0">
                <a:solidFill>
                  <a:srgbClr val="F39C12"/>
                </a:solidFill>
                <a:effectLst/>
                <a:latin typeface="Roboto" panose="020B0604020202020204" pitchFamily="2" charset="0"/>
              </a:rPr>
              <a:t>Digicrome Academy | Data Science And AI </a:t>
            </a:r>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56DA-F904-4A9C-B0D9-FA52A257BC0C}"/>
              </a:ext>
            </a:extLst>
          </p:cNvPr>
          <p:cNvSpPr>
            <a:spLocks noGrp="1"/>
          </p:cNvSpPr>
          <p:nvPr>
            <p:ph type="title"/>
          </p:nvPr>
        </p:nvSpPr>
        <p:spPr/>
        <p:txBody>
          <a:bodyPr/>
          <a:lstStyle/>
          <a:p>
            <a:r>
              <a:rPr lang="en-US" dirty="0"/>
              <a:t>INTRODUCTION TO PYTHON</a:t>
            </a:r>
            <a:br>
              <a:rPr lang="en-US" dirty="0"/>
            </a:br>
            <a:endParaRPr lang="en-US" dirty="0"/>
          </a:p>
        </p:txBody>
      </p:sp>
      <p:sp>
        <p:nvSpPr>
          <p:cNvPr id="3" name="Content Placeholder 2">
            <a:extLst>
              <a:ext uri="{FF2B5EF4-FFF2-40B4-BE49-F238E27FC236}">
                <a16:creationId xmlns:a16="http://schemas.microsoft.com/office/drawing/2014/main" id="{7F079986-AD9B-48AA-9A92-A2B6F942520D}"/>
              </a:ext>
            </a:extLst>
          </p:cNvPr>
          <p:cNvSpPr>
            <a:spLocks noGrp="1"/>
          </p:cNvSpPr>
          <p:nvPr>
            <p:ph idx="1"/>
          </p:nvPr>
        </p:nvSpPr>
        <p:spPr/>
        <p:txBody>
          <a:bodyPr/>
          <a:lstStyle/>
          <a:p>
            <a:r>
              <a:rPr lang="en-US" b="0" i="0" dirty="0">
                <a:solidFill>
                  <a:srgbClr val="111111"/>
                </a:solidFill>
                <a:effectLst/>
                <a:latin typeface="Roboto" panose="02000000000000000000" pitchFamily="2" charset="0"/>
              </a:rPr>
              <a:t>Python is a widely used </a:t>
            </a:r>
            <a:r>
              <a:rPr lang="en-US" b="1" i="0" dirty="0">
                <a:solidFill>
                  <a:srgbClr val="111111"/>
                </a:solidFill>
                <a:effectLst/>
                <a:latin typeface="Roboto" panose="02000000000000000000" pitchFamily="2" charset="0"/>
              </a:rPr>
              <a:t>general-purpose, high level programming language</a:t>
            </a:r>
            <a:r>
              <a:rPr lang="en-US" b="0" i="0" dirty="0">
                <a:solidFill>
                  <a:srgbClr val="111111"/>
                </a:solidFill>
                <a:effectLst/>
                <a:latin typeface="Roboto" panose="02000000000000000000" pitchFamily="2" charset="0"/>
              </a:rPr>
              <a:t>. It was created by Guido van Rossum in 1991 and further developed by the Python Software Foundation. It was designed with an emphasis on code readability, and its syntax allows programmers to express their concepts in fewer lines of code.</a:t>
            </a:r>
          </a:p>
          <a:p>
            <a:r>
              <a:rPr lang="en-US" b="0" i="0" dirty="0">
                <a:solidFill>
                  <a:srgbClr val="202122"/>
                </a:solidFill>
                <a:effectLst/>
                <a:latin typeface="Arial" panose="020B0604020202020204" pitchFamily="34" charset="0"/>
              </a:rPr>
              <a:t>Python consistently ranks as one of the most popular programming languages, and has gained widespread use in the </a:t>
            </a:r>
            <a:r>
              <a:rPr lang="en-US" b="0" i="0" u="none" strike="noStrike" dirty="0">
                <a:effectLst/>
                <a:latin typeface="Arial" panose="020B0604020202020204" pitchFamily="34" charset="0"/>
                <a:hlinkClick r:id="rId2" tooltip="Machine learning"/>
              </a:rPr>
              <a:t>machine learning</a:t>
            </a:r>
            <a:r>
              <a:rPr lang="en-US" b="0" i="0" dirty="0">
                <a:solidFill>
                  <a:srgbClr val="202122"/>
                </a:solidFill>
                <a:effectLst/>
                <a:latin typeface="Arial" panose="020B0604020202020204" pitchFamily="34" charset="0"/>
              </a:rPr>
              <a:t> community.</a:t>
            </a:r>
            <a:endParaRPr lang="en-US" dirty="0"/>
          </a:p>
        </p:txBody>
      </p:sp>
    </p:spTree>
    <p:extLst>
      <p:ext uri="{BB962C8B-B14F-4D97-AF65-F5344CB8AC3E}">
        <p14:creationId xmlns:p14="http://schemas.microsoft.com/office/powerpoint/2010/main" val="105437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32D3-382E-4D9D-8A68-E11A6B600403}"/>
              </a:ext>
            </a:extLst>
          </p:cNvPr>
          <p:cNvSpPr>
            <a:spLocks noGrp="1"/>
          </p:cNvSpPr>
          <p:nvPr>
            <p:ph type="title"/>
          </p:nvPr>
        </p:nvSpPr>
        <p:spPr/>
        <p:txBody>
          <a:bodyPr/>
          <a:lstStyle/>
          <a:p>
            <a:r>
              <a:rPr lang="en-US" dirty="0"/>
              <a:t>ABOUT LIBRARIES IN PYTHON</a:t>
            </a:r>
            <a:br>
              <a:rPr lang="en-US" dirty="0"/>
            </a:br>
            <a:endParaRPr lang="en-US" dirty="0"/>
          </a:p>
        </p:txBody>
      </p:sp>
      <p:sp>
        <p:nvSpPr>
          <p:cNvPr id="3" name="Content Placeholder 2">
            <a:extLst>
              <a:ext uri="{FF2B5EF4-FFF2-40B4-BE49-F238E27FC236}">
                <a16:creationId xmlns:a16="http://schemas.microsoft.com/office/drawing/2014/main" id="{655B951F-D402-4BAF-9CC1-00EFAB87BFF5}"/>
              </a:ext>
            </a:extLst>
          </p:cNvPr>
          <p:cNvSpPr>
            <a:spLocks noGrp="1"/>
          </p:cNvSpPr>
          <p:nvPr>
            <p:ph idx="1"/>
          </p:nvPr>
        </p:nvSpPr>
        <p:spPr/>
        <p:txBody>
          <a:bodyPr/>
          <a:lstStyle/>
          <a:p>
            <a:r>
              <a:rPr lang="en-US" b="0" i="0" dirty="0">
                <a:solidFill>
                  <a:srgbClr val="273239"/>
                </a:solidFill>
                <a:effectLst/>
                <a:latin typeface="Nunito" panose="020B0604020202020204" pitchFamily="2" charset="0"/>
              </a:rPr>
              <a:t>Normally, a library is a collection of books or is a room or place where many books are stored to be used later. Similarly, in the programming world, a library is a collection of precompiled codes that can be used later on in a program for some specific well-defined operations. Other than pre-compiled codes, a library may contain documentation, configuration data, message templates, classes, and values, </a:t>
            </a:r>
            <a:r>
              <a:rPr lang="en-US" b="0" i="0" dirty="0" err="1">
                <a:solidFill>
                  <a:srgbClr val="273239"/>
                </a:solidFill>
                <a:effectLst/>
                <a:latin typeface="Nunito" panose="020B0604020202020204" pitchFamily="2" charset="0"/>
              </a:rPr>
              <a:t>etc</a:t>
            </a:r>
            <a:endParaRPr lang="en-US" b="0" i="0" dirty="0">
              <a:solidFill>
                <a:srgbClr val="273239"/>
              </a:solidFill>
              <a:effectLst/>
              <a:latin typeface="Nunito" panose="020B0604020202020204" pitchFamily="2" charset="0"/>
            </a:endParaRPr>
          </a:p>
          <a:p>
            <a:r>
              <a:rPr lang="en-US" dirty="0">
                <a:solidFill>
                  <a:srgbClr val="273239"/>
                </a:solidFill>
                <a:latin typeface="Nunito" panose="020B0604020202020204" pitchFamily="2" charset="0"/>
              </a:rPr>
              <a:t>Examples of python libraries-</a:t>
            </a:r>
            <a:r>
              <a:rPr lang="en-US" dirty="0" err="1">
                <a:solidFill>
                  <a:srgbClr val="273239"/>
                </a:solidFill>
                <a:latin typeface="Nunito" panose="020B0604020202020204" pitchFamily="2" charset="0"/>
              </a:rPr>
              <a:t>Pandas,Numpy,Matplotlib,Tenserflow,Scipy,Tkinter</a:t>
            </a:r>
            <a:r>
              <a:rPr lang="en-US" dirty="0">
                <a:solidFill>
                  <a:srgbClr val="273239"/>
                </a:solidFill>
                <a:latin typeface="Nunito" panose="020B0604020202020204" pitchFamily="2" charset="0"/>
              </a:rPr>
              <a:t> </a:t>
            </a:r>
            <a:r>
              <a:rPr lang="en-US" dirty="0" err="1">
                <a:solidFill>
                  <a:srgbClr val="273239"/>
                </a:solidFill>
                <a:latin typeface="Nunito" panose="020B0604020202020204" pitchFamily="2" charset="0"/>
              </a:rPr>
              <a:t>etc</a:t>
            </a:r>
            <a:endParaRPr lang="en-US" dirty="0"/>
          </a:p>
        </p:txBody>
      </p:sp>
    </p:spTree>
    <p:extLst>
      <p:ext uri="{BB962C8B-B14F-4D97-AF65-F5344CB8AC3E}">
        <p14:creationId xmlns:p14="http://schemas.microsoft.com/office/powerpoint/2010/main" val="135424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5F8C-3BAE-47BA-BA25-BCD136AEE172}"/>
              </a:ext>
            </a:extLst>
          </p:cNvPr>
          <p:cNvSpPr>
            <a:spLocks noGrp="1"/>
          </p:cNvSpPr>
          <p:nvPr>
            <p:ph type="title"/>
          </p:nvPr>
        </p:nvSpPr>
        <p:spPr/>
        <p:txBody>
          <a:bodyPr/>
          <a:lstStyle/>
          <a:p>
            <a:r>
              <a:rPr lang="en-US" dirty="0"/>
              <a:t>ABOUT TKINTER </a:t>
            </a:r>
          </a:p>
        </p:txBody>
      </p:sp>
      <p:sp>
        <p:nvSpPr>
          <p:cNvPr id="3" name="Content Placeholder 2">
            <a:extLst>
              <a:ext uri="{FF2B5EF4-FFF2-40B4-BE49-F238E27FC236}">
                <a16:creationId xmlns:a16="http://schemas.microsoft.com/office/drawing/2014/main" id="{A87F6D40-DF92-413A-B7A8-BC6C5F38CE9A}"/>
              </a:ext>
            </a:extLst>
          </p:cNvPr>
          <p:cNvSpPr>
            <a:spLocks noGrp="1"/>
          </p:cNvSpPr>
          <p:nvPr>
            <p:ph idx="1"/>
          </p:nvPr>
        </p:nvSpPr>
        <p:spPr/>
        <p:txBody>
          <a:bodyPr/>
          <a:lstStyle/>
          <a:p>
            <a:r>
              <a:rPr lang="en-US" b="1" i="0" dirty="0" err="1">
                <a:solidFill>
                  <a:srgbClr val="000000"/>
                </a:solidFill>
                <a:effectLst/>
                <a:latin typeface="Verdana" panose="020B0604030504040204" pitchFamily="34" charset="0"/>
              </a:rPr>
              <a:t>Tkinter</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is </a:t>
            </a:r>
            <a:r>
              <a:rPr lang="en-US" b="0" i="0" dirty="0" err="1">
                <a:solidFill>
                  <a:srgbClr val="000000"/>
                </a:solidFill>
                <a:effectLst/>
                <a:latin typeface="Verdana" panose="020B0604030504040204" pitchFamily="34" charset="0"/>
              </a:rPr>
              <a:t>builtin</a:t>
            </a:r>
            <a:r>
              <a:rPr lang="en-US" b="0" i="0" dirty="0">
                <a:solidFill>
                  <a:srgbClr val="000000"/>
                </a:solidFill>
                <a:effectLst/>
                <a:latin typeface="Verdana" panose="020B0604030504040204" pitchFamily="34" charset="0"/>
              </a:rPr>
              <a:t> the Python module for developing the GUI application. It's easy to use and comes with Python. We can visualize our data with GUI applications.</a:t>
            </a:r>
          </a:p>
          <a:p>
            <a:r>
              <a:rPr lang="en-US" b="0" i="0" dirty="0" err="1">
                <a:solidFill>
                  <a:srgbClr val="111111"/>
                </a:solidFill>
                <a:effectLst/>
                <a:latin typeface="Roboto" panose="02000000000000000000" pitchFamily="2" charset="0"/>
              </a:rPr>
              <a:t>Tkinter</a:t>
            </a:r>
            <a:r>
              <a:rPr lang="en-US" b="0" i="0" dirty="0">
                <a:solidFill>
                  <a:srgbClr val="111111"/>
                </a:solidFill>
                <a:effectLst/>
                <a:latin typeface="Roboto" panose="02000000000000000000" pitchFamily="2" charset="0"/>
              </a:rPr>
              <a:t> is</a:t>
            </a:r>
            <a:r>
              <a:rPr lang="en-US" b="1" i="0" dirty="0">
                <a:solidFill>
                  <a:srgbClr val="111111"/>
                </a:solidFill>
                <a:effectLst/>
                <a:latin typeface="Roboto" panose="02000000000000000000" pitchFamily="2" charset="0"/>
              </a:rPr>
              <a:t> </a:t>
            </a:r>
            <a:r>
              <a:rPr lang="en-US" dirty="0">
                <a:solidFill>
                  <a:srgbClr val="111111"/>
                </a:solidFill>
                <a:effectLst>
                  <a:outerShdw blurRad="38100" dist="38100" dir="2700000" algn="tl">
                    <a:srgbClr val="000000">
                      <a:alpha val="43137"/>
                    </a:srgbClr>
                  </a:outerShdw>
                </a:effectLst>
                <a:latin typeface="Roboto" panose="02000000000000000000" pitchFamily="2" charset="0"/>
              </a:rPr>
              <a:t>a standard Python GUI (Graphical User Interface) library that provides a set of tools and widgets to create desktop applications with graphical interfaces</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110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1368-E42E-40E4-94EE-089300504907}"/>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How to create a simple GUI calculator</a:t>
            </a:r>
            <a:endParaRPr lang="en-US" dirty="0"/>
          </a:p>
        </p:txBody>
      </p:sp>
      <p:sp>
        <p:nvSpPr>
          <p:cNvPr id="3" name="Content Placeholder 2">
            <a:extLst>
              <a:ext uri="{FF2B5EF4-FFF2-40B4-BE49-F238E27FC236}">
                <a16:creationId xmlns:a16="http://schemas.microsoft.com/office/drawing/2014/main" id="{5167B4F7-5101-4089-AAB9-7BED4E4D5C01}"/>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herit"/>
              </a:rPr>
              <a:t>Import everything from the </a:t>
            </a:r>
            <a:r>
              <a:rPr lang="en-US" b="1" i="0" dirty="0" err="1">
                <a:solidFill>
                  <a:srgbClr val="000000"/>
                </a:solidFill>
                <a:effectLst/>
                <a:latin typeface="inherit"/>
              </a:rPr>
              <a:t>Tkinter</a:t>
            </a:r>
            <a:r>
              <a:rPr lang="en-US" b="1" i="0" dirty="0">
                <a:solidFill>
                  <a:srgbClr val="000000"/>
                </a:solidFill>
                <a:effectLst/>
                <a:latin typeface="inherit"/>
              </a:rPr>
              <a:t> </a:t>
            </a:r>
            <a:r>
              <a:rPr lang="en-US" b="0" i="0" dirty="0">
                <a:solidFill>
                  <a:srgbClr val="000000"/>
                </a:solidFill>
                <a:effectLst/>
                <a:latin typeface="inherit"/>
              </a:rPr>
              <a:t>using *.</a:t>
            </a:r>
          </a:p>
          <a:p>
            <a:pPr algn="just">
              <a:buFont typeface="Arial" panose="020B0604020202020204" pitchFamily="34" charset="0"/>
              <a:buChar char="•"/>
            </a:pPr>
            <a:r>
              <a:rPr lang="en-US" b="0" i="0" dirty="0">
                <a:solidFill>
                  <a:srgbClr val="000000"/>
                </a:solidFill>
                <a:effectLst/>
                <a:latin typeface="inherit"/>
              </a:rPr>
              <a:t>Create an interface for the calculator.</a:t>
            </a:r>
          </a:p>
          <a:p>
            <a:pPr algn="just">
              <a:buFont typeface="Arial" panose="020B0604020202020204" pitchFamily="34" charset="0"/>
              <a:buChar char="•"/>
            </a:pPr>
            <a:r>
              <a:rPr lang="en-US" b="0" i="0" dirty="0">
                <a:solidFill>
                  <a:srgbClr val="000000"/>
                </a:solidFill>
                <a:effectLst/>
                <a:latin typeface="inherit"/>
              </a:rPr>
              <a:t>Create an input function that enters a number into the input field.</a:t>
            </a:r>
          </a:p>
          <a:p>
            <a:pPr algn="just">
              <a:buFont typeface="Arial" panose="020B0604020202020204" pitchFamily="34" charset="0"/>
              <a:buChar char="•"/>
            </a:pPr>
            <a:r>
              <a:rPr lang="en-US" b="0" i="0" dirty="0">
                <a:solidFill>
                  <a:srgbClr val="000000"/>
                </a:solidFill>
                <a:effectLst/>
                <a:latin typeface="inherit"/>
              </a:rPr>
              <a:t>Create an apparent function that wipes everything from the input field.</a:t>
            </a:r>
          </a:p>
          <a:p>
            <a:pPr algn="just">
              <a:buFont typeface="Arial" panose="020B0604020202020204" pitchFamily="34" charset="0"/>
              <a:buChar char="•"/>
            </a:pPr>
            <a:r>
              <a:rPr lang="en-US" b="0" i="0" dirty="0">
                <a:solidFill>
                  <a:srgbClr val="000000"/>
                </a:solidFill>
                <a:effectLst/>
                <a:latin typeface="inherit"/>
              </a:rPr>
              <a:t>And finally, evaluate function that computes and gives the result of the expression.</a:t>
            </a:r>
          </a:p>
          <a:p>
            <a:endParaRPr lang="en-US" dirty="0"/>
          </a:p>
        </p:txBody>
      </p:sp>
    </p:spTree>
    <p:extLst>
      <p:ext uri="{BB962C8B-B14F-4D97-AF65-F5344CB8AC3E}">
        <p14:creationId xmlns:p14="http://schemas.microsoft.com/office/powerpoint/2010/main" val="358960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2DB2-3F05-41CC-8002-DB4B4E5B3AFB}"/>
              </a:ext>
            </a:extLst>
          </p:cNvPr>
          <p:cNvSpPr>
            <a:spLocks noGrp="1"/>
          </p:cNvSpPr>
          <p:nvPr>
            <p:ph type="title"/>
          </p:nvPr>
        </p:nvSpPr>
        <p:spPr/>
        <p:txBody>
          <a:bodyPr/>
          <a:lstStyle/>
          <a:p>
            <a:r>
              <a:rPr lang="en-US" dirty="0"/>
              <a:t>After performing the above methods in </a:t>
            </a:r>
            <a:r>
              <a:rPr lang="en-US" dirty="0" err="1"/>
              <a:t>Vscode</a:t>
            </a:r>
            <a:endParaRPr lang="en-US" dirty="0"/>
          </a:p>
        </p:txBody>
      </p:sp>
      <p:pic>
        <p:nvPicPr>
          <p:cNvPr id="7" name="Content Placeholder 6">
            <a:extLst>
              <a:ext uri="{FF2B5EF4-FFF2-40B4-BE49-F238E27FC236}">
                <a16:creationId xmlns:a16="http://schemas.microsoft.com/office/drawing/2014/main" id="{6C5CC312-8CCE-4A97-9144-48F40F33B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5903" y="1224616"/>
            <a:ext cx="9222827" cy="5633384"/>
          </a:xfrm>
        </p:spPr>
      </p:pic>
    </p:spTree>
    <p:extLst>
      <p:ext uri="{BB962C8B-B14F-4D97-AF65-F5344CB8AC3E}">
        <p14:creationId xmlns:p14="http://schemas.microsoft.com/office/powerpoint/2010/main" val="366674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0DF6-E28F-46C5-8BFE-4435008F4C04}"/>
              </a:ext>
            </a:extLst>
          </p:cNvPr>
          <p:cNvSpPr>
            <a:spLocks noGrp="1"/>
          </p:cNvSpPr>
          <p:nvPr>
            <p:ph type="title"/>
          </p:nvPr>
        </p:nvSpPr>
        <p:spPr/>
        <p:txBody>
          <a:bodyPr/>
          <a:lstStyle/>
          <a:p>
            <a:r>
              <a:rPr lang="en-US" dirty="0"/>
              <a:t>We get our simple GUI calculator as:</a:t>
            </a:r>
          </a:p>
        </p:txBody>
      </p:sp>
      <p:pic>
        <p:nvPicPr>
          <p:cNvPr id="5" name="Content Placeholder 4">
            <a:extLst>
              <a:ext uri="{FF2B5EF4-FFF2-40B4-BE49-F238E27FC236}">
                <a16:creationId xmlns:a16="http://schemas.microsoft.com/office/drawing/2014/main" id="{BC48339A-9D1C-463E-88B2-0B5AC7BE2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0138" y="2034891"/>
            <a:ext cx="6668814" cy="4823109"/>
          </a:xfrm>
        </p:spPr>
      </p:pic>
    </p:spTree>
    <p:extLst>
      <p:ext uri="{BB962C8B-B14F-4D97-AF65-F5344CB8AC3E}">
        <p14:creationId xmlns:p14="http://schemas.microsoft.com/office/powerpoint/2010/main" val="15768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EF815-C1D6-4659-9B67-062E8FFF8649}"/>
              </a:ext>
            </a:extLst>
          </p:cNvPr>
          <p:cNvSpPr>
            <a:spLocks noGrp="1"/>
          </p:cNvSpPr>
          <p:nvPr>
            <p:ph idx="1"/>
          </p:nvPr>
        </p:nvSpPr>
        <p:spPr/>
        <p:txBody>
          <a:bodyPr>
            <a:normAutofit/>
          </a:bodyPr>
          <a:lstStyle/>
          <a:p>
            <a:pPr marL="0" indent="0">
              <a:buNone/>
            </a:pPr>
            <a:r>
              <a:rPr lang="en-US" sz="4400" dirty="0"/>
              <a:t>                    </a:t>
            </a:r>
            <a:r>
              <a:rPr lang="en-US" sz="9600" dirty="0"/>
              <a:t>THANK YOU</a:t>
            </a:r>
          </a:p>
        </p:txBody>
      </p:sp>
    </p:spTree>
    <p:extLst>
      <p:ext uri="{BB962C8B-B14F-4D97-AF65-F5344CB8AC3E}">
        <p14:creationId xmlns:p14="http://schemas.microsoft.com/office/powerpoint/2010/main" val="212148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7360</TotalTime>
  <Words>347</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Aptos Display</vt:lpstr>
      <vt:lpstr>Arial</vt:lpstr>
      <vt:lpstr>inherit</vt:lpstr>
      <vt:lpstr>Nunito</vt:lpstr>
      <vt:lpstr>Roboto</vt:lpstr>
      <vt:lpstr>Verdana</vt:lpstr>
      <vt:lpstr>office theme</vt:lpstr>
      <vt:lpstr>GUI CALCULATOR USING  TKINTER LIBRARY </vt:lpstr>
      <vt:lpstr>INTRODUCTION TO PYTHON </vt:lpstr>
      <vt:lpstr>ABOUT LIBRARIES IN PYTHON </vt:lpstr>
      <vt:lpstr>ABOUT TKINTER </vt:lpstr>
      <vt:lpstr>How to create a simple GUI calculator</vt:lpstr>
      <vt:lpstr>After performing the above methods in Vscode</vt:lpstr>
      <vt:lpstr>We get our simple GUI calculator 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dc:creator>
  <cp:lastModifiedBy>ANAND SINGH</cp:lastModifiedBy>
  <cp:revision>7</cp:revision>
  <dcterms:created xsi:type="dcterms:W3CDTF">2024-05-11T13:17:03Z</dcterms:created>
  <dcterms:modified xsi:type="dcterms:W3CDTF">2024-06-01T13:47:37Z</dcterms:modified>
</cp:coreProperties>
</file>