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8156-BE61-4E84-8B6F-49D14213C737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23AD-2448-4A6A-977E-C0199862AE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8156-BE61-4E84-8B6F-49D14213C737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23AD-2448-4A6A-977E-C0199862AE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8156-BE61-4E84-8B6F-49D14213C737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23AD-2448-4A6A-977E-C0199862AE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8156-BE61-4E84-8B6F-49D14213C737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23AD-2448-4A6A-977E-C0199862AE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8156-BE61-4E84-8B6F-49D14213C737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23AD-2448-4A6A-977E-C0199862AE8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8156-BE61-4E84-8B6F-49D14213C737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23AD-2448-4A6A-977E-C0199862AE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8156-BE61-4E84-8B6F-49D14213C737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23AD-2448-4A6A-977E-C0199862AE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8156-BE61-4E84-8B6F-49D14213C737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23AD-2448-4A6A-977E-C0199862AE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8156-BE61-4E84-8B6F-49D14213C737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23AD-2448-4A6A-977E-C0199862AE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8156-BE61-4E84-8B6F-49D14213C737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23AD-2448-4A6A-977E-C0199862AE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8156-BE61-4E84-8B6F-49D14213C737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23AD-2448-4A6A-977E-C0199862AE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91D8156-BE61-4E84-8B6F-49D14213C737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03523AD-2448-4A6A-977E-C0199862AE8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057400"/>
            <a:ext cx="7124995" cy="1981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School Management System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" r="506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914400"/>
          </a:xfrm>
        </p:spPr>
        <p:txBody>
          <a:bodyPr/>
          <a:lstStyle/>
          <a:p>
            <a:r>
              <a:rPr lang="en-US" dirty="0" smtClean="0"/>
              <a:t>Student Fee(Accounts)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2971800"/>
            <a:ext cx="2377440" cy="190500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On this form ,you can add, update, delete </a:t>
            </a:r>
            <a:r>
              <a:rPr lang="en-US" sz="6400" dirty="0" smtClean="0"/>
              <a:t>fee(Paid/Not Paid) information but instruction is you don’t need to write Not Paid ,only write Paid always, that’s why you can differentiate b/w students who paid or not paid fee.</a:t>
            </a:r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5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" b="215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Payroll (Accounts)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On this form you can calculate salary of faculty a/c to given criteria.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Form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/>
              <a:t>h</a:t>
            </a:r>
            <a:r>
              <a:rPr lang="en-US" dirty="0" smtClean="0"/>
              <a:t>amza</a:t>
            </a:r>
          </a:p>
          <a:p>
            <a:r>
              <a:rPr lang="en-US" dirty="0" smtClean="0"/>
              <a:t>Password: 123</a:t>
            </a:r>
          </a:p>
          <a:p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" b="23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802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Main/Menu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Via this page you can use all features of this software.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r="2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143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Add/Modify Student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On this form ,you can add, update, delete student information.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" r="2507"/>
          <a:stretch>
            <a:fillRect/>
          </a:stretch>
        </p:blipFill>
        <p:spPr>
          <a:xfrm>
            <a:off x="3200400" y="381000"/>
            <a:ext cx="5562600" cy="5638800"/>
          </a:xfrm>
        </p:spPr>
      </p:pic>
    </p:spTree>
    <p:extLst>
      <p:ext uri="{BB962C8B-B14F-4D97-AF65-F5344CB8AC3E}">
        <p14:creationId xmlns:p14="http://schemas.microsoft.com/office/powerpoint/2010/main" val="211223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3" b="680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533400"/>
          </a:xfrm>
        </p:spPr>
        <p:txBody>
          <a:bodyPr/>
          <a:lstStyle/>
          <a:p>
            <a:r>
              <a:rPr lang="en-US" dirty="0" smtClean="0"/>
              <a:t>Search Student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2514600"/>
            <a:ext cx="2377440" cy="2133600"/>
          </a:xfrm>
        </p:spPr>
        <p:txBody>
          <a:bodyPr>
            <a:noAutofit/>
          </a:bodyPr>
          <a:lstStyle/>
          <a:p>
            <a:r>
              <a:rPr lang="en-US" dirty="0" smtClean="0"/>
              <a:t>On this form , you can search any student information who enrolled and paid fee also, by giving id and can see name of students enrolled in school in combo box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136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" b="63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Add/Modify Faculty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 this form ,you can add, update, delete </a:t>
            </a:r>
            <a:r>
              <a:rPr lang="en-US" dirty="0" smtClean="0"/>
              <a:t>faculty </a:t>
            </a:r>
            <a:r>
              <a:rPr lang="en-US" dirty="0"/>
              <a:t>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472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143000"/>
          </a:xfrm>
        </p:spPr>
        <p:txBody>
          <a:bodyPr/>
          <a:lstStyle/>
          <a:p>
            <a:r>
              <a:rPr lang="en-US" dirty="0" smtClean="0"/>
              <a:t>Search Faculty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124200"/>
            <a:ext cx="2377440" cy="1524000"/>
          </a:xfrm>
        </p:spPr>
        <p:txBody>
          <a:bodyPr>
            <a:normAutofit/>
          </a:bodyPr>
          <a:lstStyle/>
          <a:p>
            <a:r>
              <a:rPr lang="en-US" dirty="0"/>
              <a:t>On this form , you can search any </a:t>
            </a:r>
            <a:r>
              <a:rPr lang="en-US" dirty="0" smtClean="0"/>
              <a:t>faculty </a:t>
            </a:r>
            <a:r>
              <a:rPr lang="en-US" dirty="0"/>
              <a:t>information by giving id and can see name of </a:t>
            </a:r>
            <a:r>
              <a:rPr lang="en-US" dirty="0" smtClean="0"/>
              <a:t>faculty </a:t>
            </a:r>
            <a:r>
              <a:rPr lang="en-US" dirty="0"/>
              <a:t>in combo box.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1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" r="298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Add/Modify Non Teaching Staff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 this form ,you can add, update, delete n</a:t>
            </a:r>
            <a:r>
              <a:rPr lang="en-US" dirty="0" smtClean="0"/>
              <a:t>on teaching staff </a:t>
            </a:r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27589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Non Teaching Staff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 this form , you can search any </a:t>
            </a:r>
            <a:r>
              <a:rPr lang="en-US" dirty="0" smtClean="0"/>
              <a:t>NTS member information </a:t>
            </a:r>
            <a:r>
              <a:rPr lang="en-US" dirty="0"/>
              <a:t>by giving id and can see name of </a:t>
            </a:r>
            <a:r>
              <a:rPr lang="en-US" dirty="0" smtClean="0"/>
              <a:t>NTS member in </a:t>
            </a:r>
            <a:r>
              <a:rPr lang="en-US" dirty="0"/>
              <a:t>combo box.</a:t>
            </a:r>
          </a:p>
          <a:p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" r="72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4715207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48</TotalTime>
  <Words>231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Thatch</vt:lpstr>
      <vt:lpstr>School Management System </vt:lpstr>
      <vt:lpstr>Login Form</vt:lpstr>
      <vt:lpstr>Main/Menu Page</vt:lpstr>
      <vt:lpstr>Add/Modify Student </vt:lpstr>
      <vt:lpstr>Search Student</vt:lpstr>
      <vt:lpstr>Add/Modify Faculty</vt:lpstr>
      <vt:lpstr>Search Faculty</vt:lpstr>
      <vt:lpstr>Add/Modify Non Teaching Staff</vt:lpstr>
      <vt:lpstr>Search Non Teaching Staff</vt:lpstr>
      <vt:lpstr>Student Fee(Accounts)</vt:lpstr>
      <vt:lpstr>Payroll (Accounts)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hamza hamid</dc:creator>
  <cp:lastModifiedBy>hamza hamid</cp:lastModifiedBy>
  <cp:revision>7</cp:revision>
  <dcterms:created xsi:type="dcterms:W3CDTF">2015-08-30T02:56:46Z</dcterms:created>
  <dcterms:modified xsi:type="dcterms:W3CDTF">2015-08-30T02:44:37Z</dcterms:modified>
</cp:coreProperties>
</file>