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1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4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58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5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0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49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7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20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D93B-9B06-4DBB-934D-97423F33E03E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F2212-3382-48B1-9745-320080A44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8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lusblog.co.kr/users/ezq8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lusblog.co.k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3330" y="2957804"/>
            <a:ext cx="9144000" cy="925383"/>
          </a:xfrm>
        </p:spPr>
        <p:txBody>
          <a:bodyPr/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REST API 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221" y="1370415"/>
            <a:ext cx="10888579" cy="44862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Representational State Transfer</a:t>
            </a:r>
            <a:r>
              <a:rPr lang="ko-KR" altLang="en-US" sz="2400" dirty="0"/>
              <a:t>의 약자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Resource, Method, Representation</a:t>
            </a:r>
            <a:r>
              <a:rPr lang="ko-KR" altLang="en-US" sz="2400" dirty="0"/>
              <a:t>으로 구성</a:t>
            </a:r>
            <a:endParaRPr lang="en-US" altLang="ko-KR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Resource – </a:t>
            </a:r>
            <a:r>
              <a:rPr lang="ko-KR" altLang="en-US" sz="2000" dirty="0"/>
              <a:t>처리되는 대상</a:t>
            </a:r>
            <a:r>
              <a:rPr lang="en-US" altLang="ko-KR" sz="2000" dirty="0"/>
              <a:t>, </a:t>
            </a:r>
            <a:r>
              <a:rPr lang="en-US" altLang="ko-KR" sz="2000" dirty="0"/>
              <a:t>JSON, XML, jpg, mp4 </a:t>
            </a:r>
            <a:r>
              <a:rPr lang="ko-KR" altLang="en-US" sz="2000" dirty="0"/>
              <a:t>등의 파일을 </a:t>
            </a:r>
            <a:r>
              <a:rPr lang="en-US" altLang="ko-KR" sz="2000" dirty="0"/>
              <a:t>URL</a:t>
            </a:r>
            <a:r>
              <a:rPr lang="ko-KR" altLang="en-US" sz="2000" dirty="0"/>
              <a:t>로 정의</a:t>
            </a:r>
            <a:r>
              <a:rPr lang="en-US" altLang="ko-KR" sz="2000" dirty="0"/>
              <a:t>			ex) </a:t>
            </a:r>
            <a:r>
              <a:rPr lang="en-US" altLang="ko-KR" sz="2000" dirty="0">
                <a:hlinkClick r:id="rId2"/>
              </a:rPr>
              <a:t>http://www.plusblog.co.kr/users/ezq87</a:t>
            </a:r>
            <a:r>
              <a:rPr lang="ko-KR" altLang="en-US" sz="2000" dirty="0"/>
              <a:t>로 유저를 정의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Method – </a:t>
            </a:r>
            <a:r>
              <a:rPr lang="ko-KR" altLang="en-US" sz="2000" dirty="0"/>
              <a:t>리소스에 대한 행위를 </a:t>
            </a:r>
            <a:r>
              <a:rPr lang="en-US" altLang="ko-KR" sz="2000" dirty="0"/>
              <a:t>HTTP Method(POST, GET, PUT, PATCH, DELETE)</a:t>
            </a:r>
            <a:r>
              <a:rPr lang="ko-KR" altLang="en-US" sz="2000" dirty="0"/>
              <a:t>로 정의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Representation – </a:t>
            </a:r>
            <a:r>
              <a:rPr lang="ko-KR" altLang="en-US" sz="2000" dirty="0"/>
              <a:t>정보 표현 부분인 </a:t>
            </a:r>
            <a:r>
              <a:rPr lang="en-US" altLang="ko-KR" sz="2000" dirty="0"/>
              <a:t>body</a:t>
            </a:r>
            <a:r>
              <a:rPr lang="ko-KR" altLang="en-US" sz="2000" dirty="0"/>
              <a:t>와 해석을 위한 헤더로 원하는 내용 표현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6488668"/>
            <a:ext cx="9336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http://blog.naver.com/PostView.nhn?blogId=complusblog&amp;logNo=220986337770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22" y="4707493"/>
            <a:ext cx="6800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REST API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Uniform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리소스의 종류에 상관없이 동일한 </a:t>
            </a:r>
            <a:r>
              <a:rPr lang="en-US" altLang="ko-KR" dirty="0"/>
              <a:t>API </a:t>
            </a:r>
            <a:r>
              <a:rPr lang="ko-KR" altLang="en-US" dirty="0"/>
              <a:t>메소드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Stateless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이전 요청과 같은 정보를 저장하지 않음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각 </a:t>
            </a:r>
            <a:r>
              <a:rPr lang="en-US" altLang="ko-KR" dirty="0"/>
              <a:t>REST API</a:t>
            </a:r>
            <a:r>
              <a:rPr lang="ko-KR" altLang="en-US" dirty="0"/>
              <a:t>는 독립적으로 처리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Cacheable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HTTP </a:t>
            </a:r>
            <a:r>
              <a:rPr lang="ko-KR" altLang="en-US" dirty="0"/>
              <a:t>프로토콜을 사용하기 때문에</a:t>
            </a:r>
            <a:r>
              <a:rPr lang="en-US" altLang="ko-KR" dirty="0"/>
              <a:t> </a:t>
            </a:r>
            <a:r>
              <a:rPr lang="ko-KR" altLang="en-US" dirty="0"/>
              <a:t>반복적인 </a:t>
            </a:r>
            <a:r>
              <a:rPr lang="en-US" altLang="ko-KR" dirty="0"/>
              <a:t>URL </a:t>
            </a:r>
            <a:r>
              <a:rPr lang="ko-KR" altLang="en-US" dirty="0"/>
              <a:t>요청을 캐시를 이용한 처리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82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REST API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93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Self-descriptiveness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별도의 주석 및 문서가 없어도 특정 </a:t>
            </a:r>
            <a:r>
              <a:rPr lang="en-US" altLang="ko-KR" dirty="0"/>
              <a:t>REST API</a:t>
            </a:r>
            <a:r>
              <a:rPr lang="ko-KR" altLang="en-US" dirty="0"/>
              <a:t>가 원하는 바를 쉽게 이해 가능해야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Client-server architecture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REST API </a:t>
            </a:r>
            <a:r>
              <a:rPr lang="ko-KR" altLang="en-US" dirty="0"/>
              <a:t>서버는 클라이언트에게 오직 </a:t>
            </a:r>
            <a:r>
              <a:rPr lang="en-US" altLang="ko-KR" dirty="0"/>
              <a:t>API</a:t>
            </a:r>
            <a:r>
              <a:rPr lang="ko-KR" altLang="en-US" dirty="0"/>
              <a:t>만 제공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클라이언트와 서버의 명확한 역할 분담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Layered System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Multi-layer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서버와 클라이언트 사이에 존재하는 중간 서버를 통해 확장성 및 보안 향상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621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REST API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68789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쉬운 사용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REST API </a:t>
            </a:r>
            <a:r>
              <a:rPr lang="ko-KR" altLang="en-US" dirty="0"/>
              <a:t>메시지만으로도 본래 의도 파악 가능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별도의 인프라 요구 없이 기존 </a:t>
            </a:r>
            <a:r>
              <a:rPr lang="en-US" altLang="ko-KR" dirty="0"/>
              <a:t>HTTP </a:t>
            </a:r>
            <a:r>
              <a:rPr lang="ko-KR" altLang="en-US" dirty="0"/>
              <a:t>인프라 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명확한 </a:t>
            </a:r>
            <a:r>
              <a:rPr lang="en-US" altLang="ko-KR" dirty="0"/>
              <a:t>Client-Server </a:t>
            </a:r>
            <a:r>
              <a:rPr lang="ko-KR" altLang="en-US" dirty="0"/>
              <a:t>역할 분담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서버는 각 클라이언트의 수행 컨텍스트를 유지할 필요 없이 요청한 내용만 처리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원하는 데이터 표현 사용 가능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헤더 부분에는 </a:t>
            </a:r>
            <a:r>
              <a:rPr lang="en-US" altLang="ko-KR" dirty="0"/>
              <a:t>method</a:t>
            </a:r>
            <a:r>
              <a:rPr lang="ko-KR" altLang="en-US" dirty="0"/>
              <a:t>만</a:t>
            </a:r>
            <a:r>
              <a:rPr lang="en-US" altLang="ko-KR" dirty="0"/>
              <a:t>, </a:t>
            </a:r>
            <a:r>
              <a:rPr lang="ko-KR" altLang="en-US" dirty="0"/>
              <a:t>실제 데이터는 </a:t>
            </a:r>
            <a:r>
              <a:rPr lang="en-US" altLang="ko-KR" dirty="0"/>
              <a:t>body </a:t>
            </a:r>
            <a:r>
              <a:rPr lang="ko-KR" altLang="en-US" dirty="0"/>
              <a:t>부분에 표현 하도록 분리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Body</a:t>
            </a:r>
            <a:r>
              <a:rPr lang="ko-KR" altLang="en-US" dirty="0"/>
              <a:t>부분을 </a:t>
            </a:r>
            <a:r>
              <a:rPr lang="en-US" altLang="ko-KR" dirty="0"/>
              <a:t>JSON, XML, YAML </a:t>
            </a:r>
            <a:r>
              <a:rPr lang="ko-KR" altLang="en-US" dirty="0"/>
              <a:t>등 원하는 표현 언어로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25024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REST API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복잡한 행위 구현의 어려움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REST API</a:t>
            </a:r>
            <a:r>
              <a:rPr lang="ko-KR" altLang="en-US" dirty="0"/>
              <a:t>에서 사용하는 </a:t>
            </a:r>
            <a:r>
              <a:rPr lang="en-US" altLang="ko-KR" dirty="0"/>
              <a:t>HTTP </a:t>
            </a:r>
            <a:r>
              <a:rPr lang="ko-KR" altLang="en-US" dirty="0"/>
              <a:t>메소드는 간단한 수준이기 때문에 복잡한 행위를 구현하기 어려움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어려운 관리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REST API</a:t>
            </a:r>
            <a:r>
              <a:rPr lang="ko-KR" altLang="en-US" dirty="0"/>
              <a:t>는 명시적인 표준이 아니기 때문에 각각의 </a:t>
            </a:r>
            <a:r>
              <a:rPr lang="en-US" altLang="ko-KR" dirty="0"/>
              <a:t>REST API</a:t>
            </a:r>
            <a:r>
              <a:rPr lang="ko-KR" altLang="en-US" dirty="0"/>
              <a:t>에서 맞을 수도 있고 아닐 수도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5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RESTful</a:t>
            </a:r>
            <a:r>
              <a:rPr lang="ko-KR" altLang="en-US" dirty="0"/>
              <a:t>한 포맷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‘/’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계층 관계 표현에 사용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2"/>
              </a:rPr>
              <a:t>www.plusblog.co.kr</a:t>
            </a:r>
            <a:r>
              <a:rPr lang="ko-KR" altLang="en-US" dirty="0"/>
              <a:t>과 </a:t>
            </a:r>
            <a:r>
              <a:rPr lang="en-US" altLang="ko-KR" dirty="0"/>
              <a:t>users</a:t>
            </a:r>
            <a:r>
              <a:rPr lang="ko-KR" altLang="en-US" dirty="0"/>
              <a:t>는 계층 관계</a:t>
            </a:r>
            <a:r>
              <a:rPr lang="en-US" altLang="ko-KR" dirty="0"/>
              <a:t>, users</a:t>
            </a:r>
            <a:r>
              <a:rPr lang="ko-KR" altLang="en-US" dirty="0"/>
              <a:t>와 </a:t>
            </a:r>
            <a:r>
              <a:rPr lang="en-US" altLang="ko-KR" dirty="0" err="1"/>
              <a:t>newuser</a:t>
            </a:r>
            <a:r>
              <a:rPr lang="ko-KR" altLang="en-US" dirty="0"/>
              <a:t> 또한 계층 관계이기 때문에 </a:t>
            </a:r>
            <a:r>
              <a:rPr lang="en-US" altLang="ko-KR" dirty="0"/>
              <a:t>‘/’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URL</a:t>
            </a:r>
            <a:r>
              <a:rPr lang="ko-KR" altLang="en-US" dirty="0"/>
              <a:t>의 가독성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‘_’</a:t>
            </a:r>
            <a:r>
              <a:rPr lang="ko-KR" altLang="en-US" dirty="0"/>
              <a:t>는 특정 폰트나 문자에 가려 안보일 수 있기때문에 사용 자제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호스트를 제외한 나머지는 소문자 사용 요망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23" y="2301040"/>
            <a:ext cx="6136494" cy="41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8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RESTful</a:t>
            </a:r>
            <a:r>
              <a:rPr lang="ko-KR" altLang="en-US" dirty="0"/>
              <a:t>한 포맷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파일 확장자는 </a:t>
            </a:r>
            <a:r>
              <a:rPr lang="en-US" altLang="ko-KR" dirty="0"/>
              <a:t>URL</a:t>
            </a:r>
            <a:r>
              <a:rPr lang="ko-KR" altLang="en-US" dirty="0"/>
              <a:t>에 미포함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생소한 확장자일 경우 사용자가 알아보기 힘듦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밑의 경우처럼 확장자를 따로 설명하는 것이 좋은 설계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URL</a:t>
            </a:r>
            <a:r>
              <a:rPr lang="ko-KR" altLang="en-US" dirty="0"/>
              <a:t>은 명사 위주로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GET method</a:t>
            </a:r>
            <a:r>
              <a:rPr lang="ko-KR" altLang="en-US" dirty="0"/>
              <a:t>를 사용했지만</a:t>
            </a:r>
            <a:r>
              <a:rPr lang="en-US" altLang="ko-KR" dirty="0"/>
              <a:t>, delete</a:t>
            </a:r>
            <a:r>
              <a:rPr lang="ko-KR" altLang="en-US" dirty="0"/>
              <a:t>로 인해 의도가 모호함</a:t>
            </a:r>
            <a:endParaRPr lang="en-US" altLang="ko-KR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의도의 명확함을 위해 명사 위주로 </a:t>
            </a:r>
            <a:r>
              <a:rPr lang="en-US" altLang="ko-KR" dirty="0"/>
              <a:t>URL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775283"/>
            <a:ext cx="7268689" cy="3689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408238"/>
            <a:ext cx="5233366" cy="367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4620000"/>
            <a:ext cx="8665822" cy="35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5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332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REST API</vt:lpstr>
      <vt:lpstr>1. REST API 란</vt:lpstr>
      <vt:lpstr>2. REST API 특징</vt:lpstr>
      <vt:lpstr>2. REST API 특징</vt:lpstr>
      <vt:lpstr>3. REST API의 장점</vt:lpstr>
      <vt:lpstr>4. REST API의 단점</vt:lpstr>
      <vt:lpstr>5. RESTful한 포맷</vt:lpstr>
      <vt:lpstr>5. RESTful한 포맷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김유민</dc:creator>
  <cp:lastModifiedBy>김유민</cp:lastModifiedBy>
  <cp:revision>50</cp:revision>
  <dcterms:created xsi:type="dcterms:W3CDTF">2017-05-28T11:16:33Z</dcterms:created>
  <dcterms:modified xsi:type="dcterms:W3CDTF">2017-05-31T04:47:05Z</dcterms:modified>
</cp:coreProperties>
</file>