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8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3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0A0D-13B1-4173-AAA4-7E71657A272E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7985" y="20789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06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정태이</dc:creator>
  <cp:lastModifiedBy>정태이</cp:lastModifiedBy>
  <cp:revision>1</cp:revision>
  <dcterms:created xsi:type="dcterms:W3CDTF">2022-08-01T07:19:26Z</dcterms:created>
  <dcterms:modified xsi:type="dcterms:W3CDTF">2022-08-01T07:19:44Z</dcterms:modified>
</cp:coreProperties>
</file>