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7" r:id="rId13"/>
    <p:sldId id="274" r:id="rId14"/>
    <p:sldId id="276" r:id="rId15"/>
    <p:sldId id="278" r:id="rId16"/>
    <p:sldId id="281" r:id="rId17"/>
    <p:sldId id="280" r:id="rId18"/>
    <p:sldId id="282" r:id="rId19"/>
    <p:sldId id="283" r:id="rId20"/>
    <p:sldId id="286" r:id="rId21"/>
    <p:sldId id="287" r:id="rId22"/>
    <p:sldId id="288" r:id="rId23"/>
    <p:sldId id="284" r:id="rId24"/>
    <p:sldId id="285" r:id="rId25"/>
    <p:sldId id="289" r:id="rId26"/>
    <p:sldId id="291" r:id="rId27"/>
    <p:sldId id="290" r:id="rId28"/>
    <p:sldId id="29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CFA3C-4FB2-4B0A-B06B-F774174C5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091C9-7A96-4507-9610-DEAB7AE06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DF691-81FE-462C-A5E4-85E8D636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206F5-9FCA-42B0-8DF7-79EE743D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A7537-7AD4-46FA-A1F8-5C6E393B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FE66E-42D0-4AEB-B962-F33FF257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ADA74-6A03-47B8-B49E-516DC05A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94467-21B3-4489-9428-819FCD73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B95C9-C180-4DF8-8C14-49F20568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82B15-1311-4A31-B16D-2C617AA5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6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D879AF-0C41-4E02-89F3-793DBF98D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770D4-46F2-48AF-B58F-10A1A38B5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73BBD-CCD0-4DAD-946D-36370622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08E0C-8F3A-4A87-B874-83BDD6AC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CEA4E-9CB5-4F71-B615-AAA34B6B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7EAF6-3594-4584-A464-96048B4B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C83C7-4E3D-4E96-B53B-9C16F809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6E0D4-B5B2-4776-8738-8267DFFB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8C89-1BB9-4785-87BF-70E9C8B7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A16C7-B77E-4EBB-ABF2-83D4CE52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918EC-CA57-489C-826D-A7CC49CE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26649-A96A-474E-927E-894D8157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F3676-D0C7-43F5-A276-A45F554D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790BF-35AF-4AD5-A9BD-E5E42A02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A40C0-A4F9-4CFA-A0C7-A5073A84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7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5FBE-3B1F-44EC-B1E4-0463BCBA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4E15B-325A-4722-A2DE-A204AE2C0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33F43-7927-412E-9D0A-33B7BFA2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81C18-4953-4807-B7F2-AB500E8C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06A5C-C06B-420D-83AC-0E9F670A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355F92-8C26-44C7-8433-EF9F2972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3B81-8680-489D-AC0C-5A12CE1A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B6D48-1233-4455-9B8D-0A5F13D9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BB6CC4-65C3-4290-89E2-E02183B6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08C86C-FDAB-4938-B865-11EF0A333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BC3672-FE77-49BB-9F2B-BAB819E3A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50B1C9-7C8C-4370-ADF1-77A2611A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3AD8EE-1504-46C9-8AB7-BA7FE6D1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68445A-57A3-450B-8854-0DAB7D23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6C30-631A-43ED-86E3-25BA7F94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3B9CEB-11A3-4388-9FC0-56C3C15D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77D18-550A-4D9E-8821-9A689A15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52B5BB-5EE5-4406-94D0-F6237563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8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6D8C6A-9422-4656-9060-04E15A4E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B3304-2DBE-4778-B30C-6FD3DEC2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CFC74-E784-4ABE-91DC-90D2021D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7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3D134-2C00-438D-8830-8BBD554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924AE-8640-4143-B83D-B762287F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CCCFA-4FA1-4E4C-9BE0-75AD0915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78936-D61F-4266-B6D1-00AFD89D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B2FC4-A5DE-44BA-8ECE-374A1B17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CB877-EB69-4764-ABED-E71A8B55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9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BD397-94EF-4194-B82E-F3CAEB3C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DE4107-D9E7-4182-A0CD-ED5CFB8CC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02D84D-FA74-4E3D-AEFC-AB9099FC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0DF61-17EE-4809-8E5C-291849B3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5BEAB-A221-4949-B934-7433F774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9D225-AD86-481A-80EE-F56C1A90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0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B0CBCC-586F-4335-BA2D-927F611B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ABC07-8540-4327-9398-E0A688DD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3E405-B3BC-4909-8121-F646F069E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01D9-10D2-4377-8534-A34ABC51985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D95C2-BCA9-4486-A28C-F4A49E5F9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872D2-AC5F-451F-BBD6-BFEFCCFA1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291E-467F-4F30-8D7C-9AE219467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6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6A6D27-F279-4B14-8EB5-D205D9912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AA2D4C-F84B-4826-83A9-0C0AF77A4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와인품질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CA85F-B916-4B4A-A838-B4DAF613E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20135174 </a:t>
            </a:r>
            <a:r>
              <a:rPr lang="ko-KR" altLang="en-US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정태이</a:t>
            </a:r>
          </a:p>
        </p:txBody>
      </p:sp>
    </p:spTree>
    <p:extLst>
      <p:ext uri="{BB962C8B-B14F-4D97-AF65-F5344CB8AC3E}">
        <p14:creationId xmlns:p14="http://schemas.microsoft.com/office/powerpoint/2010/main" val="1448574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분석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CAC052A-251B-48C3-B954-1712CA3B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67" y="1408522"/>
            <a:ext cx="904504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20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분석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C6AD1A0-E2A3-4DAA-BCED-B868F0461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96" y="1352789"/>
            <a:ext cx="901858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94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분석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E0FA5AA-CFA2-4C45-B237-7A9B25D1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69" y="1208497"/>
            <a:ext cx="8850842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분석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A57AF06-EC66-418F-AE83-6ADD2488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0" y="1352789"/>
            <a:ext cx="90805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93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분석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3693E7A-564C-4456-9D78-5E011B8C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833" y="1175926"/>
            <a:ext cx="9209617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분석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92471A4-0667-4227-BB1D-1612FF81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06" y="1328268"/>
            <a:ext cx="9165167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처리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AE54A73-40B8-4D3B-9CD1-05171BB8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00" y="2285999"/>
            <a:ext cx="9301379" cy="28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9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처리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CDCA8BA-25AD-4ED7-AA0A-51BA5B5D0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394" y="1099726"/>
            <a:ext cx="7841192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6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처리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F61AF80-9958-4EF3-AA5B-42EF38C5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9" y="2285999"/>
            <a:ext cx="10370302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5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스케일링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6C0D731-31F8-4396-A204-11E285A12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007" y="2261501"/>
            <a:ext cx="7945966" cy="23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62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목차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70B7746-5E4B-4CD9-8CFE-303FFB6A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데이터 가져오기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데이터 분석 </a:t>
            </a:r>
            <a:r>
              <a:rPr lang="en-US" altLang="ko-KR" sz="2000" dirty="0">
                <a:solidFill>
                  <a:srgbClr val="FFFFFF"/>
                </a:solidFill>
              </a:rPr>
              <a:t>&amp; </a:t>
            </a:r>
            <a:r>
              <a:rPr lang="ko-KR" altLang="en-US" sz="2000" dirty="0">
                <a:solidFill>
                  <a:srgbClr val="FFFFFF"/>
                </a:solidFill>
              </a:rPr>
              <a:t>시각화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데이터 처리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스케일링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모델 선택 </a:t>
            </a:r>
            <a:r>
              <a:rPr lang="ko-KR" altLang="en-US" sz="2000">
                <a:solidFill>
                  <a:srgbClr val="FFFFFF"/>
                </a:solidFill>
              </a:rPr>
              <a:t>및 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337301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모델 선택 및 평가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0F18893-65FF-485D-9E5A-1003FFB6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957387"/>
            <a:ext cx="11811000" cy="27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5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모델 선택 및 평가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74121E1-07B1-4313-91B6-8AD51CC7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34" y="1609415"/>
            <a:ext cx="6767512" cy="47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76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모델 선택 및 평가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E99099-BC2A-4678-BFF4-DBDA2D1EA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31" y="1728444"/>
            <a:ext cx="7799917" cy="44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모델 선택 및 평가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1A530E4-2CC2-40F5-A889-E2084438D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556" y="1627734"/>
            <a:ext cx="7272867" cy="46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79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모델 선택 및 평가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7E1CC55-4806-44A0-9125-24D31554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016" y="2285999"/>
            <a:ext cx="8028701" cy="1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62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모델 선택 및 평가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F719480-EE02-482C-B12A-555AD4233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414462"/>
            <a:ext cx="115538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모델 선택 및 평가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B4A08FA-5BAF-4384-A81A-52A5364D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12" y="1576387"/>
            <a:ext cx="5286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2E04BC-A6CE-4723-B53E-1B9EB825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9" y="2032937"/>
            <a:ext cx="10781001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7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6A6D27-F279-4B14-8EB5-D205D9912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AA2D4C-F84B-4826-83A9-0C0AF77A4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8377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가져오기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24">
            <a:extLst>
              <a:ext uri="{FF2B5EF4-FFF2-40B4-BE49-F238E27FC236}">
                <a16:creationId xmlns:a16="http://schemas.microsoft.com/office/drawing/2014/main" id="{1DE594F7-2053-4724-80E9-B893011EB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0572" y="2164820"/>
            <a:ext cx="10310835" cy="359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22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가져오기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내용 개체 틀 6">
            <a:extLst>
              <a:ext uri="{FF2B5EF4-FFF2-40B4-BE49-F238E27FC236}">
                <a16:creationId xmlns:a16="http://schemas.microsoft.com/office/drawing/2014/main" id="{197C2AD2-7A70-4B22-9A16-403AF19F9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4534" y="1786262"/>
            <a:ext cx="92629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0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분석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44365167-8934-4A9D-8EBA-9408AA059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9744" y="1971206"/>
            <a:ext cx="9352491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60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분석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내용 개체 틀 4">
            <a:extLst>
              <a:ext uri="{FF2B5EF4-FFF2-40B4-BE49-F238E27FC236}">
                <a16:creationId xmlns:a16="http://schemas.microsoft.com/office/drawing/2014/main" id="{F041B27F-F912-41E4-9439-E55988272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590" y="1469253"/>
            <a:ext cx="8686799" cy="470698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52C140-3122-45D8-ACE4-1F5EF9E1C324}"/>
              </a:ext>
            </a:extLst>
          </p:cNvPr>
          <p:cNvSpPr/>
          <p:nvPr/>
        </p:nvSpPr>
        <p:spPr>
          <a:xfrm>
            <a:off x="4619505" y="2525153"/>
            <a:ext cx="629827" cy="29951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009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20" y="0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분석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7">
            <a:extLst>
              <a:ext uri="{FF2B5EF4-FFF2-40B4-BE49-F238E27FC236}">
                <a16:creationId xmlns:a16="http://schemas.microsoft.com/office/drawing/2014/main" id="{71038869-1D7C-4413-8053-CD3FBDB48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259" y="1501659"/>
            <a:ext cx="9649461" cy="49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8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분석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4CD8083-0B77-4436-AFCE-1E568AC7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02" y="1313981"/>
            <a:ext cx="83089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5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EE2160-13FE-4DD6-9DE2-610B17CE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7806" b="-1"/>
          <a:stretch/>
        </p:blipFill>
        <p:spPr>
          <a:xfrm>
            <a:off x="0" y="1"/>
            <a:ext cx="12191980" cy="1065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18D3C-3B9C-4CFE-AD4A-D22E27E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286928"/>
            <a:ext cx="2717799" cy="52587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분석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3CAD22E-2900-48D4-887B-0C491CD3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30" y="1333031"/>
            <a:ext cx="837512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71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82</Words>
  <Application>Microsoft Office PowerPoint</Application>
  <PresentationFormat>와이드스크린</PresentationFormat>
  <Paragraphs>35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야놀자 야체 B</vt:lpstr>
      <vt:lpstr>야놀자 야체 R</vt:lpstr>
      <vt:lpstr>Arial</vt:lpstr>
      <vt:lpstr>Office 테마</vt:lpstr>
      <vt:lpstr>와인품질 예측</vt:lpstr>
      <vt:lpstr>목차</vt:lpstr>
      <vt:lpstr>데이터 가져오기</vt:lpstr>
      <vt:lpstr>데이터 가져오기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처리</vt:lpstr>
      <vt:lpstr>데이터 처리</vt:lpstr>
      <vt:lpstr>데이터 처리</vt:lpstr>
      <vt:lpstr>데이터 스케일링</vt:lpstr>
      <vt:lpstr>모델 선택 및 평가</vt:lpstr>
      <vt:lpstr>모델 선택 및 평가</vt:lpstr>
      <vt:lpstr>모델 선택 및 평가</vt:lpstr>
      <vt:lpstr>모델 선택 및 평가</vt:lpstr>
      <vt:lpstr>모델 선택 및 평가</vt:lpstr>
      <vt:lpstr>모델 선택 및 평가</vt:lpstr>
      <vt:lpstr>모델 선택 및 평가</vt:lpstr>
      <vt:lpstr>결과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와인품질 예측</dc:title>
  <dc:creator>정 태이</dc:creator>
  <cp:lastModifiedBy>정 태이</cp:lastModifiedBy>
  <cp:revision>9</cp:revision>
  <dcterms:created xsi:type="dcterms:W3CDTF">2018-12-10T12:53:33Z</dcterms:created>
  <dcterms:modified xsi:type="dcterms:W3CDTF">2018-12-10T17:27:01Z</dcterms:modified>
</cp:coreProperties>
</file>