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3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04768-7A78-4087-BEB7-60BE12EF8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AAC6E7-A32D-4C39-BB1F-CC0651A3C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F66C31-ACB9-4397-B78D-F769B85F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C2B3-6295-4C36-95C6-53875C388F1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FC09E1-9AE1-4452-8215-8DEE7ABE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566BEA-6463-4EEB-81FF-9CB89D03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C642-46DF-441F-AA90-784EDD578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46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540C2-EC1A-4B3F-A956-31DFAD84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A0EBA9-BE69-4C37-9A96-B8391C68B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4796EC-D179-4379-B071-00BA4DC3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C2B3-6295-4C36-95C6-53875C388F1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0A04E4-5342-4C8C-86F6-EFE959B7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48ACB8-8160-4069-A7B2-B55DF4B1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C642-46DF-441F-AA90-784EDD578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63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62A9F9-7139-4A03-9B36-57ED9759D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653B0A-27EB-4A79-9D5B-447EA2D7D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E7E766-8B73-4E67-B864-11AE634FE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C2B3-6295-4C36-95C6-53875C388F1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08E332-F42C-45AC-AC84-C74A7A08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6C4E4-B7FA-4B87-8953-36D616CE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C642-46DF-441F-AA90-784EDD578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7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64E97-4CAF-49E7-A642-DBBAE1E1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E9CC6A-7224-4A21-981B-0156E729F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041CD-52C9-4A55-B503-032B380E1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C2B3-6295-4C36-95C6-53875C388F1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949980-0DBB-4DE9-8584-9BE8A0841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8D658-03C0-40D3-9077-440B1C02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C642-46DF-441F-AA90-784EDD578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96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9DE52-6346-4B8D-967E-6CEEADD3D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3B4F31-E3D9-4769-BC3E-C8ABB9A8D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5CFD1-C73B-4EED-9F86-065D8128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C2B3-6295-4C36-95C6-53875C388F1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E7F44-3D06-4B53-ADD1-ACB9143C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67515-6619-4FB1-92E5-E7EAA2FE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C642-46DF-441F-AA90-784EDD578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69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21AE8-B2DC-46B7-9066-98082CCB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E35CD-9423-40E3-A25A-52D2F21EE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AEC0ED-5AE7-4AE1-8225-EE3690616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B08350-46C6-41F4-B1EE-E2DB3F568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C2B3-6295-4C36-95C6-53875C388F1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74B887-1336-484B-A02D-74E245FF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EA9CA2-FD32-4D79-AFA2-D19510C3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C642-46DF-441F-AA90-784EDD578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96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2E496-7DE8-4A9B-A70C-22DB19E33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6ECFED-10D1-4ABB-885D-45D2EED42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3B363C-C770-4682-B3C3-C9DB6C4A5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FB56D7-CC03-479E-8EBD-4D9EE7EE2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250FF1-77C2-4EA2-95EF-687E0E8C8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944A00-D5CA-4BDD-820E-BE45B38B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C2B3-6295-4C36-95C6-53875C388F1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10EEF2-CDB2-4C57-84E5-C719A758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2DF44D-5284-4E19-B1A2-AD2CF61D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C642-46DF-441F-AA90-784EDD578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56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D38EF-489B-4D63-9187-36962064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70DE6F-28CF-4538-9FBA-A02C4952A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C2B3-6295-4C36-95C6-53875C388F1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35E3E2-1B60-40DF-B229-4CCE5DD1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65429D-49C8-4EC3-8F03-4E8E9C55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C642-46DF-441F-AA90-784EDD578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9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511730-B894-473A-8D20-5A231907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C2B3-6295-4C36-95C6-53875C388F1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ADC9B6-C613-4902-9664-B7494C2D0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23FA40-078A-4D5B-8AD4-7A551452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C642-46DF-441F-AA90-784EDD578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67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B3B9F-40EA-4CA9-A5B2-2D566A3CD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F139A6-AB48-4550-BD80-22434AE35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7D8B14-1BC2-4E1E-8368-DF5D274E8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D708E5-0811-4917-9C59-43A7027F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C2B3-6295-4C36-95C6-53875C388F1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3C0E35-B0DB-446F-B8C0-21A5BE3E9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2D6828-2601-45F6-83C3-3041CF58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C642-46DF-441F-AA90-784EDD578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80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177E5-792C-4446-B0FB-B1E899C48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70E11E-AA59-4926-A56B-032E02EEB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467107-8203-49AD-850E-18C12AA43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097D2-6BC3-47B3-A997-12EBED83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C2B3-6295-4C36-95C6-53875C388F1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595538-AF66-4EAD-978B-48A3F90E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441A23-BF5A-459F-BC28-7DE0BEA5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C642-46DF-441F-AA90-784EDD578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86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A7D27F-1A0F-4211-ADEB-6EC1E429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3A5D2B-AAEB-426A-B99D-C5BDDBE64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71229E-9EC0-4199-816A-A3BCFD3DA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FC2B3-6295-4C36-95C6-53875C388F1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9BE832-D2A3-4902-BB16-27687D522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837010-2CE7-41BE-BB27-1A9610878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8C642-46DF-441F-AA90-784EDD578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49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E57CA-10BE-409A-A226-1FB3D5ABEB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헬창인생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7BF90C-D0BA-4232-BA26-9BB002520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20135174 </a:t>
            </a:r>
            <a:r>
              <a:rPr lang="ko-KR" altLang="en-US" dirty="0"/>
              <a:t>정태이</a:t>
            </a:r>
          </a:p>
        </p:txBody>
      </p:sp>
    </p:spTree>
    <p:extLst>
      <p:ext uri="{BB962C8B-B14F-4D97-AF65-F5344CB8AC3E}">
        <p14:creationId xmlns:p14="http://schemas.microsoft.com/office/powerpoint/2010/main" val="366923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C00CE7B-46D9-423F-A3D1-0DFF859CC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00600" y="-1833465"/>
            <a:ext cx="5094516" cy="95452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5D08A6F-E2B9-478E-B000-E2488DC26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095" y="1175658"/>
            <a:ext cx="6379208" cy="35883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283953-F189-422C-84A1-2F69468D5A3C}"/>
              </a:ext>
            </a:extLst>
          </p:cNvPr>
          <p:cNvSpPr txBox="1"/>
          <p:nvPr/>
        </p:nvSpPr>
        <p:spPr>
          <a:xfrm>
            <a:off x="653143" y="1175658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  <a:r>
              <a:rPr lang="en-US" altLang="ko-KR" dirty="0"/>
              <a:t>(</a:t>
            </a:r>
            <a:r>
              <a:rPr lang="ko-KR" altLang="en-US" dirty="0"/>
              <a:t>시작화면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64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6C50CE-780C-4A3C-B56A-CC8BA3809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00600" y="-1833465"/>
            <a:ext cx="5094516" cy="95452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712D963-306D-4F81-A654-47BADC96B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484" y="1124742"/>
            <a:ext cx="6526565" cy="36711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33FBD9-603C-48E6-86DC-69B2A588CFCD}"/>
              </a:ext>
            </a:extLst>
          </p:cNvPr>
          <p:cNvSpPr txBox="1"/>
          <p:nvPr/>
        </p:nvSpPr>
        <p:spPr>
          <a:xfrm>
            <a:off x="653143" y="1175658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메뉴 </a:t>
            </a:r>
            <a:r>
              <a:rPr lang="en-US" altLang="ko-KR" dirty="0"/>
              <a:t>(</a:t>
            </a:r>
            <a:r>
              <a:rPr lang="ko-KR" altLang="en-US" dirty="0"/>
              <a:t>로그인 성공 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7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935C835C-FC05-40CE-9452-84AED11BC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256188" y="-2038446"/>
            <a:ext cx="4007558" cy="75086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8601650-A5EC-4C23-835A-21C2B4DAA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92220" y="1419461"/>
            <a:ext cx="4007558" cy="75086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52F3483-4C38-4B85-A565-84346FDD2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0785" y="-1958220"/>
            <a:ext cx="4007558" cy="750866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A3127A3-E17F-4F04-A1EE-682DEE2BF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61" y="373223"/>
            <a:ext cx="5109029" cy="287382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249E3EC-9DB9-4780-9502-C0226E96BC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673" y="3750905"/>
            <a:ext cx="5109029" cy="28738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5755D8E-F80E-4DDD-9907-E2E73CFB81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452" y="292921"/>
            <a:ext cx="5109029" cy="28738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5D7F73-3FE7-4ADF-9EFD-69CCFF2416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7256">
            <a:off x="467740" y="3959938"/>
            <a:ext cx="1882048" cy="18820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2B07F1C-C606-40FC-AD78-5D4CDB42C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08574">
            <a:off x="9753939" y="4021718"/>
            <a:ext cx="1758490" cy="17584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3A6B48-A5EC-4FAE-A516-100E82B16188}"/>
              </a:ext>
            </a:extLst>
          </p:cNvPr>
          <p:cNvSpPr txBox="1"/>
          <p:nvPr/>
        </p:nvSpPr>
        <p:spPr>
          <a:xfrm>
            <a:off x="400109" y="6185540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운동하기 메뉴 과정</a:t>
            </a:r>
          </a:p>
        </p:txBody>
      </p:sp>
    </p:spTree>
    <p:extLst>
      <p:ext uri="{BB962C8B-B14F-4D97-AF65-F5344CB8AC3E}">
        <p14:creationId xmlns:p14="http://schemas.microsoft.com/office/powerpoint/2010/main" val="300187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C095CAF-9806-4797-9DA2-837941E04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00600" y="-1833465"/>
            <a:ext cx="5094516" cy="95452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47B7796-D0BC-414F-B78E-FB9C5077D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421" y="1124339"/>
            <a:ext cx="6527280" cy="36715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5CD135-6F02-42E1-A3A5-E08090D9ED30}"/>
              </a:ext>
            </a:extLst>
          </p:cNvPr>
          <p:cNvSpPr txBox="1"/>
          <p:nvPr/>
        </p:nvSpPr>
        <p:spPr>
          <a:xfrm>
            <a:off x="653143" y="117565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분석하기 메뉴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6BFE1F-B59D-484E-A497-8246EA712D6D}"/>
              </a:ext>
            </a:extLst>
          </p:cNvPr>
          <p:cNvSpPr/>
          <p:nvPr/>
        </p:nvSpPr>
        <p:spPr>
          <a:xfrm>
            <a:off x="203200" y="4515556"/>
            <a:ext cx="6310489" cy="2342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3740F-8C01-4EA1-80DF-E27099A05E14}"/>
              </a:ext>
            </a:extLst>
          </p:cNvPr>
          <p:cNvSpPr txBox="1"/>
          <p:nvPr/>
        </p:nvSpPr>
        <p:spPr>
          <a:xfrm>
            <a:off x="653143" y="4824239"/>
            <a:ext cx="48766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TEI</a:t>
            </a:r>
            <a:r>
              <a:rPr lang="ko-KR" altLang="en-US" dirty="0"/>
              <a:t>님의 키</a:t>
            </a:r>
            <a:r>
              <a:rPr lang="en-US" altLang="ko-KR" dirty="0"/>
              <a:t>(XXX cm)</a:t>
            </a:r>
            <a:r>
              <a:rPr lang="ko-KR" altLang="en-US" dirty="0"/>
              <a:t>와 몸무게</a:t>
            </a:r>
            <a:r>
              <a:rPr lang="en-US" altLang="ko-KR" dirty="0"/>
              <a:t>(XX kg)</a:t>
            </a:r>
            <a:r>
              <a:rPr lang="ko-KR" altLang="en-US" dirty="0"/>
              <a:t>일 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칼로리 소모량 </a:t>
            </a:r>
            <a:r>
              <a:rPr lang="en-US" altLang="ko-KR" dirty="0"/>
              <a:t>: XX</a:t>
            </a:r>
          </a:p>
          <a:p>
            <a:r>
              <a:rPr lang="ko-KR" altLang="en-US" dirty="0"/>
              <a:t>증가 횟수 </a:t>
            </a:r>
            <a:r>
              <a:rPr lang="en-US" altLang="ko-KR" dirty="0"/>
              <a:t>: (</a:t>
            </a:r>
            <a:r>
              <a:rPr lang="ko-KR" altLang="en-US" dirty="0" err="1"/>
              <a:t>이전카운트량</a:t>
            </a:r>
            <a:r>
              <a:rPr lang="en-US" altLang="ko-KR" dirty="0"/>
              <a:t>) -&gt; (</a:t>
            </a:r>
            <a:r>
              <a:rPr lang="ko-KR" altLang="en-US" dirty="0" err="1"/>
              <a:t>증가카운트량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목표 도달까지 개수 </a:t>
            </a:r>
            <a:r>
              <a:rPr lang="en-US" altLang="ko-KR" dirty="0"/>
              <a:t>: X </a:t>
            </a:r>
            <a:r>
              <a:rPr lang="ko-KR" altLang="en-US" dirty="0"/>
              <a:t>개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@</a:t>
            </a:r>
            <a:r>
              <a:rPr lang="ko-KR" altLang="en-US" dirty="0"/>
              <a:t>목표는 해당 사용자가 사전에 입력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FBD7EE-61B9-46BF-96C2-E7B2E6B6C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08574">
            <a:off x="7164639" y="5246527"/>
            <a:ext cx="1170222" cy="117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5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75DBEFF-7C15-4E62-90AE-DD022A881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00600" y="-1833465"/>
            <a:ext cx="5094516" cy="95452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84A7AF2-E123-4CAF-A3F1-649E0640A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203" y="1119672"/>
            <a:ext cx="6501363" cy="36570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729C69-DB9D-4F9A-9538-2DCE7E2C9733}"/>
              </a:ext>
            </a:extLst>
          </p:cNvPr>
          <p:cNvSpPr txBox="1"/>
          <p:nvPr/>
        </p:nvSpPr>
        <p:spPr>
          <a:xfrm>
            <a:off x="653143" y="117565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 메뉴</a:t>
            </a:r>
          </a:p>
        </p:txBody>
      </p:sp>
    </p:spTree>
    <p:extLst>
      <p:ext uri="{BB962C8B-B14F-4D97-AF65-F5344CB8AC3E}">
        <p14:creationId xmlns:p14="http://schemas.microsoft.com/office/powerpoint/2010/main" val="1172161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6A2E59-6114-444D-A4D1-60E7958601A9}"/>
              </a:ext>
            </a:extLst>
          </p:cNvPr>
          <p:cNvSpPr txBox="1"/>
          <p:nvPr/>
        </p:nvSpPr>
        <p:spPr>
          <a:xfrm>
            <a:off x="653143" y="117565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추천 영상 메뉴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246021-7725-4FD9-889D-BFC69E52A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00600" y="-1833465"/>
            <a:ext cx="5094516" cy="95452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9D66F7-8A39-464D-B3CF-210F129F9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23" y="1175658"/>
            <a:ext cx="6439324" cy="362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7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52</Words>
  <Application>Microsoft Office PowerPoint</Application>
  <PresentationFormat>와이드스크린</PresentationFormat>
  <Paragraphs>12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헬창인생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헬창인생</dc:title>
  <dc:creator>TEI</dc:creator>
  <cp:lastModifiedBy>TEI</cp:lastModifiedBy>
  <cp:revision>6</cp:revision>
  <dcterms:created xsi:type="dcterms:W3CDTF">2019-10-31T12:22:15Z</dcterms:created>
  <dcterms:modified xsi:type="dcterms:W3CDTF">2019-10-31T13:32:24Z</dcterms:modified>
</cp:coreProperties>
</file>