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4DDEE-BB4D-4F80-A54C-957063F0284F}">
  <a:tblStyle styleId="{17B4DDEE-BB4D-4F80-A54C-957063F028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2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6a30514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6a30514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62925" y="394000"/>
            <a:ext cx="8672100" cy="423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25"/>
          <p:cNvGraphicFramePr/>
          <p:nvPr>
            <p:extLst>
              <p:ext uri="{D42A27DB-BD31-4B8C-83A1-F6EECF244321}">
                <p14:modId xmlns:p14="http://schemas.microsoft.com/office/powerpoint/2010/main" val="1851262099"/>
              </p:ext>
            </p:extLst>
          </p:nvPr>
        </p:nvGraphicFramePr>
        <p:xfrm>
          <a:off x="769300" y="865025"/>
          <a:ext cx="6999600" cy="3413460"/>
        </p:xfrm>
        <a:graphic>
          <a:graphicData uri="http://schemas.openxmlformats.org/drawingml/2006/table">
            <a:tbl>
              <a:tblPr>
                <a:noFill/>
                <a:tableStyleId>{17B4DDEE-BB4D-4F80-A54C-957063F0284F}</a:tableStyleId>
              </a:tblPr>
              <a:tblGrid>
                <a:gridCol w="233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단계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체크 (O, X)</a:t>
                      </a:r>
                      <a:endParaRPr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사용한 기술 (간략)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데이터 가져오기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ko-KR" sz="1000" b="1" dirty="0"/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>
                          <a:solidFill>
                            <a:srgbClr val="D9D9D9"/>
                          </a:solidFill>
                        </a:rPr>
                        <a:t>Python pandas.read.csv </a:t>
                      </a:r>
                      <a:r>
                        <a:rPr lang="ko" sz="1000" dirty="0">
                          <a:solidFill>
                            <a:srgbClr val="D9D9D9"/>
                          </a:solidFill>
                        </a:rPr>
                        <a:t>이용 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데이터 저장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O</a:t>
                      </a:r>
                      <a:endParaRPr lang="en-US" altLang="ko-KR"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>
                          <a:solidFill>
                            <a:srgbClr val="D9D9D9"/>
                          </a:solidFill>
                        </a:rPr>
                        <a:t>Sqlite3, </a:t>
                      </a:r>
                      <a:r>
                        <a:rPr lang="en-US" altLang="ko" sz="1000" dirty="0" err="1">
                          <a:solidFill>
                            <a:srgbClr val="D9D9D9"/>
                          </a:solidFill>
                        </a:rPr>
                        <a:t>DBeaver</a:t>
                      </a:r>
                      <a:r>
                        <a:rPr lang="en-US" altLang="ko" sz="1000" dirty="0">
                          <a:solidFill>
                            <a:srgbClr val="D9D9D9"/>
                          </a:solidFill>
                        </a:rPr>
                        <a:t> </a:t>
                      </a:r>
                      <a:r>
                        <a:rPr lang="ko" sz="1000" dirty="0">
                          <a:solidFill>
                            <a:srgbClr val="D9D9D9"/>
                          </a:solidFill>
                        </a:rPr>
                        <a:t>이용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API 서비스 개발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O</a:t>
                      </a:r>
                      <a:endParaRPr lang="en-US" altLang="ko-KR"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Flask </a:t>
                      </a:r>
                      <a:r>
                        <a:rPr lang="ko-KR" altLang="en-US" sz="1000" dirty="0">
                          <a:solidFill>
                            <a:srgbClr val="D9D9D9"/>
                          </a:solidFill>
                        </a:rPr>
                        <a:t>이용 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데이터분석용 대시보드 개발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" sz="1000" b="1" dirty="0"/>
                        <a:t>O</a:t>
                      </a:r>
                      <a:endParaRPr lang="en-US" altLang="ko-KR"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D9D9D9"/>
                          </a:solidFill>
                        </a:rPr>
                        <a:t>Metabase</a:t>
                      </a:r>
                      <a:r>
                        <a:rPr lang="ko-KR" altLang="en-US" sz="1000" dirty="0">
                          <a:solidFill>
                            <a:srgbClr val="D9D9D9"/>
                          </a:solidFill>
                        </a:rPr>
                        <a:t> 이용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배포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동적 스크레이핑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로컬 데이터베이스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스케줄링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API 사용 기록 저장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화면 슬라이드 쇼(16:9)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Simple Light</vt:lpstr>
      <vt:lpstr>Simple Dark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Kim Yeonsik</cp:lastModifiedBy>
  <cp:revision>2</cp:revision>
  <dcterms:modified xsi:type="dcterms:W3CDTF">2022-02-21T03:45:02Z</dcterms:modified>
</cp:coreProperties>
</file>