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9FFAEB-F83E-4724-89F1-ABF617922BC3}" type="datetime">
              <a:rPr b="0" lang="en-IN" sz="900" spc="-1" strike="noStrike">
                <a:solidFill>
                  <a:srgbClr val="ffffff"/>
                </a:solidFill>
                <a:latin typeface="Calibri"/>
              </a:rPr>
              <a:t>01/09/21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45E48C-6D9B-480E-8B07-03F3301FC1AB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/>
          <p:nvPr/>
        </p:nvSpPr>
        <p:spPr>
          <a:xfrm>
            <a:off x="2973960" y="900720"/>
            <a:ext cx="64180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MINI PROJECT WITH DBMS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TextBox 4"/>
          <p:cNvSpPr/>
          <p:nvPr/>
        </p:nvSpPr>
        <p:spPr>
          <a:xfrm>
            <a:off x="2219400" y="2325960"/>
            <a:ext cx="8264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EMPLOYEE AND WORK MANAGEMENT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Box 8"/>
          <p:cNvSpPr/>
          <p:nvPr/>
        </p:nvSpPr>
        <p:spPr>
          <a:xfrm>
            <a:off x="1180800" y="4760280"/>
            <a:ext cx="31276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USN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1NH20MC022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TextBox 12"/>
          <p:cNvSpPr/>
          <p:nvPr/>
        </p:nvSpPr>
        <p:spPr>
          <a:xfrm>
            <a:off x="7883280" y="4723920"/>
            <a:ext cx="21834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Guided by 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TextBox 13"/>
          <p:cNvSpPr/>
          <p:nvPr/>
        </p:nvSpPr>
        <p:spPr>
          <a:xfrm>
            <a:off x="7883280" y="5344200"/>
            <a:ext cx="2716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Dr.A. P .Nirmala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_3"/>
          <p:cNvSpPr/>
          <p:nvPr/>
        </p:nvSpPr>
        <p:spPr>
          <a:xfrm>
            <a:off x="177480" y="976680"/>
            <a:ext cx="11363040" cy="53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III) Schedule Module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can assign projects/work to the employees. The work can be assigned to a group of employees and the team leader can also be selected.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14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IV) Report Module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 this module the report of the work or project can be viewed with the details of the employee associated with it.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14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9" name="TextBox 6_4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MODULE DESCRIPTION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_5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MODULE DESCRIPTION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1" name="TextBox 6_6"/>
          <p:cNvSpPr/>
          <p:nvPr/>
        </p:nvSpPr>
        <p:spPr>
          <a:xfrm>
            <a:off x="177480" y="976680"/>
            <a:ext cx="11363040" cy="53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 startAt="2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Employee Module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 startAt="2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I) Login Module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Through this module employee can login using the credentials provided by the administrator.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II) Home Module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 this module the project details which is assigned to the particular employee can be viewed.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6_7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CONCLUSION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3" name="TextBox 4_0"/>
          <p:cNvSpPr/>
          <p:nvPr/>
        </p:nvSpPr>
        <p:spPr>
          <a:xfrm>
            <a:off x="195480" y="861120"/>
            <a:ext cx="11729880" cy="44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 this presentation, an information and management system’s development has been presented. The role of this system is to grasp a really good control over the data of the employees in an organization.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Through this project, I learned to develop a desktop based application using Standard Java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and integrate it with database.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For future enhancement, additional modules can be implemented to make the application flexible and much more reliable.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2026080" y="1864440"/>
            <a:ext cx="8229600" cy="855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5400" spc="-1" strike="noStrike">
                <a:latin typeface="Arial"/>
              </a:rPr>
              <a:t>THANK YOU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458200" y="4343400"/>
            <a:ext cx="2971800" cy="11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200" spc="-1" strike="noStrike">
                <a:latin typeface="Arial"/>
              </a:rPr>
              <a:t>Presented By :-</a:t>
            </a:r>
            <a:endParaRPr b="0" lang="en-US" sz="22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BIKASADHIKARI 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1NH20MC022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/>
          <p:nvPr/>
        </p:nvSpPr>
        <p:spPr>
          <a:xfrm>
            <a:off x="2050920" y="932040"/>
            <a:ext cx="6178320" cy="50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PROJECT DESCRIPTION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EXISTING SYSTEM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PROPOSED SYSTEM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MODULE DESCRIPTION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TextBox 7"/>
          <p:cNvSpPr/>
          <p:nvPr/>
        </p:nvSpPr>
        <p:spPr>
          <a:xfrm>
            <a:off x="142200" y="159840"/>
            <a:ext cx="23079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2"/>
          <p:cNvSpPr/>
          <p:nvPr/>
        </p:nvSpPr>
        <p:spPr>
          <a:xfrm>
            <a:off x="150840" y="168840"/>
            <a:ext cx="3275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TextBox 4"/>
          <p:cNvSpPr/>
          <p:nvPr/>
        </p:nvSpPr>
        <p:spPr>
          <a:xfrm>
            <a:off x="150840" y="1020960"/>
            <a:ext cx="11966760" cy="44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Employee And Work Management System” is a application which is used to manage employees and schedule work among them in a systematic manner.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This application can handle all the details of the employee, manage work details and segregate the task among them.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application program has been developed to overcome the problems prevailing in the practicing manual system.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It maintains the information about the personal and official details of the employee.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6"/>
          <p:cNvSpPr/>
          <p:nvPr/>
        </p:nvSpPr>
        <p:spPr>
          <a:xfrm>
            <a:off x="106560" y="1074240"/>
            <a:ext cx="1135404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project aims to simplify the task of maintaining records of the employee of any company.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In this era of growing technologies everything is computerized and because of that we need a system which can handle data of employees correctly.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This project simplifies the task of maintaining and managing record of employees in an organization.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" name="TextBox 8"/>
          <p:cNvSpPr/>
          <p:nvPr/>
        </p:nvSpPr>
        <p:spPr>
          <a:xfrm>
            <a:off x="204120" y="186480"/>
            <a:ext cx="2529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OBJECTIVE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"/>
          <p:cNvSpPr/>
          <p:nvPr/>
        </p:nvSpPr>
        <p:spPr>
          <a:xfrm>
            <a:off x="159840" y="870120"/>
            <a:ext cx="11969640" cy="44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Employee And Work Management System” is a desktop based application developed using Java Swing for front end and MYSQL for database.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application is used to store and manage the details of the employee and schedule work among them.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admin can add/modify the information of employees.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This system can also add and update projects and assign it to the particular group of employees with selecting a team leader for the project.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" name="TextBox 7"/>
          <p:cNvSpPr/>
          <p:nvPr/>
        </p:nvSpPr>
        <p:spPr>
          <a:xfrm>
            <a:off x="62280" y="230760"/>
            <a:ext cx="45540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PROJECT DESCRIPTION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2"/>
          <p:cNvSpPr/>
          <p:nvPr/>
        </p:nvSpPr>
        <p:spPr>
          <a:xfrm>
            <a:off x="79920" y="168840"/>
            <a:ext cx="41634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PROJECT DESCRIPTION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195480" y="861120"/>
            <a:ext cx="11729880" cy="37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admin can assign projects or work to the employee who is not working on any  project currently.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employee can login with the credentials provided by the admin and can view the records of work assigned to him/her by the admin.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report on the work or project status can be viewed by the admin in the report section of the application where the employees working/worked on that project can be view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4"/>
          <p:cNvSpPr/>
          <p:nvPr/>
        </p:nvSpPr>
        <p:spPr>
          <a:xfrm>
            <a:off x="372960" y="1011960"/>
            <a:ext cx="11141280" cy="39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Earlier the management of the employee was going on as a manual process.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Assigning work to the employees and tracking them in manual process gets complicated and can lead to inaccuracy and errors in the data.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complexity in developing the system is divide the work among the employees in efficient way and with user friendly interface.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existing system requires a lot of manual work and effort.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EXISTING SYSTEM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"/>
          <p:cNvSpPr/>
          <p:nvPr/>
        </p:nvSpPr>
        <p:spPr>
          <a:xfrm>
            <a:off x="177480" y="976680"/>
            <a:ext cx="11363040" cy="24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Employee and Work Management System” overcomes the problems which currently found in existing systems.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The system is modeled using Object Oriented Programming concepts like Classes, Objects, Inheritance, etc.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" name="TextBox 7"/>
          <p:cNvSpPr/>
          <p:nvPr/>
        </p:nvSpPr>
        <p:spPr>
          <a:xfrm>
            <a:off x="177480" y="3459960"/>
            <a:ext cx="11363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system is well designed and provides a very good user friendly interface and is easy to navigate from one part of the application to other.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5" name="TextBox 6_0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PROPOSED SYSTEM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_1"/>
          <p:cNvSpPr/>
          <p:nvPr/>
        </p:nvSpPr>
        <p:spPr>
          <a:xfrm>
            <a:off x="266400" y="239760"/>
            <a:ext cx="88750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MODULE DESCRIPTION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7" name="TextBox 6_2"/>
          <p:cNvSpPr/>
          <p:nvPr/>
        </p:nvSpPr>
        <p:spPr>
          <a:xfrm>
            <a:off x="177480" y="976680"/>
            <a:ext cx="11363040" cy="610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Module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I) Login Module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can login with the correct credentials and is the one who is authorized to manage and schedule the work among the employees.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II) Manage Module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Admin can add/modify details of the employee in this section. This section also views the details of the employee.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14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Application>LibreOffice/7.1.5.2$Linux_X86_64 LibreOffice_project/10$Build-2</Application>
  <AppVersion>15.0000</AppVersion>
  <Words>474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2021-09-01T04:05:52Z</dcterms:created>
  <dc:creator>user</dc:creator>
  <dc:description/>
  <dc:language>en-US</dc:language>
  <cp:lastModifiedBy/>
  <dcterms:modified xsi:type="dcterms:W3CDTF">2021-09-01T11:07:45Z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