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5" r:id="rId5"/>
    <p:sldId id="276" r:id="rId6"/>
    <p:sldId id="278" r:id="rId7"/>
    <p:sldId id="279" r:id="rId8"/>
    <p:sldId id="281" r:id="rId9"/>
    <p:sldId id="280" r:id="rId10"/>
    <p:sldId id="258" r:id="rId11"/>
    <p:sldId id="271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B16A-4332-4F45-9A6E-907B23BC47B1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A59E-66E8-4EC4-A64F-EB6849F38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73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B16A-4332-4F45-9A6E-907B23BC47B1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A59E-66E8-4EC4-A64F-EB6849F38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8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B16A-4332-4F45-9A6E-907B23BC47B1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A59E-66E8-4EC4-A64F-EB6849F38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22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B16A-4332-4F45-9A6E-907B23BC47B1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A59E-66E8-4EC4-A64F-EB6849F38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5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B16A-4332-4F45-9A6E-907B23BC47B1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A59E-66E8-4EC4-A64F-EB6849F38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9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B16A-4332-4F45-9A6E-907B23BC47B1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A59E-66E8-4EC4-A64F-EB6849F38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1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B16A-4332-4F45-9A6E-907B23BC47B1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A59E-66E8-4EC4-A64F-EB6849F38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0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B16A-4332-4F45-9A6E-907B23BC47B1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A59E-66E8-4EC4-A64F-EB6849F38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5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B16A-4332-4F45-9A6E-907B23BC47B1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A59E-66E8-4EC4-A64F-EB6849F38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22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B16A-4332-4F45-9A6E-907B23BC47B1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A59E-66E8-4EC4-A64F-EB6849F38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4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B16A-4332-4F45-9A6E-907B23BC47B1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A59E-66E8-4EC4-A64F-EB6849F38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6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B16A-4332-4F45-9A6E-907B23BC47B1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1A59E-66E8-4EC4-A64F-EB6849F38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8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5904" y="1973044"/>
            <a:ext cx="10714247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Vue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之一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基础语法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数据驱动的开发方式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59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8957" y="346841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实例应用</a:t>
            </a:r>
            <a:endParaRPr lang="en-US" altLang="zh-CN" sz="4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0317" y="1284447"/>
            <a:ext cx="10310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以一个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Bootstrap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搭建的小型页面作为实例，利用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Vue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实现一套简单的业务逻辑，从中比较与目前使用的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Jquery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开发流程的区别，从而加深理解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Vue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 以数据操作为核心的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数据驱动的开发方式。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7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4364" y="304799"/>
            <a:ext cx="385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关于</a:t>
            </a:r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endParaRPr lang="en-US" altLang="zh-CN" sz="4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7766" y="1252916"/>
            <a:ext cx="103106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在使用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Vue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前端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页面中，若编写传统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js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代码操作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document.getElementById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(‘id’).value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，页面依然可以正确执行，但极其不推荐这么做，原因如下：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(1)MVVM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框架的重要意义之一即是封装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操作，让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js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代码仅需关注业务逻辑即可，因此推荐遵循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Vue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的编写规范，实现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MVVM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分离。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为了减少在页面的大量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节点中更新指定节点而产生的昂贵计算，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Vue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等框架的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操作并非传统的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，而是使用了虚拟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DOM(Virtual DOM)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来代替实现，在相当程度上加快了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操作的速度并减少资源消耗。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不过，对于某些第三方插件，有时候必须取到对应的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节点调用第三方插件的自定义方法，为此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Vue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也准备了自己的操作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节点的方式，写法为：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vm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.$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el.querySelector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(‘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选择器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’);</a:t>
            </a: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利用该方法即可取到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节点，再进行操作。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93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02796" y="1601651"/>
            <a:ext cx="878142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谢谢观看</a:t>
            </a:r>
            <a:r>
              <a:rPr lang="en-US" altLang="zh-CN" sz="5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~</a:t>
            </a:r>
          </a:p>
          <a:p>
            <a:pPr algn="ctr"/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下期内容：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3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Vue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之二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虚拟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vue-resuorce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XSS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攻击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8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41131" y="294290"/>
            <a:ext cx="5545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1.Vue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的基本模板语法</a:t>
            </a:r>
            <a:endParaRPr lang="en-US" altLang="zh-CN" sz="4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1131" y="1158323"/>
            <a:ext cx="10310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引入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js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依赖文件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1130" y="1787368"/>
            <a:ext cx="10310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模板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740" y="1787368"/>
            <a:ext cx="9501150" cy="43611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373" y="1158322"/>
            <a:ext cx="7135233" cy="43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6537" y="346841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基本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  <a:endParaRPr lang="en-US" altLang="zh-CN" sz="4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537" y="1274278"/>
            <a:ext cx="4508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(1){{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}}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：插值；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写法为双大括号，输出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data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中对应的数据。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由于实现了动态绑定，当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data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中的数据在任意时刻更新时，插值也会随之更新。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452" y="3611394"/>
            <a:ext cx="4356538" cy="22542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452" y="237303"/>
            <a:ext cx="5029162" cy="2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9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6537" y="346841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基本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  <a:endParaRPr lang="en-US" altLang="zh-CN" sz="4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537" y="1274278"/>
            <a:ext cx="45089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(2)[v-text]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{{}}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插值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区别：网速较慢时，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页面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插值未渲染时会看见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{{}}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该大括号，页面展示不友好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v-text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则无此问题。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[v-html]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：当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data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中的数据需要以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语法解析时使用。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v-cloak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也可防止大括号闪烁的方法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439" y="497272"/>
            <a:ext cx="5844269" cy="23970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439" y="3667079"/>
            <a:ext cx="5100706" cy="23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0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6537" y="346841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基本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  <a:endParaRPr lang="en-US" altLang="zh-CN" sz="4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537" y="1274278"/>
            <a:ext cx="4508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(3)[v-model]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：输入框绑定；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select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等表单标签中加入该属性，即可将该标签的值动态绑定至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data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在项目中使用能去除表单的回显和获取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操作，推荐。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331" y="235329"/>
            <a:ext cx="4568338" cy="23541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331" y="2797772"/>
            <a:ext cx="3685469" cy="189538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331" y="4901441"/>
            <a:ext cx="4074352" cy="161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5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6537" y="346841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基本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  <a:endParaRPr lang="en-US" altLang="zh-CN" sz="4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537" y="1274278"/>
            <a:ext cx="45089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(4)[v-if]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：条件渲染；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指令的值为布尔型变量，为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时生成该标签元素。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v-show]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：条件显示；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指令的值为布尔型变量，为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显示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该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标签元素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指令的值皆可绑定至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data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注意：以上两种指令在表现层面的效果相同，但底层实现操作不同，按需选择使用。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612" y="346841"/>
            <a:ext cx="5686988" cy="337297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612" y="3939188"/>
            <a:ext cx="4299622" cy="21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1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6537" y="346841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基本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  <a:endParaRPr lang="en-US" altLang="zh-CN" sz="4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537" y="1274278"/>
            <a:ext cx="45089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(5)[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v-bind:prop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：绑定属性；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可动态绑定标签的一些属性，如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width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style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style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写法较为特殊）。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由于使用频率较高，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Vue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提供了简写，以“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”代替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v-bind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6537" y="4130995"/>
            <a:ext cx="6159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:class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写法：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:class=[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]; //a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data</a:t>
            </a:r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:class={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classA:true,classB:false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:style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写法同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:class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475" y="346840"/>
            <a:ext cx="6505903" cy="25692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881" y="3061366"/>
            <a:ext cx="5904762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6537" y="346841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基本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  <a:endParaRPr lang="en-US" altLang="zh-CN" sz="4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537" y="1274278"/>
            <a:ext cx="4508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(6)[v-for]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：遍历集合；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需要动态地重复生成页面标签时使用。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在项目中使用能去除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js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中大量的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标签拼接操作，极度推荐。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644" y="508507"/>
            <a:ext cx="5932121" cy="32151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644" y="4064629"/>
            <a:ext cx="3367597" cy="206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8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6537" y="346841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基本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  <a:endParaRPr lang="en-US" altLang="zh-CN" sz="4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537" y="1274278"/>
            <a:ext cx="4508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(7)[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v-on:evt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：触发事件；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可以为标签元素绑定各种触发事件，方法写在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methods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由于使用频率较高，提供了简写，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以“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@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evt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”代替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v-on:evt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632" y="720652"/>
            <a:ext cx="6824443" cy="366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0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725</Words>
  <Application>Microsoft Office PowerPoint</Application>
  <PresentationFormat>宽屏</PresentationFormat>
  <Paragraphs>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Office 主题​​</vt:lpstr>
      <vt:lpstr>Vue之一--基础语法         数据驱动的开发方式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    --自动化测试</dc:title>
  <dc:creator>USER-</dc:creator>
  <cp:lastModifiedBy>USER-</cp:lastModifiedBy>
  <cp:revision>83</cp:revision>
  <dcterms:created xsi:type="dcterms:W3CDTF">2017-03-05T12:49:38Z</dcterms:created>
  <dcterms:modified xsi:type="dcterms:W3CDTF">2017-03-28T11:13:35Z</dcterms:modified>
</cp:coreProperties>
</file>