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58" r:id="rId6"/>
    <p:sldId id="269" r:id="rId7"/>
    <p:sldId id="274" r:id="rId8"/>
    <p:sldId id="270" r:id="rId9"/>
    <p:sldId id="272" r:id="rId10"/>
    <p:sldId id="273" r:id="rId11"/>
    <p:sldId id="271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8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2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9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0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5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2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6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B16A-4332-4F45-9A6E-907B23BC47B1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0912" y="187845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前瞻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2575" y="245899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实现数据双向绑定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576" y="1015340"/>
            <a:ext cx="55451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继续拓展以上代码，为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输入框增加触发事件，如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keyup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事件：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如此便实现了更新视图时数据模型（即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对象）自动更新；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回调触发事件组合为一个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整体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控制器，该控制器可实现两个功能：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）在数据模型更新时自动渲染视图；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）在视图修改时自动更新数据模型；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以上实现了真正的前端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分离。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85" y="435085"/>
            <a:ext cx="5410853" cy="18036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785" y="2465123"/>
            <a:ext cx="3891049" cy="2485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785" y="5303009"/>
            <a:ext cx="4087101" cy="10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4364" y="304799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7.MVVM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框架的出现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7766" y="1252916"/>
            <a:ext cx="10310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若想要实现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分离，需手动编写上述代码，稍显繁琐，因此近年出现了多种前端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框架，现今三大主流框架为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Angular.js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react.js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，已经被越来越多的企业级项目所采用，相当程度地提高了前端开发效率。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为了便于区分较泛意义上的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概念，前端一般将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改称为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ViewModel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，加上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，统称简写为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MVVM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，因此前端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框架一般称为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MVVM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9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49145" y="296799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谢谢观看</a:t>
            </a:r>
            <a:endParaRPr lang="en-US" altLang="zh-CN" sz="6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8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1131" y="294290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后端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703" y="5761854"/>
            <a:ext cx="10310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那前端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架构又是如何？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2" y="1029318"/>
            <a:ext cx="9709924" cy="47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6537" y="346841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765" y="346841"/>
            <a:ext cx="7246883" cy="5026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2662" y="1479380"/>
            <a:ext cx="3915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传统写法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获取数据后使用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操作更新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节点一旦修改，所有关联的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操作皆需修改；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8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6537" y="346841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537" y="1274278"/>
            <a:ext cx="4508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进行简单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将视图的渲染操作独立出来，加载数据后只更新数据模型，调用控制器更新视图。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）每次更新全部视图，浪费性能；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）每次需要手动调用更新，重复操作。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能否解决？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012" y="184395"/>
            <a:ext cx="5114286" cy="6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8957" y="346841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3.ECMAScript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0317" y="1284447"/>
            <a:ext cx="10310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ECMAScript(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一种由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Ecma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国际（前身为欧洲计算机制造商协会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英文名称是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European Computer Manufacturers Association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）通过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ECMA-262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标准化的脚本程序设计语言。这种语言在万维网上应用广泛，它往往被称为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JScript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，但实际上后两者是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ECMA-262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标准的实现和扩展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ES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正处于持续发展阶段，历经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（发布前废弃） 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至如今最新的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ES7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，功能愈加广泛，语法也在持续的拓展。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由于对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原生对象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（即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数组做出了许多实用的拓展，受到了大部分开发者和浏览器的认可，目前仅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IE8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以下的浏览器不支持解析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语法。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8446" y="147144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4.ES5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新特性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9296" y="1116282"/>
            <a:ext cx="103106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拓展语法：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Object.create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(prototype, descriptors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create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函数用于在指定原型基础之上创建一个新的对象，第一个参数即指定的原型对象，第二个参数就是我们上面介绍到的描述符，里面可以定义多个属性的描述信息。原型参数只能是一个对象或者指定为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，传入原型即可实现类似于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继承的功能，新的对象可调用原型对象的属性。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Object.defineProperty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(object,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propertyName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descriptor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defineProperty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函数用于定义一个对象上的属性以及这个属性的描述符（即该属性的访问控制）。包括以下几种：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configurable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能否删除或重定义属性，默认为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（设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	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可再修改）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numerable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能否用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for in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遍历该属性，默认为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ritable 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能否修改该属性，默认为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alue	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值，默认为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undefined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9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8446" y="147144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4.ES5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新特性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9296" y="1116282"/>
            <a:ext cx="103106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Object.defineProperty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(object,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propertyName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descriptor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get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修改该属性值时的回调函数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et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获取该属性时的回调函数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get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方法并不一定需要同时设置，仅设置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方法时该属性可读但不可写，仅设置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方法时该属性可写但不可读，因此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配置无法与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writable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配置同时使用。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Object.defineProperties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(object, descriptors) :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当需要同时添加多个属性时使用该方法，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descriptors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形式稍有不同，为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defineProperty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方法中的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propertyName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descriptor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参数形成的键值对集合。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26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2575" y="245899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4.ES5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新特性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576" y="1015340"/>
            <a:ext cx="5545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使用示例：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也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可在创建对象的时候定义其中的元素，即使用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create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方法时传入第二个参数，参数内容等同于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defineProperties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方法的第二个参数。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36" y="630620"/>
            <a:ext cx="5548923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2575" y="245899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ES5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重写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2576" y="1015340"/>
            <a:ext cx="5545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的语法重写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架构后代码如右：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获取到数据后仅需要更新数据模型，无需关心视图渲染；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每次只更新部分视图，提高性能。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75" y="245899"/>
            <a:ext cx="4742857" cy="6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819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Office 主题​​</vt:lpstr>
      <vt:lpstr>Vue前瞻--前端MVC架构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    --自动化测试</dc:title>
  <dc:creator>USER-</dc:creator>
  <cp:lastModifiedBy>USER-</cp:lastModifiedBy>
  <cp:revision>53</cp:revision>
  <dcterms:created xsi:type="dcterms:W3CDTF">2017-03-05T12:49:38Z</dcterms:created>
  <dcterms:modified xsi:type="dcterms:W3CDTF">2017-03-23T01:21:57Z</dcterms:modified>
</cp:coreProperties>
</file>