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jp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jpg"/><Relationship Id="rId19" Type="http://schemas.openxmlformats.org/officeDocument/2006/relationships/image" Target="../media/image18.jpg"/><Relationship Id="rId20" Type="http://schemas.openxmlformats.org/officeDocument/2006/relationships/image" Target="../media/image19.jp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jpg"/><Relationship Id="rId26" Type="http://schemas.openxmlformats.org/officeDocument/2006/relationships/image" Target="../media/image25.png"/><Relationship Id="rId27" Type="http://schemas.openxmlformats.org/officeDocument/2006/relationships/image" Target="../media/image26.jpg"/><Relationship Id="rId28" Type="http://schemas.openxmlformats.org/officeDocument/2006/relationships/image" Target="../media/image27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jpg"/><Relationship Id="rId12" Type="http://schemas.openxmlformats.org/officeDocument/2006/relationships/image" Target="../media/image38.jp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5" Type="http://schemas.openxmlformats.org/officeDocument/2006/relationships/image" Target="../media/image41.jpg"/><Relationship Id="rId16" Type="http://schemas.openxmlformats.org/officeDocument/2006/relationships/image" Target="../media/image42.jpg"/><Relationship Id="rId17" Type="http://schemas.openxmlformats.org/officeDocument/2006/relationships/image" Target="../media/image43.png"/><Relationship Id="rId18" Type="http://schemas.openxmlformats.org/officeDocument/2006/relationships/image" Target="../media/image44.png"/><Relationship Id="rId19" Type="http://schemas.openxmlformats.org/officeDocument/2006/relationships/image" Target="../media/image45.png"/><Relationship Id="rId20" Type="http://schemas.openxmlformats.org/officeDocument/2006/relationships/image" Target="../media/image46.png"/><Relationship Id="rId21" Type="http://schemas.openxmlformats.org/officeDocument/2006/relationships/image" Target="../media/image47.png"/><Relationship Id="rId22" Type="http://schemas.openxmlformats.org/officeDocument/2006/relationships/image" Target="../media/image48.png"/><Relationship Id="rId23" Type="http://schemas.openxmlformats.org/officeDocument/2006/relationships/image" Target="../media/image49.png"/><Relationship Id="rId24" Type="http://schemas.openxmlformats.org/officeDocument/2006/relationships/image" Target="../media/image50.png"/><Relationship Id="rId25" Type="http://schemas.openxmlformats.org/officeDocument/2006/relationships/image" Target="../media/image51.png"/><Relationship Id="rId26" Type="http://schemas.openxmlformats.org/officeDocument/2006/relationships/image" Target="../media/image52.png"/><Relationship Id="rId27" Type="http://schemas.openxmlformats.org/officeDocument/2006/relationships/image" Target="../media/image53.png"/><Relationship Id="rId28" Type="http://schemas.openxmlformats.org/officeDocument/2006/relationships/image" Target="../media/image54.png"/><Relationship Id="rId29" Type="http://schemas.openxmlformats.org/officeDocument/2006/relationships/image" Target="../media/image55.png"/><Relationship Id="rId30" Type="http://schemas.openxmlformats.org/officeDocument/2006/relationships/image" Target="../media/image5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187" y="278283"/>
            <a:ext cx="3638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231F20"/>
                </a:solidFill>
                <a:latin typeface="Malgun Gothic"/>
                <a:cs typeface="Malgun Gothic"/>
              </a:rPr>
              <a:t>AABB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08567" y="278283"/>
            <a:ext cx="26416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231F20"/>
                </a:solidFill>
                <a:latin typeface="Malgun Gothic"/>
                <a:cs typeface="Malgun Gothic"/>
              </a:rPr>
              <a:t>1</a:t>
            </a:r>
            <a:r>
              <a:rPr dirty="0" sz="1000" spc="-204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000" spc="-50" b="1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dirty="0" sz="1000" spc="-23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000" spc="-10" b="1">
                <a:solidFill>
                  <a:srgbClr val="231F20"/>
                </a:solidFill>
                <a:latin typeface="Malgun Gothic"/>
                <a:cs typeface="Malgun Gothic"/>
              </a:rPr>
              <a:t>4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1999" y="567781"/>
            <a:ext cx="9828530" cy="0"/>
          </a:xfrm>
          <a:custGeom>
            <a:avLst/>
            <a:gdLst/>
            <a:ahLst/>
            <a:cxnLst/>
            <a:rect l="l" t="t" r="r" b="b"/>
            <a:pathLst>
              <a:path w="9828530" h="0">
                <a:moveTo>
                  <a:pt x="0" y="0"/>
                </a:moveTo>
                <a:lnTo>
                  <a:pt x="9827996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914399" y="278283"/>
            <a:ext cx="226187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231F20"/>
                </a:solidFill>
                <a:latin typeface="Malgun Gothic"/>
                <a:cs typeface="Malgun Gothic"/>
              </a:rPr>
              <a:t>LG</a:t>
            </a:r>
            <a:r>
              <a:rPr dirty="0" sz="1000" spc="-15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000" spc="-25" b="1">
                <a:solidFill>
                  <a:srgbClr val="231F20"/>
                </a:solidFill>
                <a:latin typeface="Malgun Gothic"/>
                <a:cs typeface="Malgun Gothic"/>
              </a:rPr>
              <a:t>Mobile</a:t>
            </a:r>
            <a:r>
              <a:rPr dirty="0" sz="1000" spc="-15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000" spc="-15" b="1">
                <a:solidFill>
                  <a:srgbClr val="231F20"/>
                </a:solidFill>
                <a:latin typeface="Malgun Gothic"/>
                <a:cs typeface="Malgun Gothic"/>
              </a:rPr>
              <a:t>Wallpaper</a:t>
            </a:r>
            <a:r>
              <a:rPr dirty="0" sz="1000" spc="-14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000" spc="-85" b="1">
                <a:solidFill>
                  <a:srgbClr val="231F20"/>
                </a:solidFill>
                <a:latin typeface="Malgun Gothic"/>
                <a:cs typeface="Malgun Gothic"/>
              </a:rPr>
              <a:t>디자인</a:t>
            </a:r>
            <a:r>
              <a:rPr dirty="0" sz="1000" spc="-15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000" spc="-75" b="1">
                <a:solidFill>
                  <a:srgbClr val="231F20"/>
                </a:solidFill>
                <a:latin typeface="Malgun Gothic"/>
                <a:cs typeface="Malgun Gothic"/>
              </a:rPr>
              <a:t>방향성</a:t>
            </a:r>
            <a:r>
              <a:rPr dirty="0" sz="1000" spc="-14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000" spc="-90" b="1">
                <a:solidFill>
                  <a:srgbClr val="231F20"/>
                </a:solidFill>
                <a:latin typeface="Malgun Gothic"/>
                <a:cs typeface="Malgun Gothic"/>
              </a:rPr>
              <a:t>제안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68074" y="216005"/>
            <a:ext cx="0" cy="351790"/>
          </a:xfrm>
          <a:custGeom>
            <a:avLst/>
            <a:gdLst/>
            <a:ahLst/>
            <a:cxnLst/>
            <a:rect l="l" t="t" r="r" b="b"/>
            <a:pathLst>
              <a:path w="0" h="351790">
                <a:moveTo>
                  <a:pt x="0" y="0"/>
                </a:moveTo>
                <a:lnTo>
                  <a:pt x="0" y="351777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77874" y="216005"/>
            <a:ext cx="0" cy="350520"/>
          </a:xfrm>
          <a:custGeom>
            <a:avLst/>
            <a:gdLst/>
            <a:ahLst/>
            <a:cxnLst/>
            <a:rect l="l" t="t" r="r" b="b"/>
            <a:pathLst>
              <a:path w="0" h="350520">
                <a:moveTo>
                  <a:pt x="0" y="0"/>
                </a:moveTo>
                <a:lnTo>
                  <a:pt x="0" y="350189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67290" y="1330820"/>
            <a:ext cx="440372" cy="890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360301" y="1330820"/>
            <a:ext cx="440372" cy="890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292663" y="1260005"/>
            <a:ext cx="475411" cy="9608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81779" y="5684071"/>
            <a:ext cx="256540" cy="1758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10" b="1">
                <a:solidFill>
                  <a:srgbClr val="231F20"/>
                </a:solidFill>
                <a:latin typeface="Malgun Gothic"/>
                <a:cs typeface="Malgun Gothic"/>
              </a:rPr>
              <a:t>201</a:t>
            </a:r>
            <a:r>
              <a:rPr dirty="0" sz="450" spc="-65" b="1">
                <a:solidFill>
                  <a:srgbClr val="231F20"/>
                </a:solidFill>
                <a:latin typeface="Malgun Gothic"/>
                <a:cs typeface="Malgun Gothic"/>
              </a:rPr>
              <a:t>7</a:t>
            </a:r>
            <a:r>
              <a:rPr dirty="0" sz="450" spc="20" b="1">
                <a:solidFill>
                  <a:srgbClr val="231F20"/>
                </a:solidFill>
                <a:latin typeface="Malgun Gothic"/>
                <a:cs typeface="Malgun Gothic"/>
              </a:rPr>
              <a:t>.</a:t>
            </a:r>
            <a:r>
              <a:rPr dirty="0" sz="450" spc="-8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10" b="1">
                <a:solidFill>
                  <a:srgbClr val="231F20"/>
                </a:solidFill>
                <a:latin typeface="Malgun Gothic"/>
                <a:cs typeface="Malgun Gothic"/>
              </a:rPr>
              <a:t>11</a:t>
            </a:r>
            <a:endParaRPr sz="4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450" spc="10">
                <a:solidFill>
                  <a:srgbClr val="231F20"/>
                </a:solidFill>
                <a:latin typeface="Lucida Sans"/>
                <a:cs typeface="Lucida Sans"/>
              </a:rPr>
              <a:t>iPhoneX</a:t>
            </a:r>
            <a:endParaRPr sz="45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13357" y="5684071"/>
            <a:ext cx="290195" cy="1758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10" b="1">
                <a:solidFill>
                  <a:srgbClr val="231F20"/>
                </a:solidFill>
                <a:latin typeface="Malgun Gothic"/>
                <a:cs typeface="Malgun Gothic"/>
              </a:rPr>
              <a:t>2015</a:t>
            </a:r>
            <a:endParaRPr sz="4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450" spc="5">
                <a:solidFill>
                  <a:srgbClr val="231F20"/>
                </a:solidFill>
                <a:latin typeface="Lucida Sans"/>
                <a:cs typeface="Lucida Sans"/>
              </a:rPr>
              <a:t>iPhone</a:t>
            </a:r>
            <a:r>
              <a:rPr dirty="0" sz="450" spc="25">
                <a:solidFill>
                  <a:srgbClr val="231F20"/>
                </a:solidFill>
                <a:latin typeface="Lucida Sans"/>
                <a:cs typeface="Lucida Sans"/>
              </a:rPr>
              <a:t>6</a:t>
            </a:r>
            <a:r>
              <a:rPr dirty="0" sz="450" spc="20">
                <a:solidFill>
                  <a:srgbClr val="231F20"/>
                </a:solidFill>
                <a:latin typeface="Lucida Sans"/>
                <a:cs typeface="Lucida Sans"/>
              </a:rPr>
              <a:t>s</a:t>
            </a:r>
            <a:endParaRPr sz="450">
              <a:latin typeface="Lucida Sans"/>
              <a:cs typeface="Lucida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12040" y="5684071"/>
            <a:ext cx="408305" cy="1758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10" b="1">
                <a:solidFill>
                  <a:srgbClr val="231F20"/>
                </a:solidFill>
                <a:latin typeface="Malgun Gothic"/>
                <a:cs typeface="Malgun Gothic"/>
              </a:rPr>
              <a:t>2010-2012</a:t>
            </a:r>
            <a:endParaRPr sz="4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450" spc="5">
                <a:solidFill>
                  <a:srgbClr val="231F20"/>
                </a:solidFill>
                <a:latin typeface="Lucida Sans"/>
                <a:cs typeface="Lucida Sans"/>
              </a:rPr>
              <a:t>iPhone</a:t>
            </a:r>
            <a:r>
              <a:rPr dirty="0" sz="450" spc="20">
                <a:solidFill>
                  <a:srgbClr val="231F20"/>
                </a:solidFill>
                <a:latin typeface="Lucida Sans"/>
                <a:cs typeface="Lucida Sans"/>
              </a:rPr>
              <a:t>4</a:t>
            </a:r>
            <a:r>
              <a:rPr dirty="0" sz="450" spc="-15">
                <a:solidFill>
                  <a:srgbClr val="231F20"/>
                </a:solidFill>
                <a:latin typeface="Lucida Sans"/>
                <a:cs typeface="Lucida Sans"/>
              </a:rPr>
              <a:t>/4s</a:t>
            </a:r>
            <a:r>
              <a:rPr dirty="0" sz="450" spc="-10">
                <a:solidFill>
                  <a:srgbClr val="231F20"/>
                </a:solidFill>
                <a:latin typeface="Lucida Sans"/>
                <a:cs typeface="Lucida Sans"/>
              </a:rPr>
              <a:t>/</a:t>
            </a:r>
            <a:r>
              <a:rPr dirty="0" sz="450" spc="-15">
                <a:solidFill>
                  <a:srgbClr val="231F20"/>
                </a:solidFill>
                <a:latin typeface="Lucida Sans"/>
                <a:cs typeface="Lucida Sans"/>
              </a:rPr>
              <a:t>5</a:t>
            </a:r>
            <a:endParaRPr sz="450">
              <a:latin typeface="Lucida Sans"/>
              <a:cs typeface="Lucida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80464" y="5684071"/>
            <a:ext cx="312420" cy="1758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10" b="1">
                <a:solidFill>
                  <a:srgbClr val="231F20"/>
                </a:solidFill>
                <a:latin typeface="Malgun Gothic"/>
                <a:cs typeface="Malgun Gothic"/>
              </a:rPr>
              <a:t>2016</a:t>
            </a:r>
            <a:endParaRPr sz="4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450" spc="10">
                <a:solidFill>
                  <a:srgbClr val="231F20"/>
                </a:solidFill>
                <a:latin typeface="Lucida Sans"/>
                <a:cs typeface="Lucida Sans"/>
              </a:rPr>
              <a:t>iPhone</a:t>
            </a:r>
            <a:r>
              <a:rPr dirty="0" sz="450" spc="-80">
                <a:solidFill>
                  <a:srgbClr val="231F20"/>
                </a:solidFill>
                <a:latin typeface="Lucida Sans"/>
                <a:cs typeface="Lucida Sans"/>
              </a:rPr>
              <a:t> </a:t>
            </a:r>
            <a:r>
              <a:rPr dirty="0" sz="450" spc="60">
                <a:solidFill>
                  <a:srgbClr val="231F20"/>
                </a:solidFill>
                <a:latin typeface="Lucida Sans"/>
                <a:cs typeface="Lucida Sans"/>
              </a:rPr>
              <a:t>SE</a:t>
            </a:r>
            <a:endParaRPr sz="450">
              <a:latin typeface="Lucida Sans"/>
              <a:cs typeface="Lucida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79147" y="5684071"/>
            <a:ext cx="301625" cy="1758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10" b="1">
                <a:solidFill>
                  <a:srgbClr val="231F20"/>
                </a:solidFill>
                <a:latin typeface="Malgun Gothic"/>
                <a:cs typeface="Malgun Gothic"/>
              </a:rPr>
              <a:t>2013</a:t>
            </a:r>
            <a:endParaRPr sz="4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450" spc="10">
                <a:solidFill>
                  <a:srgbClr val="231F20"/>
                </a:solidFill>
                <a:latin typeface="Lucida Sans"/>
                <a:cs typeface="Lucida Sans"/>
              </a:rPr>
              <a:t>iPhone</a:t>
            </a:r>
            <a:r>
              <a:rPr dirty="0" sz="450" spc="-75">
                <a:solidFill>
                  <a:srgbClr val="231F20"/>
                </a:solidFill>
                <a:latin typeface="Lucida Sans"/>
                <a:cs typeface="Lucida Sans"/>
              </a:rPr>
              <a:t> </a:t>
            </a:r>
            <a:r>
              <a:rPr dirty="0" sz="450">
                <a:solidFill>
                  <a:srgbClr val="231F20"/>
                </a:solidFill>
                <a:latin typeface="Lucida Sans"/>
                <a:cs typeface="Lucida Sans"/>
              </a:rPr>
              <a:t>5s</a:t>
            </a:r>
            <a:endParaRPr sz="450">
              <a:latin typeface="Lucida Sans"/>
              <a:cs typeface="Lucida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8435" y="1309676"/>
            <a:ext cx="253365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20">
                <a:solidFill>
                  <a:srgbClr val="231F20"/>
                </a:solidFill>
                <a:latin typeface="Lucida Sans"/>
                <a:cs typeface="Lucida Sans"/>
              </a:rPr>
              <a:t>W</a:t>
            </a:r>
            <a:r>
              <a:rPr dirty="0" sz="450" spc="10">
                <a:solidFill>
                  <a:srgbClr val="231F20"/>
                </a:solidFill>
                <a:latin typeface="Lucida Sans"/>
                <a:cs typeface="Lucida Sans"/>
              </a:rPr>
              <a:t>ebsi</a:t>
            </a:r>
            <a:r>
              <a:rPr dirty="0" sz="450">
                <a:solidFill>
                  <a:srgbClr val="231F20"/>
                </a:solidFill>
                <a:latin typeface="Lucida Sans"/>
                <a:cs typeface="Lucida Sans"/>
              </a:rPr>
              <a:t>t</a:t>
            </a:r>
            <a:r>
              <a:rPr dirty="0" sz="450" spc="15">
                <a:solidFill>
                  <a:srgbClr val="231F20"/>
                </a:solidFill>
                <a:latin typeface="Lucida Sans"/>
                <a:cs typeface="Lucida Sans"/>
              </a:rPr>
              <a:t>e</a:t>
            </a:r>
            <a:endParaRPr sz="450">
              <a:latin typeface="Lucida Sans"/>
              <a:cs typeface="Lucida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8435" y="2383582"/>
            <a:ext cx="264160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10">
                <a:solidFill>
                  <a:srgbClr val="231F20"/>
                </a:solidFill>
                <a:latin typeface="Lucida Sans"/>
                <a:cs typeface="Lucida Sans"/>
              </a:rPr>
              <a:t>Package</a:t>
            </a:r>
            <a:endParaRPr sz="450">
              <a:latin typeface="Lucida Sans"/>
              <a:cs typeface="Lucida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8435" y="3457489"/>
            <a:ext cx="212090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10">
                <a:solidFill>
                  <a:srgbClr val="231F20"/>
                </a:solidFill>
                <a:latin typeface="Lucida Sans"/>
                <a:cs typeface="Lucida Sans"/>
              </a:rPr>
              <a:t>WWDC</a:t>
            </a:r>
            <a:endParaRPr sz="450">
              <a:latin typeface="Lucida Sans"/>
              <a:cs typeface="Lucida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8435" y="4531397"/>
            <a:ext cx="183515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-15">
                <a:solidFill>
                  <a:srgbClr val="231F20"/>
                </a:solidFill>
                <a:latin typeface="Lucida Sans"/>
                <a:cs typeface="Lucida Sans"/>
              </a:rPr>
              <a:t>TV</a:t>
            </a:r>
            <a:r>
              <a:rPr dirty="0" sz="450" spc="-85">
                <a:solidFill>
                  <a:srgbClr val="231F20"/>
                </a:solidFill>
                <a:latin typeface="Lucida Sans"/>
                <a:cs typeface="Lucida Sans"/>
              </a:rPr>
              <a:t> </a:t>
            </a:r>
            <a:r>
              <a:rPr dirty="0" sz="450" spc="-10">
                <a:solidFill>
                  <a:srgbClr val="231F20"/>
                </a:solidFill>
                <a:latin typeface="Lucida Sans"/>
                <a:cs typeface="Lucida Sans"/>
              </a:rPr>
              <a:t>Ad</a:t>
            </a:r>
            <a:endParaRPr sz="450">
              <a:latin typeface="Lucida Sans"/>
              <a:cs typeface="Lucida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46252" y="5684071"/>
            <a:ext cx="269240" cy="1758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10" b="1">
                <a:solidFill>
                  <a:srgbClr val="231F20"/>
                </a:solidFill>
                <a:latin typeface="Malgun Gothic"/>
                <a:cs typeface="Malgun Gothic"/>
              </a:rPr>
              <a:t>2014</a:t>
            </a:r>
            <a:endParaRPr sz="4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450" spc="10">
                <a:solidFill>
                  <a:srgbClr val="231F20"/>
                </a:solidFill>
                <a:latin typeface="Lucida Sans"/>
                <a:cs typeface="Lucida Sans"/>
              </a:rPr>
              <a:t>iPhone</a:t>
            </a:r>
            <a:r>
              <a:rPr dirty="0" sz="450" spc="-80">
                <a:solidFill>
                  <a:srgbClr val="231F20"/>
                </a:solidFill>
                <a:latin typeface="Lucida Sans"/>
                <a:cs typeface="Lucida Sans"/>
              </a:rPr>
              <a:t> </a:t>
            </a:r>
            <a:r>
              <a:rPr dirty="0" sz="450" spc="-15">
                <a:solidFill>
                  <a:srgbClr val="231F20"/>
                </a:solidFill>
                <a:latin typeface="Lucida Sans"/>
                <a:cs typeface="Lucida Sans"/>
              </a:rPr>
              <a:t>6</a:t>
            </a:r>
            <a:endParaRPr sz="450">
              <a:latin typeface="Lucida Sans"/>
              <a:cs typeface="Lucida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244937" y="5684071"/>
            <a:ext cx="367665" cy="1758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5" b="1">
                <a:solidFill>
                  <a:srgbClr val="231F20"/>
                </a:solidFill>
                <a:latin typeface="Malgun Gothic"/>
                <a:cs typeface="Malgun Gothic"/>
              </a:rPr>
              <a:t>2007-2008</a:t>
            </a:r>
            <a:endParaRPr sz="4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450" spc="10">
                <a:solidFill>
                  <a:srgbClr val="231F20"/>
                </a:solidFill>
                <a:latin typeface="Lucida Sans"/>
                <a:cs typeface="Lucida Sans"/>
              </a:rPr>
              <a:t>iPhone</a:t>
            </a:r>
            <a:r>
              <a:rPr dirty="0" sz="450" spc="-80">
                <a:solidFill>
                  <a:srgbClr val="231F20"/>
                </a:solidFill>
                <a:latin typeface="Lucida Sans"/>
                <a:cs typeface="Lucida Sans"/>
              </a:rPr>
              <a:t> </a:t>
            </a:r>
            <a:r>
              <a:rPr dirty="0" sz="450" spc="-20">
                <a:solidFill>
                  <a:srgbClr val="231F20"/>
                </a:solidFill>
                <a:latin typeface="Lucida Sans"/>
                <a:cs typeface="Lucida Sans"/>
              </a:rPr>
              <a:t>1/3G</a:t>
            </a:r>
            <a:endParaRPr sz="450">
              <a:latin typeface="Lucida Sans"/>
              <a:cs typeface="Lucida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14674" y="5684071"/>
            <a:ext cx="356870" cy="1758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b="1">
                <a:solidFill>
                  <a:srgbClr val="231F20"/>
                </a:solidFill>
                <a:latin typeface="Malgun Gothic"/>
                <a:cs typeface="Malgun Gothic"/>
              </a:rPr>
              <a:t>2017.</a:t>
            </a:r>
            <a:r>
              <a:rPr dirty="0" sz="450" spc="-9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10" b="1">
                <a:solidFill>
                  <a:srgbClr val="231F20"/>
                </a:solidFill>
                <a:latin typeface="Malgun Gothic"/>
                <a:cs typeface="Malgun Gothic"/>
              </a:rPr>
              <a:t>9</a:t>
            </a:r>
            <a:endParaRPr sz="4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450">
                <a:solidFill>
                  <a:srgbClr val="231F20"/>
                </a:solidFill>
                <a:latin typeface="Lucida Sans"/>
                <a:cs typeface="Lucida Sans"/>
              </a:rPr>
              <a:t>iPhone8</a:t>
            </a:r>
            <a:r>
              <a:rPr dirty="0" sz="450" spc="5">
                <a:solidFill>
                  <a:srgbClr val="231F20"/>
                </a:solidFill>
                <a:latin typeface="Lucida Sans"/>
                <a:cs typeface="Lucida Sans"/>
              </a:rPr>
              <a:t>/</a:t>
            </a:r>
            <a:r>
              <a:rPr dirty="0" sz="450" spc="15">
                <a:solidFill>
                  <a:srgbClr val="231F20"/>
                </a:solidFill>
                <a:latin typeface="Lucida Sans"/>
                <a:cs typeface="Lucida Sans"/>
              </a:rPr>
              <a:t>8+</a:t>
            </a:r>
            <a:endParaRPr sz="450">
              <a:latin typeface="Lucida Sans"/>
              <a:cs typeface="Lucida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47569" y="5684071"/>
            <a:ext cx="350520" cy="1758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15" b="1">
                <a:solidFill>
                  <a:srgbClr val="231F20"/>
                </a:solidFill>
                <a:latin typeface="Malgun Gothic"/>
                <a:cs typeface="Malgun Gothic"/>
              </a:rPr>
              <a:t>2016.</a:t>
            </a:r>
            <a:r>
              <a:rPr dirty="0" sz="450" spc="-9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10" b="1">
                <a:solidFill>
                  <a:srgbClr val="231F20"/>
                </a:solidFill>
                <a:latin typeface="Malgun Gothic"/>
                <a:cs typeface="Malgun Gothic"/>
              </a:rPr>
              <a:t>9</a:t>
            </a:r>
            <a:endParaRPr sz="4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450" spc="5">
                <a:solidFill>
                  <a:srgbClr val="231F20"/>
                </a:solidFill>
                <a:latin typeface="Lucida Sans"/>
                <a:cs typeface="Lucida Sans"/>
              </a:rPr>
              <a:t>iPhone</a:t>
            </a:r>
            <a:r>
              <a:rPr dirty="0" sz="450" spc="-20">
                <a:solidFill>
                  <a:srgbClr val="231F20"/>
                </a:solidFill>
                <a:latin typeface="Lucida Sans"/>
                <a:cs typeface="Lucida Sans"/>
              </a:rPr>
              <a:t>7</a:t>
            </a:r>
            <a:r>
              <a:rPr dirty="0" sz="450" spc="-20">
                <a:solidFill>
                  <a:srgbClr val="231F20"/>
                </a:solidFill>
                <a:latin typeface="Lucida Sans"/>
                <a:cs typeface="Lucida Sans"/>
              </a:rPr>
              <a:t>/</a:t>
            </a:r>
            <a:r>
              <a:rPr dirty="0" sz="450" spc="-50">
                <a:solidFill>
                  <a:srgbClr val="231F20"/>
                </a:solidFill>
                <a:latin typeface="Lucida Sans"/>
                <a:cs typeface="Lucida Sans"/>
              </a:rPr>
              <a:t>7</a:t>
            </a:r>
            <a:r>
              <a:rPr dirty="0" sz="450" spc="40">
                <a:solidFill>
                  <a:srgbClr val="231F20"/>
                </a:solidFill>
                <a:latin typeface="Lucida Sans"/>
                <a:cs typeface="Lucida Sans"/>
              </a:rPr>
              <a:t>+</a:t>
            </a:r>
            <a:endParaRPr sz="450">
              <a:latin typeface="Lucida Sans"/>
              <a:cs typeface="Lucida San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94480" y="1325638"/>
            <a:ext cx="442283" cy="8792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94480" y="3501161"/>
            <a:ext cx="442283" cy="85656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94480" y="2401900"/>
            <a:ext cx="442283" cy="8792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060268" y="3491026"/>
            <a:ext cx="444360" cy="8893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060268" y="1330820"/>
            <a:ext cx="444360" cy="8893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60268" y="2391765"/>
            <a:ext cx="444360" cy="8893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060268" y="4544301"/>
            <a:ext cx="444360" cy="8893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135274" y="1306779"/>
            <a:ext cx="457855" cy="91342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135274" y="2367724"/>
            <a:ext cx="457855" cy="91342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342826" y="3466985"/>
            <a:ext cx="457847" cy="91342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135274" y="4520260"/>
            <a:ext cx="457855" cy="91342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224735" y="3519042"/>
            <a:ext cx="443572" cy="8613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224735" y="2419781"/>
            <a:ext cx="443572" cy="8613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421052" y="4572317"/>
            <a:ext cx="443560" cy="8613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093159" y="1290015"/>
            <a:ext cx="444373" cy="93018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093159" y="2350935"/>
            <a:ext cx="444360" cy="93021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093159" y="4503483"/>
            <a:ext cx="444360" cy="93019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158953" y="2367724"/>
            <a:ext cx="444360" cy="91342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191844" y="2367724"/>
            <a:ext cx="444360" cy="91342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218146" y="2475306"/>
            <a:ext cx="393928" cy="69824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218946" y="2476119"/>
            <a:ext cx="392430" cy="697230"/>
          </a:xfrm>
          <a:custGeom>
            <a:avLst/>
            <a:gdLst/>
            <a:ahLst/>
            <a:cxnLst/>
            <a:rect l="l" t="t" r="r" b="b"/>
            <a:pathLst>
              <a:path w="392429" h="697230">
                <a:moveTo>
                  <a:pt x="0" y="696633"/>
                </a:moveTo>
                <a:lnTo>
                  <a:pt x="392341" y="696633"/>
                </a:lnTo>
                <a:lnTo>
                  <a:pt x="392341" y="0"/>
                </a:lnTo>
                <a:lnTo>
                  <a:pt x="0" y="0"/>
                </a:lnTo>
                <a:lnTo>
                  <a:pt x="0" y="696633"/>
                </a:lnTo>
                <a:close/>
              </a:path>
            </a:pathLst>
          </a:custGeom>
          <a:ln w="3175">
            <a:solidFill>
              <a:srgbClr val="41404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9257639" y="2419781"/>
            <a:ext cx="444360" cy="86136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257639" y="3519042"/>
            <a:ext cx="444360" cy="86136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9257639" y="4572317"/>
            <a:ext cx="444360" cy="86136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015858" y="1330210"/>
            <a:ext cx="444360" cy="88999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027377" y="2391143"/>
            <a:ext cx="444360" cy="89000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229853" y="3490417"/>
            <a:ext cx="444360" cy="88999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015858" y="4543691"/>
            <a:ext cx="444360" cy="88999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027377" y="3490417"/>
            <a:ext cx="444360" cy="88999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419299" y="649022"/>
            <a:ext cx="475615" cy="381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100"/>
              </a:lnSpc>
              <a:spcBef>
                <a:spcPts val="100"/>
              </a:spcBef>
            </a:pPr>
            <a:r>
              <a:rPr dirty="0" sz="1100" spc="-25" b="1">
                <a:solidFill>
                  <a:srgbClr val="231F20"/>
                </a:solidFill>
                <a:latin typeface="Malgun Gothic"/>
                <a:cs typeface="Malgun Gothic"/>
              </a:rPr>
              <a:t>Apple  </a:t>
            </a:r>
            <a:r>
              <a:rPr dirty="0" sz="1100" spc="-15" b="1">
                <a:solidFill>
                  <a:srgbClr val="231F20"/>
                </a:solidFill>
                <a:latin typeface="Malgun Gothic"/>
                <a:cs typeface="Malgun Gothic"/>
              </a:rPr>
              <a:t>iPhone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191844" y="3466985"/>
            <a:ext cx="444360" cy="91342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222121" y="3577922"/>
            <a:ext cx="387540" cy="69358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7221328" y="3577135"/>
            <a:ext cx="389255" cy="695325"/>
          </a:xfrm>
          <a:custGeom>
            <a:avLst/>
            <a:gdLst/>
            <a:ahLst/>
            <a:cxnLst/>
            <a:rect l="l" t="t" r="r" b="b"/>
            <a:pathLst>
              <a:path w="389254" h="695325">
                <a:moveTo>
                  <a:pt x="0" y="787"/>
                </a:moveTo>
                <a:lnTo>
                  <a:pt x="0" y="694359"/>
                </a:lnTo>
                <a:lnTo>
                  <a:pt x="0" y="695159"/>
                </a:lnTo>
                <a:lnTo>
                  <a:pt x="800" y="695159"/>
                </a:lnTo>
                <a:lnTo>
                  <a:pt x="388340" y="695159"/>
                </a:lnTo>
                <a:lnTo>
                  <a:pt x="389140" y="695159"/>
                </a:lnTo>
                <a:lnTo>
                  <a:pt x="389140" y="694359"/>
                </a:lnTo>
                <a:lnTo>
                  <a:pt x="389140" y="787"/>
                </a:lnTo>
                <a:lnTo>
                  <a:pt x="389140" y="0"/>
                </a:lnTo>
                <a:lnTo>
                  <a:pt x="388340" y="0"/>
                </a:lnTo>
                <a:lnTo>
                  <a:pt x="800" y="0"/>
                </a:lnTo>
                <a:lnTo>
                  <a:pt x="0" y="0"/>
                </a:lnTo>
                <a:lnTo>
                  <a:pt x="0" y="787"/>
                </a:lnTo>
                <a:close/>
              </a:path>
            </a:pathLst>
          </a:custGeom>
          <a:ln w="3175">
            <a:solidFill>
              <a:srgbClr val="2622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191844" y="4520260"/>
            <a:ext cx="444360" cy="91342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222121" y="4631194"/>
            <a:ext cx="387540" cy="69357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221328" y="4630404"/>
            <a:ext cx="389255" cy="695325"/>
          </a:xfrm>
          <a:custGeom>
            <a:avLst/>
            <a:gdLst/>
            <a:ahLst/>
            <a:cxnLst/>
            <a:rect l="l" t="t" r="r" b="b"/>
            <a:pathLst>
              <a:path w="389254" h="695325">
                <a:moveTo>
                  <a:pt x="0" y="787"/>
                </a:moveTo>
                <a:lnTo>
                  <a:pt x="0" y="694359"/>
                </a:lnTo>
                <a:lnTo>
                  <a:pt x="0" y="695159"/>
                </a:lnTo>
                <a:lnTo>
                  <a:pt x="800" y="695159"/>
                </a:lnTo>
                <a:lnTo>
                  <a:pt x="388340" y="695159"/>
                </a:lnTo>
                <a:lnTo>
                  <a:pt x="389140" y="695159"/>
                </a:lnTo>
                <a:lnTo>
                  <a:pt x="389140" y="694359"/>
                </a:lnTo>
                <a:lnTo>
                  <a:pt x="389140" y="787"/>
                </a:lnTo>
                <a:lnTo>
                  <a:pt x="389140" y="0"/>
                </a:lnTo>
                <a:lnTo>
                  <a:pt x="388340" y="0"/>
                </a:lnTo>
                <a:lnTo>
                  <a:pt x="800" y="0"/>
                </a:lnTo>
                <a:lnTo>
                  <a:pt x="0" y="0"/>
                </a:lnTo>
                <a:lnTo>
                  <a:pt x="0" y="787"/>
                </a:lnTo>
                <a:close/>
              </a:path>
            </a:pathLst>
          </a:custGeom>
          <a:ln w="3175">
            <a:solidFill>
              <a:srgbClr val="2622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158953" y="3466985"/>
            <a:ext cx="444360" cy="913422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186449" y="3573668"/>
            <a:ext cx="393928" cy="696299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158953" y="4520260"/>
            <a:ext cx="444360" cy="91342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186449" y="4626940"/>
            <a:ext cx="393928" cy="696302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135274" y="3466985"/>
            <a:ext cx="457855" cy="913422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168112" y="3573614"/>
            <a:ext cx="393928" cy="70008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102380" y="3466985"/>
            <a:ext cx="457859" cy="91342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135208" y="3573614"/>
            <a:ext cx="393915" cy="70008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224735" y="4572317"/>
            <a:ext cx="443572" cy="86136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256054" y="4720615"/>
            <a:ext cx="377875" cy="56313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994480" y="4554437"/>
            <a:ext cx="442283" cy="87924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1026553" y="4582782"/>
            <a:ext cx="381571" cy="824077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21137" y="5627149"/>
            <a:ext cx="9641205" cy="0"/>
          </a:xfrm>
          <a:custGeom>
            <a:avLst/>
            <a:gdLst/>
            <a:ahLst/>
            <a:cxnLst/>
            <a:rect l="l" t="t" r="r" b="b"/>
            <a:pathLst>
              <a:path w="9641205" h="0">
                <a:moveTo>
                  <a:pt x="964086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223153" y="5628761"/>
            <a:ext cx="0" cy="45085"/>
          </a:xfrm>
          <a:custGeom>
            <a:avLst/>
            <a:gdLst/>
            <a:ahLst/>
            <a:cxnLst/>
            <a:rect l="l" t="t" r="r" b="b"/>
            <a:pathLst>
              <a:path w="0" h="45085">
                <a:moveTo>
                  <a:pt x="0" y="0"/>
                </a:moveTo>
                <a:lnTo>
                  <a:pt x="0" y="4499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9256049" y="5628761"/>
            <a:ext cx="0" cy="45085"/>
          </a:xfrm>
          <a:custGeom>
            <a:avLst/>
            <a:gdLst/>
            <a:ahLst/>
            <a:cxnLst/>
            <a:rect l="l" t="t" r="r" b="b"/>
            <a:pathLst>
              <a:path w="0" h="45085">
                <a:moveTo>
                  <a:pt x="0" y="0"/>
                </a:moveTo>
                <a:lnTo>
                  <a:pt x="0" y="4499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190259" y="5628761"/>
            <a:ext cx="0" cy="45085"/>
          </a:xfrm>
          <a:custGeom>
            <a:avLst/>
            <a:gdLst/>
            <a:ahLst/>
            <a:cxnLst/>
            <a:rect l="l" t="t" r="r" b="b"/>
            <a:pathLst>
              <a:path w="0" h="45085">
                <a:moveTo>
                  <a:pt x="0" y="0"/>
                </a:moveTo>
                <a:lnTo>
                  <a:pt x="0" y="4499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6157365" y="5628761"/>
            <a:ext cx="0" cy="45085"/>
          </a:xfrm>
          <a:custGeom>
            <a:avLst/>
            <a:gdLst/>
            <a:ahLst/>
            <a:cxnLst/>
            <a:rect l="l" t="t" r="r" b="b"/>
            <a:pathLst>
              <a:path w="0" h="45085">
                <a:moveTo>
                  <a:pt x="0" y="0"/>
                </a:moveTo>
                <a:lnTo>
                  <a:pt x="0" y="4499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124470" y="5628761"/>
            <a:ext cx="0" cy="45085"/>
          </a:xfrm>
          <a:custGeom>
            <a:avLst/>
            <a:gdLst/>
            <a:ahLst/>
            <a:cxnLst/>
            <a:rect l="l" t="t" r="r" b="b"/>
            <a:pathLst>
              <a:path w="0" h="45085">
                <a:moveTo>
                  <a:pt x="0" y="0"/>
                </a:moveTo>
                <a:lnTo>
                  <a:pt x="0" y="4499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091576" y="5628761"/>
            <a:ext cx="0" cy="45085"/>
          </a:xfrm>
          <a:custGeom>
            <a:avLst/>
            <a:gdLst/>
            <a:ahLst/>
            <a:cxnLst/>
            <a:rect l="l" t="t" r="r" b="b"/>
            <a:pathLst>
              <a:path w="0" h="45085">
                <a:moveTo>
                  <a:pt x="0" y="0"/>
                </a:moveTo>
                <a:lnTo>
                  <a:pt x="0" y="4499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058681" y="5628761"/>
            <a:ext cx="0" cy="45085"/>
          </a:xfrm>
          <a:custGeom>
            <a:avLst/>
            <a:gdLst/>
            <a:ahLst/>
            <a:cxnLst/>
            <a:rect l="l" t="t" r="r" b="b"/>
            <a:pathLst>
              <a:path w="0" h="45085">
                <a:moveTo>
                  <a:pt x="0" y="0"/>
                </a:moveTo>
                <a:lnTo>
                  <a:pt x="0" y="4499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2025787" y="5628761"/>
            <a:ext cx="0" cy="45085"/>
          </a:xfrm>
          <a:custGeom>
            <a:avLst/>
            <a:gdLst/>
            <a:ahLst/>
            <a:cxnLst/>
            <a:rect l="l" t="t" r="r" b="b"/>
            <a:pathLst>
              <a:path w="0" h="45085">
                <a:moveTo>
                  <a:pt x="0" y="0"/>
                </a:moveTo>
                <a:lnTo>
                  <a:pt x="0" y="4499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992893" y="5628761"/>
            <a:ext cx="0" cy="45085"/>
          </a:xfrm>
          <a:custGeom>
            <a:avLst/>
            <a:gdLst/>
            <a:ahLst/>
            <a:cxnLst/>
            <a:rect l="l" t="t" r="r" b="b"/>
            <a:pathLst>
              <a:path w="0" h="45085">
                <a:moveTo>
                  <a:pt x="0" y="0"/>
                </a:moveTo>
                <a:lnTo>
                  <a:pt x="0" y="4499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 txBox="1"/>
          <p:nvPr/>
        </p:nvSpPr>
        <p:spPr>
          <a:xfrm>
            <a:off x="9207645" y="6149044"/>
            <a:ext cx="975360" cy="2286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8260" marR="5080" indent="-35560">
              <a:lnSpc>
                <a:spcPct val="148100"/>
              </a:lnSpc>
              <a:spcBef>
                <a:spcPts val="90"/>
              </a:spcBef>
              <a:buChar char="·"/>
              <a:tabLst>
                <a:tab pos="45085" algn="l"/>
              </a:tabLst>
            </a:pPr>
            <a:r>
              <a:rPr dirty="0" sz="450" spc="-15" b="1">
                <a:solidFill>
                  <a:srgbClr val="231F20"/>
                </a:solidFill>
                <a:latin typeface="Malgun Gothic"/>
                <a:cs typeface="Malgun Gothic"/>
              </a:rPr>
              <a:t>WWDC/</a:t>
            </a:r>
            <a:r>
              <a:rPr dirty="0" sz="450" spc="-8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5" b="1">
                <a:solidFill>
                  <a:srgbClr val="231F20"/>
                </a:solidFill>
                <a:latin typeface="Malgun Gothic"/>
                <a:cs typeface="Malgun Gothic"/>
              </a:rPr>
              <a:t>TV</a:t>
            </a:r>
            <a:r>
              <a:rPr dirty="0" sz="450" spc="-7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5" b="1">
                <a:solidFill>
                  <a:srgbClr val="231F20"/>
                </a:solidFill>
                <a:latin typeface="Malgun Gothic"/>
                <a:cs typeface="Malgun Gothic"/>
              </a:rPr>
              <a:t>Ad는</a:t>
            </a:r>
            <a:r>
              <a:rPr dirty="0" sz="450" spc="-7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자연스러운</a:t>
            </a:r>
            <a:r>
              <a:rPr dirty="0" sz="450" spc="-7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시너리  이미지</a:t>
            </a:r>
            <a:endParaRPr sz="450">
              <a:latin typeface="Malgun Gothic"/>
              <a:cs typeface="Malgun Gothic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8182257" y="5973804"/>
            <a:ext cx="1758314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44450" indent="-31750">
              <a:lnSpc>
                <a:spcPct val="100000"/>
              </a:lnSpc>
              <a:spcBef>
                <a:spcPts val="130"/>
              </a:spcBef>
              <a:buChar char="·"/>
              <a:tabLst>
                <a:tab pos="45085" algn="l"/>
                <a:tab pos="1037590" algn="l"/>
              </a:tabLst>
            </a:pPr>
            <a:r>
              <a:rPr dirty="0" sz="450" spc="15" b="1">
                <a:solidFill>
                  <a:srgbClr val="231F20"/>
                </a:solidFill>
                <a:latin typeface="Malgun Gothic"/>
                <a:cs typeface="Malgun Gothic"/>
              </a:rPr>
              <a:t>Package는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앱</a:t>
            </a:r>
            <a:r>
              <a:rPr dirty="0" sz="450" spc="-12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배열을</a:t>
            </a:r>
            <a:r>
              <a:rPr dirty="0" sz="450" spc="-5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강조	</a:t>
            </a:r>
            <a:r>
              <a:rPr dirty="0" sz="450" spc="30" b="1">
                <a:solidFill>
                  <a:srgbClr val="231F20"/>
                </a:solidFill>
                <a:latin typeface="Malgun Gothic"/>
                <a:cs typeface="Malgun Gothic"/>
              </a:rPr>
              <a:t>·</a:t>
            </a:r>
            <a:r>
              <a:rPr dirty="0" sz="450" spc="-7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15" b="1">
                <a:solidFill>
                  <a:srgbClr val="231F20"/>
                </a:solidFill>
                <a:latin typeface="Malgun Gothic"/>
                <a:cs typeface="Malgun Gothic"/>
              </a:rPr>
              <a:t>Package는</a:t>
            </a:r>
            <a:r>
              <a:rPr dirty="0" sz="450" spc="-7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앱</a:t>
            </a:r>
            <a:r>
              <a:rPr dirty="0" sz="450" spc="-7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배열을</a:t>
            </a:r>
            <a:r>
              <a:rPr dirty="0" sz="450" spc="-7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강조</a:t>
            </a:r>
            <a:endParaRPr sz="450">
              <a:latin typeface="Malgun Gothic"/>
              <a:cs typeface="Malgun Gothic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182257" y="6086309"/>
            <a:ext cx="1504315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43815" indent="-31115">
              <a:lnSpc>
                <a:spcPct val="100000"/>
              </a:lnSpc>
              <a:spcBef>
                <a:spcPts val="130"/>
              </a:spcBef>
              <a:buChar char="·"/>
              <a:tabLst>
                <a:tab pos="44450" algn="l"/>
              </a:tabLst>
            </a:pP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입체감과</a:t>
            </a:r>
            <a:r>
              <a:rPr dirty="0" sz="450" spc="-6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공간감을</a:t>
            </a:r>
            <a:r>
              <a:rPr dirty="0" sz="450" spc="-6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강조한</a:t>
            </a:r>
            <a:r>
              <a:rPr dirty="0" sz="450" spc="-6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자연스러운</a:t>
            </a:r>
            <a:r>
              <a:rPr dirty="0" sz="450" spc="114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baseline="12345" sz="675" spc="44" b="1">
                <a:solidFill>
                  <a:srgbClr val="231F20"/>
                </a:solidFill>
                <a:latin typeface="Malgun Gothic"/>
                <a:cs typeface="Malgun Gothic"/>
              </a:rPr>
              <a:t>·</a:t>
            </a:r>
            <a:r>
              <a:rPr dirty="0" baseline="12345" sz="675" spc="-89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baseline="12345" sz="675" spc="-15" b="1">
                <a:solidFill>
                  <a:srgbClr val="231F20"/>
                </a:solidFill>
                <a:latin typeface="Malgun Gothic"/>
                <a:cs typeface="Malgun Gothic"/>
              </a:rPr>
              <a:t>깔끔한</a:t>
            </a:r>
            <a:r>
              <a:rPr dirty="0" baseline="12345" sz="675" spc="-82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baseline="12345" sz="675" spc="-15" b="1">
                <a:solidFill>
                  <a:srgbClr val="231F20"/>
                </a:solidFill>
                <a:latin typeface="Malgun Gothic"/>
                <a:cs typeface="Malgun Gothic"/>
              </a:rPr>
              <a:t>블랙</a:t>
            </a:r>
            <a:r>
              <a:rPr dirty="0" baseline="12345" sz="675" spc="-89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baseline="12345" sz="675" spc="-15" b="1">
                <a:solidFill>
                  <a:srgbClr val="231F20"/>
                </a:solidFill>
                <a:latin typeface="Malgun Gothic"/>
                <a:cs typeface="Malgun Gothic"/>
              </a:rPr>
              <a:t>배경</a:t>
            </a:r>
            <a:endParaRPr baseline="12345" sz="675">
              <a:latin typeface="Malgun Gothic"/>
              <a:cs typeface="Malgun Gothic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8218257" y="6187909"/>
            <a:ext cx="377190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시너리</a:t>
            </a:r>
            <a:r>
              <a:rPr dirty="0" sz="450" spc="-10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이미지</a:t>
            </a:r>
            <a:endParaRPr sz="450">
              <a:latin typeface="Malgun Gothic"/>
              <a:cs typeface="Malgun Gothic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141047" y="5934938"/>
            <a:ext cx="918844" cy="802640"/>
          </a:xfrm>
          <a:prstGeom prst="rect">
            <a:avLst/>
          </a:prstGeom>
        </p:spPr>
        <p:txBody>
          <a:bodyPr wrap="square" lIns="0" tIns="55879" rIns="0" bIns="0" rtlCol="0" vert="horz">
            <a:spAutoFit/>
          </a:bodyPr>
          <a:lstStyle/>
          <a:p>
            <a:pPr marL="48260" indent="-35560">
              <a:lnSpc>
                <a:spcPct val="100000"/>
              </a:lnSpc>
              <a:spcBef>
                <a:spcPts val="439"/>
              </a:spcBef>
              <a:buChar char="·"/>
              <a:tabLst>
                <a:tab pos="45085" algn="l"/>
              </a:tabLst>
            </a:pPr>
            <a:r>
              <a:rPr dirty="0" sz="450" spc="15" b="1">
                <a:solidFill>
                  <a:srgbClr val="231F20"/>
                </a:solidFill>
                <a:latin typeface="Malgun Gothic"/>
                <a:cs typeface="Malgun Gothic"/>
              </a:rPr>
              <a:t>Package는</a:t>
            </a:r>
            <a:r>
              <a:rPr dirty="0" sz="450" spc="-6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앱</a:t>
            </a:r>
            <a:r>
              <a:rPr dirty="0" sz="450" spc="-6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배열을</a:t>
            </a:r>
            <a:r>
              <a:rPr dirty="0" sz="450" spc="-6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강조</a:t>
            </a:r>
            <a:endParaRPr sz="450">
              <a:latin typeface="Malgun Gothic"/>
              <a:cs typeface="Malgun Gothic"/>
            </a:endParaRPr>
          </a:p>
          <a:p>
            <a:pPr marL="48260" marR="137160" indent="-35560">
              <a:lnSpc>
                <a:spcPct val="164000"/>
              </a:lnSpc>
              <a:buChar char="·"/>
              <a:tabLst>
                <a:tab pos="45085" algn="l"/>
              </a:tabLst>
            </a:pP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앱</a:t>
            </a:r>
            <a:r>
              <a:rPr dirty="0" sz="450" spc="-7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아이콘</a:t>
            </a:r>
            <a:r>
              <a:rPr dirty="0" sz="450" spc="-7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개편을</a:t>
            </a:r>
            <a:r>
              <a:rPr dirty="0" sz="450" spc="-7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잘</a:t>
            </a:r>
            <a:r>
              <a:rPr dirty="0" sz="450" spc="-7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나타내는  화이트에 가까운</a:t>
            </a:r>
            <a:r>
              <a:rPr dirty="0" sz="450" spc="-12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이미지</a:t>
            </a:r>
            <a:endParaRPr sz="450">
              <a:latin typeface="Malgun Gothic"/>
              <a:cs typeface="Malgun Gothic"/>
            </a:endParaRPr>
          </a:p>
          <a:p>
            <a:pPr marL="48260" marR="5080" indent="-35560">
              <a:lnSpc>
                <a:spcPct val="148100"/>
              </a:lnSpc>
              <a:spcBef>
                <a:spcPts val="85"/>
              </a:spcBef>
              <a:buChar char="·"/>
              <a:tabLst>
                <a:tab pos="45085" algn="l"/>
              </a:tabLst>
            </a:pPr>
            <a:r>
              <a:rPr dirty="0" sz="450" spc="-15" b="1">
                <a:solidFill>
                  <a:srgbClr val="231F20"/>
                </a:solidFill>
                <a:latin typeface="Malgun Gothic"/>
                <a:cs typeface="Malgun Gothic"/>
              </a:rPr>
              <a:t>WWDC/</a:t>
            </a:r>
            <a:r>
              <a:rPr dirty="0" sz="450" spc="-8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5" b="1">
                <a:solidFill>
                  <a:srgbClr val="231F20"/>
                </a:solidFill>
                <a:latin typeface="Malgun Gothic"/>
                <a:cs typeface="Malgun Gothic"/>
              </a:rPr>
              <a:t>TV</a:t>
            </a:r>
            <a:r>
              <a:rPr dirty="0" sz="450" spc="-7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5" b="1">
                <a:solidFill>
                  <a:srgbClr val="231F20"/>
                </a:solidFill>
                <a:latin typeface="Malgun Gothic"/>
                <a:cs typeface="Malgun Gothic"/>
              </a:rPr>
              <a:t>Ad는</a:t>
            </a:r>
            <a:r>
              <a:rPr dirty="0" sz="450" spc="-7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공간감을</a:t>
            </a:r>
            <a:r>
              <a:rPr dirty="0" sz="450" spc="-7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강조한  인위적</a:t>
            </a:r>
            <a:r>
              <a:rPr dirty="0" sz="450" spc="-6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리터치</a:t>
            </a:r>
            <a:r>
              <a:rPr dirty="0" sz="450" spc="-6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시너리</a:t>
            </a:r>
            <a:r>
              <a:rPr dirty="0" sz="450" spc="-6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이미지</a:t>
            </a:r>
            <a:endParaRPr sz="450">
              <a:latin typeface="Malgun Gothic"/>
              <a:cs typeface="Malgun Gothic"/>
            </a:endParaRPr>
          </a:p>
          <a:p>
            <a:pPr marL="48260" marR="21590" indent="-35560">
              <a:lnSpc>
                <a:spcPct val="164000"/>
              </a:lnSpc>
              <a:buChar char="·"/>
              <a:tabLst>
                <a:tab pos="45085" algn="l"/>
              </a:tabLst>
            </a:pPr>
            <a:r>
              <a:rPr dirty="0" sz="450" spc="15" b="1">
                <a:solidFill>
                  <a:srgbClr val="231F20"/>
                </a:solidFill>
                <a:latin typeface="Malgun Gothic"/>
                <a:cs typeface="Malgun Gothic"/>
              </a:rPr>
              <a:t>Package</a:t>
            </a:r>
            <a:r>
              <a:rPr dirty="0" sz="450" spc="-7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이미지는</a:t>
            </a:r>
            <a:r>
              <a:rPr dirty="0" sz="450" spc="-7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월페이퍼</a:t>
            </a:r>
            <a:r>
              <a:rPr dirty="0" sz="450" spc="-7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풀에  미포함</a:t>
            </a:r>
            <a:endParaRPr sz="450">
              <a:latin typeface="Malgun Gothic"/>
              <a:cs typeface="Malgun Gothic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108152" y="5934938"/>
            <a:ext cx="907415" cy="925830"/>
          </a:xfrm>
          <a:prstGeom prst="rect">
            <a:avLst/>
          </a:prstGeom>
        </p:spPr>
        <p:txBody>
          <a:bodyPr wrap="square" lIns="0" tIns="55879" rIns="0" bIns="0" rtlCol="0" vert="horz">
            <a:spAutoFit/>
          </a:bodyPr>
          <a:lstStyle/>
          <a:p>
            <a:pPr marL="48260" indent="-35560">
              <a:lnSpc>
                <a:spcPct val="100000"/>
              </a:lnSpc>
              <a:spcBef>
                <a:spcPts val="439"/>
              </a:spcBef>
              <a:buChar char="·"/>
              <a:tabLst>
                <a:tab pos="57785" algn="l"/>
              </a:tabLst>
            </a:pP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앱</a:t>
            </a:r>
            <a:r>
              <a:rPr dirty="0" sz="450" spc="-6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배열</a:t>
            </a:r>
            <a:r>
              <a:rPr dirty="0" sz="450" spc="-6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이미지</a:t>
            </a:r>
            <a:r>
              <a:rPr dirty="0" sz="450" spc="-6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생략</a:t>
            </a:r>
            <a:endParaRPr sz="450">
              <a:latin typeface="Malgun Gothic"/>
              <a:cs typeface="Malgun Gothic"/>
            </a:endParaRPr>
          </a:p>
          <a:p>
            <a:pPr marL="48260" marR="58419" indent="-35560">
              <a:lnSpc>
                <a:spcPct val="164000"/>
              </a:lnSpc>
              <a:buChar char="·"/>
              <a:tabLst>
                <a:tab pos="45085" algn="l"/>
              </a:tabLst>
            </a:pP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블랙/화이트</a:t>
            </a:r>
            <a:r>
              <a:rPr dirty="0" sz="450" spc="-7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배경에</a:t>
            </a:r>
            <a:r>
              <a:rPr dirty="0" sz="450" spc="-7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고채도</a:t>
            </a:r>
            <a:r>
              <a:rPr dirty="0" sz="450" spc="-7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정물  이미지로 주목도</a:t>
            </a:r>
            <a:r>
              <a:rPr dirty="0" sz="450" spc="-12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향상</a:t>
            </a:r>
            <a:endParaRPr sz="450">
              <a:latin typeface="Malgun Gothic"/>
              <a:cs typeface="Malgun Gothic"/>
            </a:endParaRPr>
          </a:p>
          <a:p>
            <a:pPr marL="44450" indent="-31750">
              <a:lnSpc>
                <a:spcPct val="100000"/>
              </a:lnSpc>
              <a:spcBef>
                <a:spcPts val="345"/>
              </a:spcBef>
              <a:buChar char="·"/>
              <a:tabLst>
                <a:tab pos="45085" algn="l"/>
              </a:tabLst>
            </a:pP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실사에 가까운</a:t>
            </a:r>
            <a:r>
              <a:rPr dirty="0" sz="450" spc="-114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이미지</a:t>
            </a:r>
            <a:endParaRPr sz="450">
              <a:latin typeface="Malgun Gothic"/>
              <a:cs typeface="Malgun Gothic"/>
            </a:endParaRPr>
          </a:p>
          <a:p>
            <a:pPr marL="48260" marR="5080" indent="-35560">
              <a:lnSpc>
                <a:spcPct val="164000"/>
              </a:lnSpc>
              <a:buChar char="·"/>
              <a:tabLst>
                <a:tab pos="45085" algn="l"/>
              </a:tabLst>
            </a:pP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WWDC/TV</a:t>
            </a:r>
            <a:r>
              <a:rPr dirty="0" sz="450" spc="-8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5" b="1">
                <a:solidFill>
                  <a:srgbClr val="231F20"/>
                </a:solidFill>
                <a:latin typeface="Malgun Gothic"/>
                <a:cs typeface="Malgun Gothic"/>
              </a:rPr>
              <a:t>Ad는</a:t>
            </a:r>
            <a:r>
              <a:rPr dirty="0" sz="450" spc="-7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색상이</a:t>
            </a:r>
            <a:r>
              <a:rPr dirty="0" sz="450" spc="-7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강렬하고  디테일 높은</a:t>
            </a:r>
            <a:r>
              <a:rPr dirty="0" sz="450" spc="-114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이미지</a:t>
            </a:r>
            <a:endParaRPr sz="450">
              <a:latin typeface="Malgun Gothic"/>
              <a:cs typeface="Malgun Gothic"/>
            </a:endParaRPr>
          </a:p>
          <a:p>
            <a:pPr marL="48260" marR="10160" indent="-35560">
              <a:lnSpc>
                <a:spcPct val="164000"/>
              </a:lnSpc>
              <a:buChar char="·"/>
              <a:tabLst>
                <a:tab pos="45085" algn="l"/>
              </a:tabLst>
            </a:pPr>
            <a:r>
              <a:rPr dirty="0" sz="450" spc="15" b="1">
                <a:solidFill>
                  <a:srgbClr val="231F20"/>
                </a:solidFill>
                <a:latin typeface="Malgun Gothic"/>
                <a:cs typeface="Malgun Gothic"/>
              </a:rPr>
              <a:t>Package</a:t>
            </a:r>
            <a:r>
              <a:rPr dirty="0" sz="450" spc="-7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이미지는</a:t>
            </a:r>
            <a:r>
              <a:rPr dirty="0" sz="450" spc="-7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월페이퍼</a:t>
            </a:r>
            <a:r>
              <a:rPr dirty="0" sz="450" spc="-7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풀에  미포함</a:t>
            </a:r>
            <a:endParaRPr sz="450">
              <a:latin typeface="Malgun Gothic"/>
              <a:cs typeface="Malgun Gothic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075257" y="5934938"/>
            <a:ext cx="994410" cy="9258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8260" marR="145415" indent="-35560">
              <a:lnSpc>
                <a:spcPct val="164000"/>
              </a:lnSpc>
              <a:spcBef>
                <a:spcPts val="90"/>
              </a:spcBef>
              <a:buChar char="·"/>
              <a:tabLst>
                <a:tab pos="45085" algn="l"/>
              </a:tabLst>
            </a:pP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블랙/화이트</a:t>
            </a:r>
            <a:r>
              <a:rPr dirty="0" sz="450" spc="-7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배경에</a:t>
            </a:r>
            <a:r>
              <a:rPr dirty="0" sz="450" spc="-7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고채도</a:t>
            </a:r>
            <a:r>
              <a:rPr dirty="0" sz="450" spc="-7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정물  이미지로 주목도</a:t>
            </a:r>
            <a:r>
              <a:rPr dirty="0" sz="450" spc="-12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향상</a:t>
            </a:r>
            <a:endParaRPr sz="450">
              <a:latin typeface="Malgun Gothic"/>
              <a:cs typeface="Malgun Gothic"/>
            </a:endParaRPr>
          </a:p>
          <a:p>
            <a:pPr marL="44450" indent="-31750">
              <a:lnSpc>
                <a:spcPct val="100000"/>
              </a:lnSpc>
              <a:spcBef>
                <a:spcPts val="350"/>
              </a:spcBef>
              <a:buChar char="·"/>
              <a:tabLst>
                <a:tab pos="45085" algn="l"/>
              </a:tabLst>
            </a:pP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실사와</a:t>
            </a:r>
            <a:r>
              <a:rPr dirty="0" sz="450" spc="-8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b="1">
                <a:solidFill>
                  <a:srgbClr val="231F20"/>
                </a:solidFill>
                <a:latin typeface="Malgun Gothic"/>
                <a:cs typeface="Malgun Gothic"/>
              </a:rPr>
              <a:t>3D의</a:t>
            </a:r>
            <a:r>
              <a:rPr dirty="0" sz="450" spc="-8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경계</a:t>
            </a:r>
            <a:r>
              <a:rPr dirty="0" sz="450" spc="-8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이미지</a:t>
            </a:r>
            <a:endParaRPr sz="450">
              <a:latin typeface="Malgun Gothic"/>
              <a:cs typeface="Malgun Gothic"/>
            </a:endParaRPr>
          </a:p>
          <a:p>
            <a:pPr marL="48260" marR="5080" indent="-35560">
              <a:lnSpc>
                <a:spcPct val="164000"/>
              </a:lnSpc>
              <a:buChar char="·"/>
              <a:tabLst>
                <a:tab pos="45085" algn="l"/>
              </a:tabLst>
            </a:pPr>
            <a:r>
              <a:rPr dirty="0" sz="450" spc="10" b="1">
                <a:solidFill>
                  <a:srgbClr val="231F20"/>
                </a:solidFill>
                <a:latin typeface="Malgun Gothic"/>
                <a:cs typeface="Malgun Gothic"/>
              </a:rPr>
              <a:t>Livemotion</a:t>
            </a:r>
            <a:r>
              <a:rPr dirty="0" sz="450" spc="-7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b="1">
                <a:solidFill>
                  <a:srgbClr val="231F20"/>
                </a:solidFill>
                <a:latin typeface="Malgun Gothic"/>
                <a:cs typeface="Malgun Gothic"/>
              </a:rPr>
              <a:t>적용.</a:t>
            </a:r>
            <a:r>
              <a:rPr dirty="0" sz="450" spc="-9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월페이퍼의</a:t>
            </a:r>
            <a:r>
              <a:rPr dirty="0" sz="450" spc="-7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다양한  컷을 홍보에 </a:t>
            </a:r>
            <a:r>
              <a:rPr dirty="0" sz="450" spc="5" b="1">
                <a:solidFill>
                  <a:srgbClr val="231F20"/>
                </a:solidFill>
                <a:latin typeface="Malgun Gothic"/>
                <a:cs typeface="Malgun Gothic"/>
              </a:rPr>
              <a:t>노출(eg.6s+)하여 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정지된</a:t>
            </a:r>
            <a:r>
              <a:rPr dirty="0" sz="450" spc="-6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화면에서도</a:t>
            </a:r>
            <a:r>
              <a:rPr dirty="0" sz="450" spc="-6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생동감이</a:t>
            </a:r>
            <a:r>
              <a:rPr dirty="0" sz="450" spc="-6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느껴짐</a:t>
            </a:r>
            <a:endParaRPr sz="450">
              <a:latin typeface="Malgun Gothic"/>
              <a:cs typeface="Malgun Gothic"/>
            </a:endParaRPr>
          </a:p>
          <a:p>
            <a:pPr marL="48260" marR="168910" indent="-35560">
              <a:lnSpc>
                <a:spcPct val="164000"/>
              </a:lnSpc>
              <a:buChar char="·"/>
              <a:tabLst>
                <a:tab pos="45085" algn="l"/>
              </a:tabLst>
            </a:pP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물고기</a:t>
            </a:r>
            <a:r>
              <a:rPr dirty="0" sz="450" spc="-7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이미지는</a:t>
            </a:r>
            <a:r>
              <a:rPr dirty="0" sz="450" spc="-7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월페이퍼</a:t>
            </a:r>
            <a:r>
              <a:rPr dirty="0" sz="450" spc="-7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풀에  미포함</a:t>
            </a:r>
            <a:r>
              <a:rPr dirty="0" sz="450" spc="-7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5" b="1">
                <a:solidFill>
                  <a:srgbClr val="231F20"/>
                </a:solidFill>
                <a:latin typeface="Malgun Gothic"/>
                <a:cs typeface="Malgun Gothic"/>
              </a:rPr>
              <a:t>(변경된</a:t>
            </a:r>
            <a:r>
              <a:rPr dirty="0" sz="450" spc="-7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이미지</a:t>
            </a:r>
            <a:r>
              <a:rPr dirty="0" sz="450" spc="-6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5" b="1">
                <a:solidFill>
                  <a:srgbClr val="231F20"/>
                </a:solidFill>
                <a:latin typeface="Malgun Gothic"/>
                <a:cs typeface="Malgun Gothic"/>
              </a:rPr>
              <a:t>포함)</a:t>
            </a:r>
            <a:endParaRPr sz="450">
              <a:latin typeface="Malgun Gothic"/>
              <a:cs typeface="Malgun Gothic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042364" y="5934938"/>
            <a:ext cx="960119" cy="4756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8260" marR="5080" indent="-35560">
              <a:lnSpc>
                <a:spcPct val="164000"/>
              </a:lnSpc>
              <a:spcBef>
                <a:spcPts val="90"/>
              </a:spcBef>
              <a:buChar char="·"/>
              <a:tabLst>
                <a:tab pos="45085" algn="l"/>
              </a:tabLst>
            </a:pP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블랙/화이트 배경에 고채도 정물의  인위적</a:t>
            </a:r>
            <a:r>
              <a:rPr dirty="0" sz="450" spc="-7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리터치</a:t>
            </a:r>
            <a:r>
              <a:rPr dirty="0" sz="450" spc="-6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이미지로</a:t>
            </a:r>
            <a:r>
              <a:rPr dirty="0" sz="450" spc="-7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주목도</a:t>
            </a:r>
            <a:r>
              <a:rPr dirty="0" sz="450" spc="-6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향상</a:t>
            </a:r>
            <a:endParaRPr sz="450">
              <a:latin typeface="Malgun Gothic"/>
              <a:cs typeface="Malgun Gothic"/>
            </a:endParaRPr>
          </a:p>
          <a:p>
            <a:pPr marL="44450" indent="-31750">
              <a:lnSpc>
                <a:spcPct val="100000"/>
              </a:lnSpc>
              <a:spcBef>
                <a:spcPts val="350"/>
              </a:spcBef>
              <a:buChar char="·"/>
              <a:tabLst>
                <a:tab pos="45085" algn="l"/>
              </a:tabLst>
            </a:pP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추상적인 정물</a:t>
            </a:r>
            <a:r>
              <a:rPr dirty="0" sz="450" spc="-114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이미지</a:t>
            </a:r>
            <a:endParaRPr sz="450">
              <a:latin typeface="Malgun Gothic"/>
              <a:cs typeface="Malgun Gothic"/>
            </a:endParaRPr>
          </a:p>
          <a:p>
            <a:pPr marL="44450" indent="-31750">
              <a:lnSpc>
                <a:spcPct val="100000"/>
              </a:lnSpc>
              <a:spcBef>
                <a:spcPts val="345"/>
              </a:spcBef>
              <a:buChar char="·"/>
              <a:tabLst>
                <a:tab pos="45085" algn="l"/>
              </a:tabLst>
            </a:pPr>
            <a:r>
              <a:rPr dirty="0" sz="450" b="1">
                <a:solidFill>
                  <a:srgbClr val="231F20"/>
                </a:solidFill>
                <a:latin typeface="Malgun Gothic"/>
                <a:cs typeface="Malgun Gothic"/>
              </a:rPr>
              <a:t>3D에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가까운</a:t>
            </a:r>
            <a:r>
              <a:rPr dirty="0" sz="450" spc="-12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이미지</a:t>
            </a:r>
            <a:endParaRPr sz="450">
              <a:latin typeface="Malgun Gothic"/>
              <a:cs typeface="Malgun Gothic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009469" y="5934938"/>
            <a:ext cx="997585" cy="9258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8260" marR="42545" indent="-35560">
              <a:lnSpc>
                <a:spcPct val="164000"/>
              </a:lnSpc>
              <a:spcBef>
                <a:spcPts val="90"/>
              </a:spcBef>
              <a:buChar char="·"/>
              <a:tabLst>
                <a:tab pos="45085" algn="l"/>
              </a:tabLst>
            </a:pP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블랙/화이트 배경에 고채도 정물의  인위적</a:t>
            </a:r>
            <a:r>
              <a:rPr dirty="0" sz="450" spc="-7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리터치</a:t>
            </a:r>
            <a:r>
              <a:rPr dirty="0" sz="450" spc="-6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이미지로</a:t>
            </a:r>
            <a:r>
              <a:rPr dirty="0" sz="450" spc="-7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주목도</a:t>
            </a:r>
            <a:r>
              <a:rPr dirty="0" sz="450" spc="-6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향상</a:t>
            </a:r>
            <a:endParaRPr sz="450">
              <a:latin typeface="Malgun Gothic"/>
              <a:cs typeface="Malgun Gothic"/>
            </a:endParaRPr>
          </a:p>
          <a:p>
            <a:pPr marL="44450" indent="-31750">
              <a:lnSpc>
                <a:spcPct val="100000"/>
              </a:lnSpc>
              <a:spcBef>
                <a:spcPts val="350"/>
              </a:spcBef>
              <a:buChar char="·"/>
              <a:tabLst>
                <a:tab pos="45085" algn="l"/>
              </a:tabLst>
            </a:pP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추상적인 정물</a:t>
            </a:r>
            <a:r>
              <a:rPr dirty="0" sz="450" spc="-114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이미지</a:t>
            </a:r>
            <a:endParaRPr sz="450">
              <a:latin typeface="Malgun Gothic"/>
              <a:cs typeface="Malgun Gothic"/>
            </a:endParaRPr>
          </a:p>
          <a:p>
            <a:pPr marL="44450" indent="-31750">
              <a:lnSpc>
                <a:spcPct val="100000"/>
              </a:lnSpc>
              <a:spcBef>
                <a:spcPts val="345"/>
              </a:spcBef>
              <a:buChar char="·"/>
              <a:tabLst>
                <a:tab pos="45085" algn="l"/>
              </a:tabLst>
            </a:pPr>
            <a:r>
              <a:rPr dirty="0" sz="450" b="1">
                <a:solidFill>
                  <a:srgbClr val="231F20"/>
                </a:solidFill>
                <a:latin typeface="Malgun Gothic"/>
                <a:cs typeface="Malgun Gothic"/>
              </a:rPr>
              <a:t>3D에</a:t>
            </a:r>
            <a:r>
              <a:rPr dirty="0" sz="450" spc="-9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가까운</a:t>
            </a:r>
            <a:r>
              <a:rPr dirty="0" sz="450" spc="-9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이미지</a:t>
            </a:r>
            <a:endParaRPr sz="450">
              <a:latin typeface="Malgun Gothic"/>
              <a:cs typeface="Malgun Gothic"/>
            </a:endParaRPr>
          </a:p>
          <a:p>
            <a:pPr marL="48260" marR="5080" indent="-35560">
              <a:lnSpc>
                <a:spcPct val="164000"/>
              </a:lnSpc>
              <a:buChar char="·"/>
              <a:tabLst>
                <a:tab pos="44450" algn="l"/>
              </a:tabLst>
            </a:pP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디테일이</a:t>
            </a:r>
            <a:r>
              <a:rPr dirty="0" sz="450" spc="-7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단순해지고</a:t>
            </a:r>
            <a:r>
              <a:rPr dirty="0" sz="450" spc="-7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색감이</a:t>
            </a:r>
            <a:r>
              <a:rPr dirty="0" sz="450" spc="-7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고채도로  과장된</a:t>
            </a:r>
            <a:r>
              <a:rPr dirty="0" sz="450" spc="-6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정물</a:t>
            </a:r>
            <a:endParaRPr sz="450">
              <a:latin typeface="Malgun Gothic"/>
              <a:cs typeface="Malgun Gothic"/>
            </a:endParaRPr>
          </a:p>
          <a:p>
            <a:pPr marL="41275" marR="51435" indent="-28575">
              <a:lnSpc>
                <a:spcPct val="164000"/>
              </a:lnSpc>
              <a:buChar char="·"/>
              <a:tabLst>
                <a:tab pos="45085" algn="l"/>
              </a:tabLst>
            </a:pPr>
            <a:r>
              <a:rPr dirty="0" sz="450" spc="5" b="1">
                <a:solidFill>
                  <a:srgbClr val="231F20"/>
                </a:solidFill>
                <a:latin typeface="Malgun Gothic"/>
                <a:cs typeface="Malgun Gothic"/>
              </a:rPr>
              <a:t>Web/Package/</a:t>
            </a:r>
            <a:r>
              <a:rPr dirty="0" sz="450" spc="-8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5" b="1">
                <a:solidFill>
                  <a:srgbClr val="231F20"/>
                </a:solidFill>
                <a:latin typeface="Malgun Gothic"/>
                <a:cs typeface="Malgun Gothic"/>
              </a:rPr>
              <a:t>TV</a:t>
            </a:r>
            <a:r>
              <a:rPr dirty="0" sz="450" spc="-7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5" b="1">
                <a:solidFill>
                  <a:srgbClr val="231F20"/>
                </a:solidFill>
                <a:latin typeface="Malgun Gothic"/>
                <a:cs typeface="Malgun Gothic"/>
              </a:rPr>
              <a:t>Ad</a:t>
            </a:r>
            <a:r>
              <a:rPr dirty="0" sz="450" spc="-6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모두</a:t>
            </a:r>
            <a:r>
              <a:rPr dirty="0" sz="450" spc="-7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뒷면만  노출하여 제트블랙을</a:t>
            </a:r>
            <a:r>
              <a:rPr dirty="0" sz="450" spc="-114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강조</a:t>
            </a:r>
            <a:endParaRPr sz="450">
              <a:latin typeface="Malgun Gothic"/>
              <a:cs typeface="Malgun Gothic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976574" y="5934938"/>
            <a:ext cx="961390" cy="588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8260" marR="66675" indent="-35560">
              <a:lnSpc>
                <a:spcPct val="164000"/>
              </a:lnSpc>
              <a:spcBef>
                <a:spcPts val="90"/>
              </a:spcBef>
              <a:buChar char="·"/>
              <a:tabLst>
                <a:tab pos="45085" algn="l"/>
              </a:tabLst>
            </a:pP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빛과</a:t>
            </a:r>
            <a:r>
              <a:rPr dirty="0" sz="450" spc="-7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반사를</a:t>
            </a:r>
            <a:r>
              <a:rPr dirty="0" sz="450" spc="-7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강조한</a:t>
            </a:r>
            <a:r>
              <a:rPr dirty="0" sz="450" spc="-7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추상</a:t>
            </a:r>
            <a:r>
              <a:rPr dirty="0" sz="450" spc="-6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풀블리드  이미지</a:t>
            </a:r>
            <a:endParaRPr sz="450">
              <a:latin typeface="Malgun Gothic"/>
              <a:cs typeface="Malgun Gothic"/>
            </a:endParaRPr>
          </a:p>
          <a:p>
            <a:pPr marL="44450" indent="-31750">
              <a:lnSpc>
                <a:spcPct val="100000"/>
              </a:lnSpc>
              <a:spcBef>
                <a:spcPts val="350"/>
              </a:spcBef>
              <a:buChar char="·"/>
              <a:tabLst>
                <a:tab pos="45085" algn="l"/>
              </a:tabLst>
            </a:pP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다채로운</a:t>
            </a:r>
            <a:r>
              <a:rPr dirty="0" sz="450" spc="-7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색감과</a:t>
            </a:r>
            <a:r>
              <a:rPr dirty="0" sz="450" spc="-6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생동감</a:t>
            </a:r>
            <a:r>
              <a:rPr dirty="0" sz="450" spc="-6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있는</a:t>
            </a:r>
            <a:r>
              <a:rPr dirty="0" sz="450" spc="-6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이미지</a:t>
            </a:r>
            <a:endParaRPr sz="450">
              <a:latin typeface="Malgun Gothic"/>
              <a:cs typeface="Malgun Gothic"/>
            </a:endParaRPr>
          </a:p>
          <a:p>
            <a:pPr marL="48260" marR="5080" indent="-35560">
              <a:lnSpc>
                <a:spcPct val="164000"/>
              </a:lnSpc>
              <a:buChar char="·"/>
              <a:tabLst>
                <a:tab pos="45085" algn="l"/>
              </a:tabLst>
            </a:pPr>
            <a:r>
              <a:rPr dirty="0" sz="450" spc="-15" b="1">
                <a:solidFill>
                  <a:srgbClr val="231F20"/>
                </a:solidFill>
                <a:latin typeface="Malgun Gothic"/>
                <a:cs typeface="Malgun Gothic"/>
              </a:rPr>
              <a:t>WWDC는</a:t>
            </a:r>
            <a:r>
              <a:rPr dirty="0" sz="450" spc="-7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뒷면을</a:t>
            </a:r>
            <a:r>
              <a:rPr dirty="0" sz="450" spc="-7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노출하여</a:t>
            </a:r>
            <a:r>
              <a:rPr dirty="0" sz="450" spc="-7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반사되는  질감을</a:t>
            </a:r>
            <a:r>
              <a:rPr dirty="0" sz="450" spc="-6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강조</a:t>
            </a:r>
            <a:endParaRPr sz="450">
              <a:latin typeface="Malgun Gothic"/>
              <a:cs typeface="Malgun Gothic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943679" y="5934938"/>
            <a:ext cx="960119" cy="813435"/>
          </a:xfrm>
          <a:prstGeom prst="rect">
            <a:avLst/>
          </a:prstGeom>
        </p:spPr>
        <p:txBody>
          <a:bodyPr wrap="square" lIns="0" tIns="55879" rIns="0" bIns="0" rtlCol="0" vert="horz">
            <a:spAutoFit/>
          </a:bodyPr>
          <a:lstStyle/>
          <a:p>
            <a:pPr marL="48260" indent="-35560">
              <a:lnSpc>
                <a:spcPct val="100000"/>
              </a:lnSpc>
              <a:spcBef>
                <a:spcPts val="439"/>
              </a:spcBef>
              <a:buChar char="·"/>
              <a:tabLst>
                <a:tab pos="45085" algn="l"/>
              </a:tabLst>
            </a:pP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추상 풀블리드</a:t>
            </a:r>
            <a:r>
              <a:rPr dirty="0" sz="450" spc="-114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이미지</a:t>
            </a:r>
            <a:endParaRPr sz="450">
              <a:latin typeface="Malgun Gothic"/>
              <a:cs typeface="Malgun Gothic"/>
            </a:endParaRPr>
          </a:p>
          <a:p>
            <a:pPr marL="48260" indent="-35560">
              <a:lnSpc>
                <a:spcPct val="100000"/>
              </a:lnSpc>
              <a:spcBef>
                <a:spcPts val="345"/>
              </a:spcBef>
              <a:buChar char="·"/>
              <a:tabLst>
                <a:tab pos="45085" algn="l"/>
              </a:tabLst>
            </a:pP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다채로운</a:t>
            </a:r>
            <a:r>
              <a:rPr dirty="0" sz="450" spc="-7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색감과</a:t>
            </a:r>
            <a:r>
              <a:rPr dirty="0" sz="450" spc="-6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생동감</a:t>
            </a:r>
            <a:r>
              <a:rPr dirty="0" sz="450" spc="-6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있는</a:t>
            </a:r>
            <a:r>
              <a:rPr dirty="0" sz="450" spc="-6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이미지</a:t>
            </a:r>
            <a:endParaRPr sz="450">
              <a:latin typeface="Malgun Gothic"/>
              <a:cs typeface="Malgun Gothic"/>
            </a:endParaRPr>
          </a:p>
          <a:p>
            <a:pPr marL="48260" marR="87630" indent="-35560">
              <a:lnSpc>
                <a:spcPct val="164000"/>
              </a:lnSpc>
              <a:buChar char="·"/>
              <a:tabLst>
                <a:tab pos="43815" algn="l"/>
              </a:tabLst>
            </a:pPr>
            <a:r>
              <a:rPr dirty="0" sz="450" spc="5" b="1">
                <a:solidFill>
                  <a:srgbClr val="231F20"/>
                </a:solidFill>
                <a:latin typeface="Malgun Gothic"/>
                <a:cs typeface="Malgun Gothic"/>
              </a:rPr>
              <a:t>TV</a:t>
            </a:r>
            <a:r>
              <a:rPr dirty="0" sz="450" spc="-8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5" b="1">
                <a:solidFill>
                  <a:srgbClr val="231F20"/>
                </a:solidFill>
                <a:latin typeface="Malgun Gothic"/>
                <a:cs typeface="Malgun Gothic"/>
              </a:rPr>
              <a:t>Ad에서는</a:t>
            </a:r>
            <a:r>
              <a:rPr dirty="0" sz="450" spc="-7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펄</a:t>
            </a:r>
            <a:r>
              <a:rPr dirty="0" sz="450" spc="-7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디테일로</a:t>
            </a:r>
            <a:r>
              <a:rPr dirty="0" sz="450" spc="-7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향상된  디스플레이를</a:t>
            </a:r>
            <a:r>
              <a:rPr dirty="0" sz="450" spc="-6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강조</a:t>
            </a:r>
            <a:endParaRPr sz="450">
              <a:latin typeface="Malgun Gothic"/>
              <a:cs typeface="Malgun Gothic"/>
            </a:endParaRPr>
          </a:p>
          <a:p>
            <a:pPr marL="48260" marR="5080" indent="-35560">
              <a:lnSpc>
                <a:spcPct val="164000"/>
              </a:lnSpc>
              <a:buChar char="·"/>
              <a:tabLst>
                <a:tab pos="45085" algn="l"/>
              </a:tabLst>
            </a:pPr>
            <a:r>
              <a:rPr dirty="0" sz="450" spc="10" b="1">
                <a:solidFill>
                  <a:srgbClr val="231F20"/>
                </a:solidFill>
                <a:latin typeface="Malgun Gothic"/>
                <a:cs typeface="Malgun Gothic"/>
              </a:rPr>
              <a:t>Livemotion </a:t>
            </a:r>
            <a:r>
              <a:rPr dirty="0" sz="450" b="1">
                <a:solidFill>
                  <a:srgbClr val="231F20"/>
                </a:solidFill>
                <a:latin typeface="Malgun Gothic"/>
                <a:cs typeface="Malgun Gothic"/>
              </a:rPr>
              <a:t>적용.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월페이퍼의  다양한</a:t>
            </a:r>
            <a:r>
              <a:rPr dirty="0" sz="450" spc="-7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컷을</a:t>
            </a:r>
            <a:r>
              <a:rPr dirty="0" sz="450" spc="-6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홍보에</a:t>
            </a:r>
            <a:r>
              <a:rPr dirty="0" sz="450" spc="-7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노출하여</a:t>
            </a:r>
            <a:r>
              <a:rPr dirty="0" sz="450" spc="-6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정지된  화면에서도 생동감이</a:t>
            </a:r>
            <a:r>
              <a:rPr dirty="0" sz="450" spc="-12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450" spc="-10" b="1">
                <a:solidFill>
                  <a:srgbClr val="231F20"/>
                </a:solidFill>
                <a:latin typeface="Malgun Gothic"/>
                <a:cs typeface="Malgun Gothic"/>
              </a:rPr>
              <a:t>느껴짐</a:t>
            </a:r>
            <a:endParaRPr sz="450">
              <a:latin typeface="Malgun Gothic"/>
              <a:cs typeface="Malgun Gothic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8903453" y="7056662"/>
            <a:ext cx="11252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0" b="1">
                <a:solidFill>
                  <a:srgbClr val="00AEEF"/>
                </a:solidFill>
                <a:latin typeface="Malgun Gothic"/>
                <a:cs typeface="Malgun Gothic"/>
              </a:rPr>
              <a:t>자연스러운</a:t>
            </a:r>
            <a:r>
              <a:rPr dirty="0" sz="600" spc="-110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600" spc="-50" b="1">
                <a:solidFill>
                  <a:srgbClr val="00AEEF"/>
                </a:solidFill>
                <a:latin typeface="Malgun Gothic"/>
                <a:cs typeface="Malgun Gothic"/>
              </a:rPr>
              <a:t>시너리</a:t>
            </a:r>
            <a:r>
              <a:rPr dirty="0" sz="600" spc="-110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600" spc="-50" b="1">
                <a:solidFill>
                  <a:srgbClr val="00AEEF"/>
                </a:solidFill>
                <a:latin typeface="Malgun Gothic"/>
                <a:cs typeface="Malgun Gothic"/>
              </a:rPr>
              <a:t>풀블리드</a:t>
            </a:r>
            <a:r>
              <a:rPr dirty="0" sz="600" spc="-10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600" spc="-50" b="1">
                <a:solidFill>
                  <a:srgbClr val="00AEEF"/>
                </a:solidFill>
                <a:latin typeface="Malgun Gothic"/>
                <a:cs typeface="Malgun Gothic"/>
              </a:rPr>
              <a:t>이미지</a:t>
            </a:r>
            <a:endParaRPr sz="600">
              <a:latin typeface="Malgun Gothic"/>
              <a:cs typeface="Malgun Gothic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6836722" y="7056662"/>
            <a:ext cx="10547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0" b="1">
                <a:solidFill>
                  <a:srgbClr val="00AEEF"/>
                </a:solidFill>
                <a:latin typeface="Malgun Gothic"/>
                <a:cs typeface="Malgun Gothic"/>
              </a:rPr>
              <a:t>인위적인</a:t>
            </a:r>
            <a:r>
              <a:rPr dirty="0" sz="600" spc="-110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600" spc="-50" b="1">
                <a:solidFill>
                  <a:srgbClr val="00AEEF"/>
                </a:solidFill>
                <a:latin typeface="Malgun Gothic"/>
                <a:cs typeface="Malgun Gothic"/>
              </a:rPr>
              <a:t>시너리</a:t>
            </a:r>
            <a:r>
              <a:rPr dirty="0" sz="600" spc="-110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600" spc="-50" b="1">
                <a:solidFill>
                  <a:srgbClr val="00AEEF"/>
                </a:solidFill>
                <a:latin typeface="Malgun Gothic"/>
                <a:cs typeface="Malgun Gothic"/>
              </a:rPr>
              <a:t>풀블리드</a:t>
            </a:r>
            <a:r>
              <a:rPr dirty="0" sz="600" spc="-10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600" spc="-50" b="1">
                <a:solidFill>
                  <a:srgbClr val="00AEEF"/>
                </a:solidFill>
                <a:latin typeface="Malgun Gothic"/>
                <a:cs typeface="Malgun Gothic"/>
              </a:rPr>
              <a:t>이미지</a:t>
            </a:r>
            <a:endParaRPr sz="600">
              <a:latin typeface="Malgun Gothic"/>
              <a:cs typeface="Malgun Gothic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906519" y="7056662"/>
            <a:ext cx="9150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0" b="1">
                <a:solidFill>
                  <a:srgbClr val="00AEEF"/>
                </a:solidFill>
                <a:latin typeface="Malgun Gothic"/>
                <a:cs typeface="Malgun Gothic"/>
              </a:rPr>
              <a:t>자연스러운</a:t>
            </a:r>
            <a:r>
              <a:rPr dirty="0" sz="600" spc="-110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600" spc="-50" b="1">
                <a:solidFill>
                  <a:srgbClr val="00AEEF"/>
                </a:solidFill>
                <a:latin typeface="Malgun Gothic"/>
                <a:cs typeface="Malgun Gothic"/>
              </a:rPr>
              <a:t>정물</a:t>
            </a:r>
            <a:r>
              <a:rPr dirty="0" sz="600" spc="-110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600" spc="-50" b="1">
                <a:solidFill>
                  <a:srgbClr val="00AEEF"/>
                </a:solidFill>
                <a:latin typeface="Malgun Gothic"/>
                <a:cs typeface="Malgun Gothic"/>
              </a:rPr>
              <a:t>누끼</a:t>
            </a:r>
            <a:r>
              <a:rPr dirty="0" sz="600" spc="-110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600" spc="-50" b="1">
                <a:solidFill>
                  <a:srgbClr val="00AEEF"/>
                </a:solidFill>
                <a:latin typeface="Malgun Gothic"/>
                <a:cs typeface="Malgun Gothic"/>
              </a:rPr>
              <a:t>이미지</a:t>
            </a:r>
            <a:endParaRPr sz="600">
              <a:latin typeface="Malgun Gothic"/>
              <a:cs typeface="Malgun Gothic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676263" y="7056662"/>
            <a:ext cx="121094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0" b="1">
                <a:solidFill>
                  <a:srgbClr val="00AEEF"/>
                </a:solidFill>
                <a:latin typeface="Malgun Gothic"/>
                <a:cs typeface="Malgun Gothic"/>
              </a:rPr>
              <a:t>인위적이고</a:t>
            </a:r>
            <a:r>
              <a:rPr dirty="0" sz="600" spc="-10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600" spc="-50" b="1">
                <a:solidFill>
                  <a:srgbClr val="00AEEF"/>
                </a:solidFill>
                <a:latin typeface="Malgun Gothic"/>
                <a:cs typeface="Malgun Gothic"/>
              </a:rPr>
              <a:t>추상적인</a:t>
            </a:r>
            <a:r>
              <a:rPr dirty="0" sz="600" spc="-10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600" spc="-50" b="1">
                <a:solidFill>
                  <a:srgbClr val="00AEEF"/>
                </a:solidFill>
                <a:latin typeface="Malgun Gothic"/>
                <a:cs typeface="Malgun Gothic"/>
              </a:rPr>
              <a:t>정물</a:t>
            </a:r>
            <a:r>
              <a:rPr dirty="0" sz="600" spc="-105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600" spc="-50" b="1">
                <a:solidFill>
                  <a:srgbClr val="00AEEF"/>
                </a:solidFill>
                <a:latin typeface="Malgun Gothic"/>
                <a:cs typeface="Malgun Gothic"/>
              </a:rPr>
              <a:t>누끼</a:t>
            </a:r>
            <a:r>
              <a:rPr dirty="0" sz="600" spc="-100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600" spc="-50" b="1">
                <a:solidFill>
                  <a:srgbClr val="00AEEF"/>
                </a:solidFill>
                <a:latin typeface="Malgun Gothic"/>
                <a:cs typeface="Malgun Gothic"/>
              </a:rPr>
              <a:t>이미지</a:t>
            </a:r>
            <a:endParaRPr sz="600">
              <a:latin typeface="Malgun Gothic"/>
              <a:cs typeface="Malgun Gothic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981779" y="7056662"/>
            <a:ext cx="68834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0" b="1">
                <a:solidFill>
                  <a:srgbClr val="00AEEF"/>
                </a:solidFill>
                <a:latin typeface="Malgun Gothic"/>
                <a:cs typeface="Malgun Gothic"/>
              </a:rPr>
              <a:t>추상</a:t>
            </a:r>
            <a:r>
              <a:rPr dirty="0" sz="600" spc="-120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600" spc="-50" b="1">
                <a:solidFill>
                  <a:srgbClr val="00AEEF"/>
                </a:solidFill>
                <a:latin typeface="Malgun Gothic"/>
                <a:cs typeface="Malgun Gothic"/>
              </a:rPr>
              <a:t>풀블리드</a:t>
            </a:r>
            <a:r>
              <a:rPr dirty="0" sz="600" spc="-120" b="1">
                <a:solidFill>
                  <a:srgbClr val="00AEEF"/>
                </a:solidFill>
                <a:latin typeface="Malgun Gothic"/>
                <a:cs typeface="Malgun Gothic"/>
              </a:rPr>
              <a:t> </a:t>
            </a:r>
            <a:r>
              <a:rPr dirty="0" sz="600" spc="-50" b="1">
                <a:solidFill>
                  <a:srgbClr val="00AEEF"/>
                </a:solidFill>
                <a:latin typeface="Malgun Gothic"/>
                <a:cs typeface="Malgun Gothic"/>
              </a:rPr>
              <a:t>이미지</a:t>
            </a:r>
            <a:endParaRPr sz="600">
              <a:latin typeface="Malgun Gothic"/>
              <a:cs typeface="Malgun Gothic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1924489" y="7118084"/>
            <a:ext cx="588010" cy="0"/>
          </a:xfrm>
          <a:custGeom>
            <a:avLst/>
            <a:gdLst/>
            <a:ahLst/>
            <a:cxnLst/>
            <a:rect l="l" t="t" r="r" b="b"/>
            <a:pathLst>
              <a:path w="588010" h="0">
                <a:moveTo>
                  <a:pt x="587616" y="0"/>
                </a:moveTo>
                <a:lnTo>
                  <a:pt x="0" y="0"/>
                </a:lnTo>
              </a:path>
            </a:pathLst>
          </a:custGeom>
          <a:ln w="5765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1865257" y="7089166"/>
            <a:ext cx="80010" cy="58419"/>
          </a:xfrm>
          <a:custGeom>
            <a:avLst/>
            <a:gdLst/>
            <a:ahLst/>
            <a:cxnLst/>
            <a:rect l="l" t="t" r="r" b="b"/>
            <a:pathLst>
              <a:path w="80010" h="58420">
                <a:moveTo>
                  <a:pt x="79527" y="0"/>
                </a:moveTo>
                <a:lnTo>
                  <a:pt x="0" y="28917"/>
                </a:lnTo>
                <a:lnTo>
                  <a:pt x="79527" y="57861"/>
                </a:lnTo>
                <a:lnTo>
                  <a:pt x="79527" y="0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154746" y="7118084"/>
            <a:ext cx="588010" cy="0"/>
          </a:xfrm>
          <a:custGeom>
            <a:avLst/>
            <a:gdLst/>
            <a:ahLst/>
            <a:cxnLst/>
            <a:rect l="l" t="t" r="r" b="b"/>
            <a:pathLst>
              <a:path w="588010" h="0">
                <a:moveTo>
                  <a:pt x="587616" y="0"/>
                </a:moveTo>
                <a:lnTo>
                  <a:pt x="0" y="0"/>
                </a:lnTo>
              </a:path>
            </a:pathLst>
          </a:custGeom>
          <a:ln w="5765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095513" y="7089166"/>
            <a:ext cx="80010" cy="58419"/>
          </a:xfrm>
          <a:custGeom>
            <a:avLst/>
            <a:gdLst/>
            <a:ahLst/>
            <a:cxnLst/>
            <a:rect l="l" t="t" r="r" b="b"/>
            <a:pathLst>
              <a:path w="80010" h="58420">
                <a:moveTo>
                  <a:pt x="79527" y="0"/>
                </a:moveTo>
                <a:lnTo>
                  <a:pt x="0" y="28917"/>
                </a:lnTo>
                <a:lnTo>
                  <a:pt x="79527" y="57861"/>
                </a:lnTo>
                <a:lnTo>
                  <a:pt x="79527" y="0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084948" y="7118084"/>
            <a:ext cx="588010" cy="0"/>
          </a:xfrm>
          <a:custGeom>
            <a:avLst/>
            <a:gdLst/>
            <a:ahLst/>
            <a:cxnLst/>
            <a:rect l="l" t="t" r="r" b="b"/>
            <a:pathLst>
              <a:path w="588009" h="0">
                <a:moveTo>
                  <a:pt x="587616" y="0"/>
                </a:moveTo>
                <a:lnTo>
                  <a:pt x="0" y="0"/>
                </a:lnTo>
              </a:path>
            </a:pathLst>
          </a:custGeom>
          <a:ln w="5765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025717" y="7089166"/>
            <a:ext cx="80010" cy="58419"/>
          </a:xfrm>
          <a:custGeom>
            <a:avLst/>
            <a:gdLst/>
            <a:ahLst/>
            <a:cxnLst/>
            <a:rect l="l" t="t" r="r" b="b"/>
            <a:pathLst>
              <a:path w="80010" h="58420">
                <a:moveTo>
                  <a:pt x="79527" y="0"/>
                </a:moveTo>
                <a:lnTo>
                  <a:pt x="0" y="28917"/>
                </a:lnTo>
                <a:lnTo>
                  <a:pt x="79527" y="57861"/>
                </a:lnTo>
                <a:lnTo>
                  <a:pt x="79527" y="0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8151679" y="7118084"/>
            <a:ext cx="588010" cy="0"/>
          </a:xfrm>
          <a:custGeom>
            <a:avLst/>
            <a:gdLst/>
            <a:ahLst/>
            <a:cxnLst/>
            <a:rect l="l" t="t" r="r" b="b"/>
            <a:pathLst>
              <a:path w="588009" h="0">
                <a:moveTo>
                  <a:pt x="587616" y="0"/>
                </a:moveTo>
                <a:lnTo>
                  <a:pt x="0" y="0"/>
                </a:lnTo>
              </a:path>
            </a:pathLst>
          </a:custGeom>
          <a:ln w="5765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8092447" y="7089166"/>
            <a:ext cx="80010" cy="58419"/>
          </a:xfrm>
          <a:custGeom>
            <a:avLst/>
            <a:gdLst/>
            <a:ahLst/>
            <a:cxnLst/>
            <a:rect l="l" t="t" r="r" b="b"/>
            <a:pathLst>
              <a:path w="80009" h="58420">
                <a:moveTo>
                  <a:pt x="79540" y="0"/>
                </a:moveTo>
                <a:lnTo>
                  <a:pt x="0" y="28917"/>
                </a:lnTo>
                <a:lnTo>
                  <a:pt x="79540" y="57861"/>
                </a:lnTo>
                <a:lnTo>
                  <a:pt x="79540" y="0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187" y="278283"/>
            <a:ext cx="36385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231F20"/>
                </a:solidFill>
                <a:latin typeface="Malgun Gothic"/>
                <a:cs typeface="Malgun Gothic"/>
              </a:rPr>
              <a:t>AABB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08567" y="278283"/>
            <a:ext cx="26416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231F20"/>
                </a:solidFill>
                <a:latin typeface="Malgun Gothic"/>
                <a:cs typeface="Malgun Gothic"/>
              </a:rPr>
              <a:t>2</a:t>
            </a:r>
            <a:r>
              <a:rPr dirty="0" sz="1000" spc="-204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000" spc="-50" b="1">
                <a:solidFill>
                  <a:srgbClr val="231F20"/>
                </a:solidFill>
                <a:latin typeface="Malgun Gothic"/>
                <a:cs typeface="Malgun Gothic"/>
              </a:rPr>
              <a:t>/</a:t>
            </a:r>
            <a:r>
              <a:rPr dirty="0" sz="1000" spc="-23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000" spc="-10" b="1">
                <a:solidFill>
                  <a:srgbClr val="231F20"/>
                </a:solidFill>
                <a:latin typeface="Malgun Gothic"/>
                <a:cs typeface="Malgun Gothic"/>
              </a:rPr>
              <a:t>4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1999" y="567781"/>
            <a:ext cx="9828530" cy="0"/>
          </a:xfrm>
          <a:custGeom>
            <a:avLst/>
            <a:gdLst/>
            <a:ahLst/>
            <a:cxnLst/>
            <a:rect l="l" t="t" r="r" b="b"/>
            <a:pathLst>
              <a:path w="9828530" h="0">
                <a:moveTo>
                  <a:pt x="0" y="0"/>
                </a:moveTo>
                <a:lnTo>
                  <a:pt x="9827996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914399" y="278283"/>
            <a:ext cx="226187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" b="1">
                <a:solidFill>
                  <a:srgbClr val="231F20"/>
                </a:solidFill>
                <a:latin typeface="Malgun Gothic"/>
                <a:cs typeface="Malgun Gothic"/>
              </a:rPr>
              <a:t>LG</a:t>
            </a:r>
            <a:r>
              <a:rPr dirty="0" sz="1000" spc="-15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000" spc="-25" b="1">
                <a:solidFill>
                  <a:srgbClr val="231F20"/>
                </a:solidFill>
                <a:latin typeface="Malgun Gothic"/>
                <a:cs typeface="Malgun Gothic"/>
              </a:rPr>
              <a:t>Mobile</a:t>
            </a:r>
            <a:r>
              <a:rPr dirty="0" sz="1000" spc="-15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000" spc="-15" b="1">
                <a:solidFill>
                  <a:srgbClr val="231F20"/>
                </a:solidFill>
                <a:latin typeface="Malgun Gothic"/>
                <a:cs typeface="Malgun Gothic"/>
              </a:rPr>
              <a:t>Wallpaper</a:t>
            </a:r>
            <a:r>
              <a:rPr dirty="0" sz="1000" spc="-14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000" spc="-85" b="1">
                <a:solidFill>
                  <a:srgbClr val="231F20"/>
                </a:solidFill>
                <a:latin typeface="Malgun Gothic"/>
                <a:cs typeface="Malgun Gothic"/>
              </a:rPr>
              <a:t>디자인</a:t>
            </a:r>
            <a:r>
              <a:rPr dirty="0" sz="1000" spc="-15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000" spc="-75" b="1">
                <a:solidFill>
                  <a:srgbClr val="231F20"/>
                </a:solidFill>
                <a:latin typeface="Malgun Gothic"/>
                <a:cs typeface="Malgun Gothic"/>
              </a:rPr>
              <a:t>방향성</a:t>
            </a:r>
            <a:r>
              <a:rPr dirty="0" sz="1000" spc="-14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000" spc="-90" b="1">
                <a:solidFill>
                  <a:srgbClr val="231F20"/>
                </a:solidFill>
                <a:latin typeface="Malgun Gothic"/>
                <a:cs typeface="Malgun Gothic"/>
              </a:rPr>
              <a:t>제안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68074" y="216005"/>
            <a:ext cx="0" cy="351790"/>
          </a:xfrm>
          <a:custGeom>
            <a:avLst/>
            <a:gdLst/>
            <a:ahLst/>
            <a:cxnLst/>
            <a:rect l="l" t="t" r="r" b="b"/>
            <a:pathLst>
              <a:path w="0" h="351790">
                <a:moveTo>
                  <a:pt x="0" y="0"/>
                </a:moveTo>
                <a:lnTo>
                  <a:pt x="0" y="351777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77874" y="216005"/>
            <a:ext cx="0" cy="350520"/>
          </a:xfrm>
          <a:custGeom>
            <a:avLst/>
            <a:gdLst/>
            <a:ahLst/>
            <a:cxnLst/>
            <a:rect l="l" t="t" r="r" b="b"/>
            <a:pathLst>
              <a:path w="0" h="350520">
                <a:moveTo>
                  <a:pt x="0" y="0"/>
                </a:moveTo>
                <a:lnTo>
                  <a:pt x="0" y="350189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08435" y="1309676"/>
            <a:ext cx="253365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20">
                <a:solidFill>
                  <a:srgbClr val="231F20"/>
                </a:solidFill>
                <a:latin typeface="Lucida Sans"/>
                <a:cs typeface="Lucida Sans"/>
              </a:rPr>
              <a:t>W</a:t>
            </a:r>
            <a:r>
              <a:rPr dirty="0" sz="450" spc="10">
                <a:solidFill>
                  <a:srgbClr val="231F20"/>
                </a:solidFill>
                <a:latin typeface="Lucida Sans"/>
                <a:cs typeface="Lucida Sans"/>
              </a:rPr>
              <a:t>ebsi</a:t>
            </a:r>
            <a:r>
              <a:rPr dirty="0" sz="450">
                <a:solidFill>
                  <a:srgbClr val="231F20"/>
                </a:solidFill>
                <a:latin typeface="Lucida Sans"/>
                <a:cs typeface="Lucida Sans"/>
              </a:rPr>
              <a:t>t</a:t>
            </a:r>
            <a:r>
              <a:rPr dirty="0" sz="450" spc="15">
                <a:solidFill>
                  <a:srgbClr val="231F20"/>
                </a:solidFill>
                <a:latin typeface="Lucida Sans"/>
                <a:cs typeface="Lucida Sans"/>
              </a:rPr>
              <a:t>e</a:t>
            </a:r>
            <a:endParaRPr sz="450">
              <a:latin typeface="Lucida Sans"/>
              <a:cs typeface="Lucida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8435" y="2383582"/>
            <a:ext cx="239395" cy="990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10">
                <a:solidFill>
                  <a:srgbClr val="231F20"/>
                </a:solidFill>
                <a:latin typeface="Lucida Sans"/>
                <a:cs typeface="Lucida Sans"/>
              </a:rPr>
              <a:t>Unpa</a:t>
            </a:r>
            <a:r>
              <a:rPr dirty="0" sz="450" spc="5">
                <a:solidFill>
                  <a:srgbClr val="231F20"/>
                </a:solidFill>
                <a:latin typeface="Lucida Sans"/>
                <a:cs typeface="Lucida Sans"/>
              </a:rPr>
              <a:t>c</a:t>
            </a:r>
            <a:r>
              <a:rPr dirty="0" sz="450">
                <a:solidFill>
                  <a:srgbClr val="231F20"/>
                </a:solidFill>
                <a:latin typeface="Lucida Sans"/>
                <a:cs typeface="Lucida Sans"/>
              </a:rPr>
              <a:t>k</a:t>
            </a:r>
            <a:endParaRPr sz="450">
              <a:latin typeface="Lucida Sans"/>
              <a:cs typeface="Lucida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8435" y="3457489"/>
            <a:ext cx="207645" cy="1758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-15">
                <a:solidFill>
                  <a:srgbClr val="231F20"/>
                </a:solidFill>
                <a:latin typeface="Lucida Sans"/>
                <a:cs typeface="Lucida Sans"/>
              </a:rPr>
              <a:t>T</a:t>
            </a:r>
            <a:r>
              <a:rPr dirty="0" sz="450" spc="-15">
                <a:solidFill>
                  <a:srgbClr val="231F20"/>
                </a:solidFill>
                <a:latin typeface="Lucida Sans"/>
                <a:cs typeface="Lucida Sans"/>
              </a:rPr>
              <a:t>V</a:t>
            </a:r>
            <a:r>
              <a:rPr dirty="0" sz="450" spc="-40">
                <a:solidFill>
                  <a:srgbClr val="231F20"/>
                </a:solidFill>
                <a:latin typeface="Lucida Sans"/>
                <a:cs typeface="Lucida Sans"/>
              </a:rPr>
              <a:t> </a:t>
            </a:r>
            <a:r>
              <a:rPr dirty="0" sz="450" spc="-20">
                <a:solidFill>
                  <a:srgbClr val="231F20"/>
                </a:solidFill>
                <a:latin typeface="Lucida Sans"/>
                <a:cs typeface="Lucida Sans"/>
              </a:rPr>
              <a:t>A</a:t>
            </a:r>
            <a:r>
              <a:rPr dirty="0" sz="450">
                <a:solidFill>
                  <a:srgbClr val="231F20"/>
                </a:solidFill>
                <a:latin typeface="Lucida Sans"/>
                <a:cs typeface="Lucida Sans"/>
              </a:rPr>
              <a:t>d</a:t>
            </a:r>
            <a:endParaRPr sz="45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450" spc="5">
                <a:solidFill>
                  <a:srgbClr val="231F20"/>
                </a:solidFill>
                <a:latin typeface="Lucida Sans"/>
                <a:cs typeface="Lucida Sans"/>
              </a:rPr>
              <a:t>G</a:t>
            </a:r>
            <a:r>
              <a:rPr dirty="0" sz="450" spc="-5">
                <a:solidFill>
                  <a:srgbClr val="231F20"/>
                </a:solidFill>
                <a:latin typeface="Lucida Sans"/>
                <a:cs typeface="Lucida Sans"/>
              </a:rPr>
              <a:t>l</a:t>
            </a:r>
            <a:r>
              <a:rPr dirty="0" sz="450" spc="5">
                <a:solidFill>
                  <a:srgbClr val="231F20"/>
                </a:solidFill>
                <a:latin typeface="Lucida Sans"/>
                <a:cs typeface="Lucida Sans"/>
              </a:rPr>
              <a:t>obal</a:t>
            </a:r>
            <a:endParaRPr sz="450">
              <a:latin typeface="Lucida Sans"/>
              <a:cs typeface="Lucida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8435" y="4608104"/>
            <a:ext cx="183515" cy="1758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50" spc="-15">
                <a:solidFill>
                  <a:srgbClr val="231F20"/>
                </a:solidFill>
                <a:latin typeface="Lucida Sans"/>
                <a:cs typeface="Lucida Sans"/>
              </a:rPr>
              <a:t>T</a:t>
            </a:r>
            <a:r>
              <a:rPr dirty="0" sz="450" spc="-15">
                <a:solidFill>
                  <a:srgbClr val="231F20"/>
                </a:solidFill>
                <a:latin typeface="Lucida Sans"/>
                <a:cs typeface="Lucida Sans"/>
              </a:rPr>
              <a:t>V</a:t>
            </a:r>
            <a:r>
              <a:rPr dirty="0" sz="450" spc="-40">
                <a:solidFill>
                  <a:srgbClr val="231F20"/>
                </a:solidFill>
                <a:latin typeface="Lucida Sans"/>
                <a:cs typeface="Lucida Sans"/>
              </a:rPr>
              <a:t> </a:t>
            </a:r>
            <a:r>
              <a:rPr dirty="0" sz="450" spc="-20">
                <a:solidFill>
                  <a:srgbClr val="231F20"/>
                </a:solidFill>
                <a:latin typeface="Lucida Sans"/>
                <a:cs typeface="Lucida Sans"/>
              </a:rPr>
              <a:t>A</a:t>
            </a:r>
            <a:r>
              <a:rPr dirty="0" sz="450">
                <a:solidFill>
                  <a:srgbClr val="231F20"/>
                </a:solidFill>
                <a:latin typeface="Lucida Sans"/>
                <a:cs typeface="Lucida Sans"/>
              </a:rPr>
              <a:t>d</a:t>
            </a:r>
            <a:endParaRPr sz="45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450" spc="10">
                <a:solidFill>
                  <a:srgbClr val="231F20"/>
                </a:solidFill>
                <a:latin typeface="Lucida Sans"/>
                <a:cs typeface="Lucida Sans"/>
              </a:rPr>
              <a:t>Local</a:t>
            </a:r>
            <a:endParaRPr sz="45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9299" y="649022"/>
            <a:ext cx="631190" cy="381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100"/>
              </a:lnSpc>
              <a:spcBef>
                <a:spcPts val="100"/>
              </a:spcBef>
            </a:pPr>
            <a:r>
              <a:rPr dirty="0" sz="1100" spc="-5" b="1">
                <a:solidFill>
                  <a:srgbClr val="231F20"/>
                </a:solidFill>
                <a:latin typeface="Malgun Gothic"/>
                <a:cs typeface="Malgun Gothic"/>
              </a:rPr>
              <a:t>Samsung  </a:t>
            </a:r>
            <a:r>
              <a:rPr dirty="0" sz="1100" spc="-5" b="1">
                <a:solidFill>
                  <a:srgbClr val="231F20"/>
                </a:solidFill>
                <a:latin typeface="Malgun Gothic"/>
                <a:cs typeface="Malgun Gothic"/>
              </a:rPr>
              <a:t>Galaxy</a:t>
            </a:r>
            <a:r>
              <a:rPr dirty="0" sz="1100" spc="-19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1100" spc="70" b="1">
                <a:solidFill>
                  <a:srgbClr val="231F20"/>
                </a:solidFill>
                <a:latin typeface="Malgun Gothic"/>
                <a:cs typeface="Malgun Gothic"/>
              </a:rPr>
              <a:t>S</a:t>
            </a:r>
            <a:endParaRPr sz="11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93496" y="2401887"/>
            <a:ext cx="409599" cy="8703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93496" y="1325630"/>
            <a:ext cx="409599" cy="869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93496" y="3501147"/>
            <a:ext cx="409599" cy="8703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93496" y="4554436"/>
            <a:ext cx="409599" cy="8703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29142" y="2401887"/>
            <a:ext cx="404342" cy="8703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029142" y="1325630"/>
            <a:ext cx="404342" cy="8703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29142" y="3501147"/>
            <a:ext cx="404342" cy="87030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29142" y="4554436"/>
            <a:ext cx="404342" cy="87031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59531" y="2471525"/>
            <a:ext cx="409600" cy="8260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59531" y="1353947"/>
            <a:ext cx="409600" cy="8416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59531" y="3530739"/>
            <a:ext cx="409600" cy="8416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92549" y="2449195"/>
            <a:ext cx="409610" cy="82301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092549" y="1389085"/>
            <a:ext cx="409610" cy="80814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092549" y="3551694"/>
            <a:ext cx="409610" cy="82233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125567" y="2497289"/>
            <a:ext cx="409600" cy="77491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125567" y="1421041"/>
            <a:ext cx="409600" cy="7749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125567" y="3596551"/>
            <a:ext cx="409600" cy="77490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158585" y="2490689"/>
            <a:ext cx="409600" cy="78151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158585" y="1414437"/>
            <a:ext cx="409600" cy="78150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158585" y="3575393"/>
            <a:ext cx="409600" cy="79606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158585" y="4620882"/>
            <a:ext cx="409600" cy="80387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191603" y="2478409"/>
            <a:ext cx="409600" cy="79346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191603" y="1402156"/>
            <a:ext cx="409600" cy="79346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191603" y="3577669"/>
            <a:ext cx="409600" cy="79346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191603" y="4630966"/>
            <a:ext cx="409600" cy="79346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224621" y="2503004"/>
            <a:ext cx="409607" cy="7692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224621" y="1429334"/>
            <a:ext cx="409607" cy="76708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224621" y="3604818"/>
            <a:ext cx="409607" cy="76921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9257639" y="2496540"/>
            <a:ext cx="409600" cy="77566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257639" y="4649089"/>
            <a:ext cx="409600" cy="77566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974374" y="5697815"/>
          <a:ext cx="8443595" cy="154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095"/>
                <a:gridCol w="1033144"/>
                <a:gridCol w="1037589"/>
                <a:gridCol w="1001395"/>
                <a:gridCol w="1032510"/>
                <a:gridCol w="1032510"/>
                <a:gridCol w="1032509"/>
                <a:gridCol w="1032509"/>
                <a:gridCol w="606425"/>
              </a:tblGrid>
              <a:tr h="78978">
                <a:tc>
                  <a:txBody>
                    <a:bodyPr/>
                    <a:lstStyle/>
                    <a:p>
                      <a:pPr marL="19685">
                        <a:lnSpc>
                          <a:spcPts val="495"/>
                        </a:lnSpc>
                        <a:spcBef>
                          <a:spcPts val="25"/>
                        </a:spcBef>
                      </a:pPr>
                      <a:r>
                        <a:rPr dirty="0" sz="450" spc="15" b="1">
                          <a:solidFill>
                            <a:srgbClr val="231F20"/>
                          </a:solidFill>
                          <a:latin typeface="Malgun Gothic"/>
                          <a:cs typeface="Malgun Gothic"/>
                        </a:rPr>
                        <a:t>2018.3</a:t>
                      </a:r>
                      <a:endParaRPr sz="450">
                        <a:latin typeface="Malgun Gothic"/>
                        <a:cs typeface="Malgun Gothic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ts val="495"/>
                        </a:lnSpc>
                        <a:spcBef>
                          <a:spcPts val="25"/>
                        </a:spcBef>
                      </a:pPr>
                      <a:r>
                        <a:rPr dirty="0" sz="450" b="1">
                          <a:solidFill>
                            <a:srgbClr val="231F20"/>
                          </a:solidFill>
                          <a:latin typeface="Malgun Gothic"/>
                          <a:cs typeface="Malgun Gothic"/>
                        </a:rPr>
                        <a:t>2017.</a:t>
                      </a:r>
                      <a:r>
                        <a:rPr dirty="0" sz="450" spc="-90" b="1">
                          <a:solidFill>
                            <a:srgbClr val="231F2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450" spc="10" b="1">
                          <a:solidFill>
                            <a:srgbClr val="231F20"/>
                          </a:solidFill>
                          <a:latin typeface="Malgun Gothic"/>
                          <a:cs typeface="Malgun Gothic"/>
                        </a:rPr>
                        <a:t>4</a:t>
                      </a:r>
                      <a:endParaRPr sz="450">
                        <a:latin typeface="Malgun Gothic"/>
                        <a:cs typeface="Malgun Gothic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ts val="495"/>
                        </a:lnSpc>
                        <a:spcBef>
                          <a:spcPts val="25"/>
                        </a:spcBef>
                      </a:pPr>
                      <a:r>
                        <a:rPr dirty="0" sz="450" spc="15" b="1">
                          <a:solidFill>
                            <a:srgbClr val="231F20"/>
                          </a:solidFill>
                          <a:latin typeface="Malgun Gothic"/>
                          <a:cs typeface="Malgun Gothic"/>
                        </a:rPr>
                        <a:t>2016.</a:t>
                      </a:r>
                      <a:r>
                        <a:rPr dirty="0" sz="450" spc="-90" b="1">
                          <a:solidFill>
                            <a:srgbClr val="231F20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450" spc="10" b="1">
                          <a:solidFill>
                            <a:srgbClr val="231F20"/>
                          </a:solidFill>
                          <a:latin typeface="Malgun Gothic"/>
                          <a:cs typeface="Malgun Gothic"/>
                        </a:rPr>
                        <a:t>9</a:t>
                      </a:r>
                      <a:endParaRPr sz="450">
                        <a:latin typeface="Malgun Gothic"/>
                        <a:cs typeface="Malgun Gothic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 marR="23495">
                        <a:lnSpc>
                          <a:spcPts val="495"/>
                        </a:lnSpc>
                        <a:spcBef>
                          <a:spcPts val="25"/>
                        </a:spcBef>
                      </a:pPr>
                      <a:r>
                        <a:rPr dirty="0" sz="450" spc="10" b="1">
                          <a:solidFill>
                            <a:srgbClr val="231F20"/>
                          </a:solidFill>
                          <a:latin typeface="Malgun Gothic"/>
                          <a:cs typeface="Malgun Gothic"/>
                        </a:rPr>
                        <a:t>2015</a:t>
                      </a:r>
                      <a:endParaRPr sz="450">
                        <a:latin typeface="Malgun Gothic"/>
                        <a:cs typeface="Malgun Gothic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ts val="495"/>
                        </a:lnSpc>
                        <a:spcBef>
                          <a:spcPts val="25"/>
                        </a:spcBef>
                      </a:pPr>
                      <a:r>
                        <a:rPr dirty="0" sz="450" spc="10" b="1">
                          <a:solidFill>
                            <a:srgbClr val="231F20"/>
                          </a:solidFill>
                          <a:latin typeface="Malgun Gothic"/>
                          <a:cs typeface="Malgun Gothic"/>
                        </a:rPr>
                        <a:t>2014</a:t>
                      </a:r>
                      <a:endParaRPr sz="450">
                        <a:latin typeface="Malgun Gothic"/>
                        <a:cs typeface="Malgun Gothic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ts val="495"/>
                        </a:lnSpc>
                        <a:spcBef>
                          <a:spcPts val="25"/>
                        </a:spcBef>
                      </a:pPr>
                      <a:r>
                        <a:rPr dirty="0" sz="450" spc="10" b="1">
                          <a:solidFill>
                            <a:srgbClr val="231F20"/>
                          </a:solidFill>
                          <a:latin typeface="Malgun Gothic"/>
                          <a:cs typeface="Malgun Gothic"/>
                        </a:rPr>
                        <a:t>2013</a:t>
                      </a:r>
                      <a:endParaRPr sz="450">
                        <a:latin typeface="Malgun Gothic"/>
                        <a:cs typeface="Malgun Gothic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  <a:spcBef>
                          <a:spcPts val="25"/>
                        </a:spcBef>
                      </a:pPr>
                      <a:r>
                        <a:rPr dirty="0" sz="450" spc="10" b="1">
                          <a:solidFill>
                            <a:srgbClr val="231F20"/>
                          </a:solidFill>
                          <a:latin typeface="Malgun Gothic"/>
                          <a:cs typeface="Malgun Gothic"/>
                        </a:rPr>
                        <a:t>2012</a:t>
                      </a:r>
                      <a:endParaRPr sz="450">
                        <a:latin typeface="Malgun Gothic"/>
                        <a:cs typeface="Malgun Gothic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ts val="495"/>
                        </a:lnSpc>
                        <a:spcBef>
                          <a:spcPts val="25"/>
                        </a:spcBef>
                      </a:pPr>
                      <a:r>
                        <a:rPr dirty="0" sz="450" spc="10" b="1">
                          <a:solidFill>
                            <a:srgbClr val="231F20"/>
                          </a:solidFill>
                          <a:latin typeface="Malgun Gothic"/>
                          <a:cs typeface="Malgun Gothic"/>
                        </a:rPr>
                        <a:t>2011</a:t>
                      </a:r>
                      <a:endParaRPr sz="450">
                        <a:latin typeface="Malgun Gothic"/>
                        <a:cs typeface="Malgun Gothic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ts val="495"/>
                        </a:lnSpc>
                        <a:spcBef>
                          <a:spcPts val="25"/>
                        </a:spcBef>
                      </a:pPr>
                      <a:r>
                        <a:rPr dirty="0" sz="450" spc="10" b="1">
                          <a:solidFill>
                            <a:srgbClr val="231F20"/>
                          </a:solidFill>
                          <a:latin typeface="Malgun Gothic"/>
                          <a:cs typeface="Malgun Gothic"/>
                        </a:rPr>
                        <a:t>2010</a:t>
                      </a:r>
                      <a:endParaRPr sz="450">
                        <a:latin typeface="Malgun Gothic"/>
                        <a:cs typeface="Malgun Gothic"/>
                      </a:endParaRPr>
                    </a:p>
                  </a:txBody>
                  <a:tcPr marL="0" marR="0" marB="0" marT="3175"/>
                </a:tc>
              </a:tr>
              <a:tr h="75787">
                <a:tc>
                  <a:txBody>
                    <a:bodyPr/>
                    <a:lstStyle/>
                    <a:p>
                      <a:pPr marL="19685">
                        <a:lnSpc>
                          <a:spcPts val="490"/>
                        </a:lnSpc>
                        <a:spcBef>
                          <a:spcPts val="5"/>
                        </a:spcBef>
                      </a:pPr>
                      <a:r>
                        <a:rPr dirty="0" sz="450" spc="35">
                          <a:solidFill>
                            <a:srgbClr val="231F20"/>
                          </a:solidFill>
                          <a:latin typeface="Lucida Sans"/>
                          <a:cs typeface="Lucida Sans"/>
                        </a:rPr>
                        <a:t>S9</a:t>
                      </a:r>
                      <a:endParaRPr sz="450">
                        <a:latin typeface="Lucida Sans"/>
                        <a:cs typeface="Lucida Sans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ts val="490"/>
                        </a:lnSpc>
                        <a:spcBef>
                          <a:spcPts val="5"/>
                        </a:spcBef>
                      </a:pPr>
                      <a:r>
                        <a:rPr dirty="0" sz="450" spc="25">
                          <a:solidFill>
                            <a:srgbClr val="231F20"/>
                          </a:solidFill>
                          <a:latin typeface="Lucida Sans"/>
                          <a:cs typeface="Lucida Sans"/>
                        </a:rPr>
                        <a:t>S8</a:t>
                      </a:r>
                      <a:endParaRPr sz="450">
                        <a:latin typeface="Lucida Sans"/>
                        <a:cs typeface="Lucida Sans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419734">
                        <a:lnSpc>
                          <a:spcPts val="490"/>
                        </a:lnSpc>
                        <a:spcBef>
                          <a:spcPts val="5"/>
                        </a:spcBef>
                      </a:pPr>
                      <a:r>
                        <a:rPr dirty="0" sz="450" spc="25">
                          <a:solidFill>
                            <a:srgbClr val="231F20"/>
                          </a:solidFill>
                          <a:latin typeface="Lucida Sans"/>
                          <a:cs typeface="Lucida Sans"/>
                        </a:rPr>
                        <a:t>S7</a:t>
                      </a:r>
                      <a:endParaRPr sz="450">
                        <a:latin typeface="Lucida Sans"/>
                        <a:cs typeface="Lucida Sans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 marR="86995">
                        <a:lnSpc>
                          <a:spcPts val="490"/>
                        </a:lnSpc>
                        <a:spcBef>
                          <a:spcPts val="5"/>
                        </a:spcBef>
                      </a:pPr>
                      <a:r>
                        <a:rPr dirty="0" sz="450" spc="35">
                          <a:solidFill>
                            <a:srgbClr val="231F20"/>
                          </a:solidFill>
                          <a:latin typeface="Lucida Sans"/>
                          <a:cs typeface="Lucida Sans"/>
                        </a:rPr>
                        <a:t>S6</a:t>
                      </a:r>
                      <a:endParaRPr sz="450">
                        <a:latin typeface="Lucida Sans"/>
                        <a:cs typeface="Lucida Sans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ts val="490"/>
                        </a:lnSpc>
                        <a:spcBef>
                          <a:spcPts val="5"/>
                        </a:spcBef>
                      </a:pPr>
                      <a:r>
                        <a:rPr dirty="0" sz="450" spc="25">
                          <a:solidFill>
                            <a:srgbClr val="231F20"/>
                          </a:solidFill>
                          <a:latin typeface="Lucida Sans"/>
                          <a:cs typeface="Lucida Sans"/>
                        </a:rPr>
                        <a:t>S5</a:t>
                      </a:r>
                      <a:endParaRPr sz="450">
                        <a:latin typeface="Lucida Sans"/>
                        <a:cs typeface="Lucida Sans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ts val="490"/>
                        </a:lnSpc>
                        <a:spcBef>
                          <a:spcPts val="5"/>
                        </a:spcBef>
                      </a:pPr>
                      <a:r>
                        <a:rPr dirty="0" sz="450" spc="25">
                          <a:solidFill>
                            <a:srgbClr val="231F20"/>
                          </a:solidFill>
                          <a:latin typeface="Lucida Sans"/>
                          <a:cs typeface="Lucida Sans"/>
                        </a:rPr>
                        <a:t>S4</a:t>
                      </a:r>
                      <a:endParaRPr sz="450">
                        <a:latin typeface="Lucida Sans"/>
                        <a:cs typeface="Lucida Sans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algn="ctr" marR="58419">
                        <a:lnSpc>
                          <a:spcPts val="490"/>
                        </a:lnSpc>
                        <a:spcBef>
                          <a:spcPts val="5"/>
                        </a:spcBef>
                      </a:pPr>
                      <a:r>
                        <a:rPr dirty="0" sz="450" spc="25">
                          <a:solidFill>
                            <a:srgbClr val="231F20"/>
                          </a:solidFill>
                          <a:latin typeface="Lucida Sans"/>
                          <a:cs typeface="Lucida Sans"/>
                        </a:rPr>
                        <a:t>S3</a:t>
                      </a:r>
                      <a:endParaRPr sz="450">
                        <a:latin typeface="Lucida Sans"/>
                        <a:cs typeface="Lucida Sans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ts val="490"/>
                        </a:lnSpc>
                        <a:spcBef>
                          <a:spcPts val="5"/>
                        </a:spcBef>
                      </a:pPr>
                      <a:r>
                        <a:rPr dirty="0" sz="450" spc="25">
                          <a:solidFill>
                            <a:srgbClr val="231F20"/>
                          </a:solidFill>
                          <a:latin typeface="Lucida Sans"/>
                          <a:cs typeface="Lucida Sans"/>
                        </a:rPr>
                        <a:t>S2</a:t>
                      </a:r>
                      <a:endParaRPr sz="450">
                        <a:latin typeface="Lucida Sans"/>
                        <a:cs typeface="Lucida Sans"/>
                      </a:endParaRPr>
                    </a:p>
                  </a:txBody>
                  <a:tcPr marL="0" marR="0" marB="0" marT="635"/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ts val="490"/>
                        </a:lnSpc>
                        <a:spcBef>
                          <a:spcPts val="5"/>
                        </a:spcBef>
                      </a:pPr>
                      <a:r>
                        <a:rPr dirty="0" sz="450">
                          <a:solidFill>
                            <a:srgbClr val="231F20"/>
                          </a:solidFill>
                          <a:latin typeface="Lucida Sans"/>
                          <a:cs typeface="Lucida Sans"/>
                        </a:rPr>
                        <a:t>S</a:t>
                      </a:r>
                      <a:endParaRPr sz="450">
                        <a:latin typeface="Lucida Sans"/>
                        <a:cs typeface="Lucida Sans"/>
                      </a:endParaRPr>
                    </a:p>
                  </a:txBody>
                  <a:tcPr marL="0" marR="0" marB="0" marT="635"/>
                </a:tc>
              </a:tr>
            </a:tbl>
          </a:graphicData>
        </a:graphic>
      </p:graphicFrame>
      <p:sp>
        <p:nvSpPr>
          <p:cNvPr id="44" name="object 44"/>
          <p:cNvSpPr/>
          <p:nvPr/>
        </p:nvSpPr>
        <p:spPr>
          <a:xfrm>
            <a:off x="421137" y="5627149"/>
            <a:ext cx="9641205" cy="0"/>
          </a:xfrm>
          <a:custGeom>
            <a:avLst/>
            <a:gdLst/>
            <a:ahLst/>
            <a:cxnLst/>
            <a:rect l="l" t="t" r="r" b="b"/>
            <a:pathLst>
              <a:path w="9641205" h="0">
                <a:moveTo>
                  <a:pt x="9640862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223153" y="5628761"/>
            <a:ext cx="0" cy="45085"/>
          </a:xfrm>
          <a:custGeom>
            <a:avLst/>
            <a:gdLst/>
            <a:ahLst/>
            <a:cxnLst/>
            <a:rect l="l" t="t" r="r" b="b"/>
            <a:pathLst>
              <a:path w="0" h="45085">
                <a:moveTo>
                  <a:pt x="0" y="0"/>
                </a:moveTo>
                <a:lnTo>
                  <a:pt x="0" y="4499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256049" y="5628761"/>
            <a:ext cx="0" cy="45085"/>
          </a:xfrm>
          <a:custGeom>
            <a:avLst/>
            <a:gdLst/>
            <a:ahLst/>
            <a:cxnLst/>
            <a:rect l="l" t="t" r="r" b="b"/>
            <a:pathLst>
              <a:path w="0" h="45085">
                <a:moveTo>
                  <a:pt x="0" y="0"/>
                </a:moveTo>
                <a:lnTo>
                  <a:pt x="0" y="4499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190259" y="5628761"/>
            <a:ext cx="0" cy="45085"/>
          </a:xfrm>
          <a:custGeom>
            <a:avLst/>
            <a:gdLst/>
            <a:ahLst/>
            <a:cxnLst/>
            <a:rect l="l" t="t" r="r" b="b"/>
            <a:pathLst>
              <a:path w="0" h="45085">
                <a:moveTo>
                  <a:pt x="0" y="0"/>
                </a:moveTo>
                <a:lnTo>
                  <a:pt x="0" y="4499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157365" y="5628761"/>
            <a:ext cx="0" cy="45085"/>
          </a:xfrm>
          <a:custGeom>
            <a:avLst/>
            <a:gdLst/>
            <a:ahLst/>
            <a:cxnLst/>
            <a:rect l="l" t="t" r="r" b="b"/>
            <a:pathLst>
              <a:path w="0" h="45085">
                <a:moveTo>
                  <a:pt x="0" y="0"/>
                </a:moveTo>
                <a:lnTo>
                  <a:pt x="0" y="4499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124470" y="5628761"/>
            <a:ext cx="0" cy="45085"/>
          </a:xfrm>
          <a:custGeom>
            <a:avLst/>
            <a:gdLst/>
            <a:ahLst/>
            <a:cxnLst/>
            <a:rect l="l" t="t" r="r" b="b"/>
            <a:pathLst>
              <a:path w="0" h="45085">
                <a:moveTo>
                  <a:pt x="0" y="0"/>
                </a:moveTo>
                <a:lnTo>
                  <a:pt x="0" y="4499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091576" y="5628761"/>
            <a:ext cx="0" cy="45085"/>
          </a:xfrm>
          <a:custGeom>
            <a:avLst/>
            <a:gdLst/>
            <a:ahLst/>
            <a:cxnLst/>
            <a:rect l="l" t="t" r="r" b="b"/>
            <a:pathLst>
              <a:path w="0" h="45085">
                <a:moveTo>
                  <a:pt x="0" y="0"/>
                </a:moveTo>
                <a:lnTo>
                  <a:pt x="0" y="4499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058681" y="5628761"/>
            <a:ext cx="0" cy="45085"/>
          </a:xfrm>
          <a:custGeom>
            <a:avLst/>
            <a:gdLst/>
            <a:ahLst/>
            <a:cxnLst/>
            <a:rect l="l" t="t" r="r" b="b"/>
            <a:pathLst>
              <a:path w="0" h="45085">
                <a:moveTo>
                  <a:pt x="0" y="0"/>
                </a:moveTo>
                <a:lnTo>
                  <a:pt x="0" y="4499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025787" y="5628761"/>
            <a:ext cx="0" cy="45085"/>
          </a:xfrm>
          <a:custGeom>
            <a:avLst/>
            <a:gdLst/>
            <a:ahLst/>
            <a:cxnLst/>
            <a:rect l="l" t="t" r="r" b="b"/>
            <a:pathLst>
              <a:path w="0" h="45085">
                <a:moveTo>
                  <a:pt x="0" y="0"/>
                </a:moveTo>
                <a:lnTo>
                  <a:pt x="0" y="4499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992893" y="5628761"/>
            <a:ext cx="0" cy="45085"/>
          </a:xfrm>
          <a:custGeom>
            <a:avLst/>
            <a:gdLst/>
            <a:ahLst/>
            <a:cxnLst/>
            <a:rect l="l" t="t" r="r" b="b"/>
            <a:pathLst>
              <a:path w="0" h="45085">
                <a:moveTo>
                  <a:pt x="0" y="0"/>
                </a:moveTo>
                <a:lnTo>
                  <a:pt x="0" y="44996"/>
                </a:lnTo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1924489" y="7118084"/>
            <a:ext cx="588010" cy="0"/>
          </a:xfrm>
          <a:custGeom>
            <a:avLst/>
            <a:gdLst/>
            <a:ahLst/>
            <a:cxnLst/>
            <a:rect l="l" t="t" r="r" b="b"/>
            <a:pathLst>
              <a:path w="588010" h="0">
                <a:moveTo>
                  <a:pt x="587616" y="0"/>
                </a:moveTo>
                <a:lnTo>
                  <a:pt x="0" y="0"/>
                </a:lnTo>
              </a:path>
            </a:pathLst>
          </a:custGeom>
          <a:ln w="5765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865257" y="7089166"/>
            <a:ext cx="80010" cy="58419"/>
          </a:xfrm>
          <a:custGeom>
            <a:avLst/>
            <a:gdLst/>
            <a:ahLst/>
            <a:cxnLst/>
            <a:rect l="l" t="t" r="r" b="b"/>
            <a:pathLst>
              <a:path w="80010" h="58420">
                <a:moveTo>
                  <a:pt x="79527" y="0"/>
                </a:moveTo>
                <a:lnTo>
                  <a:pt x="0" y="28917"/>
                </a:lnTo>
                <a:lnTo>
                  <a:pt x="79527" y="57861"/>
                </a:lnTo>
                <a:lnTo>
                  <a:pt x="79527" y="0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154746" y="7118084"/>
            <a:ext cx="588010" cy="0"/>
          </a:xfrm>
          <a:custGeom>
            <a:avLst/>
            <a:gdLst/>
            <a:ahLst/>
            <a:cxnLst/>
            <a:rect l="l" t="t" r="r" b="b"/>
            <a:pathLst>
              <a:path w="588010" h="0">
                <a:moveTo>
                  <a:pt x="587616" y="0"/>
                </a:moveTo>
                <a:lnTo>
                  <a:pt x="0" y="0"/>
                </a:lnTo>
              </a:path>
            </a:pathLst>
          </a:custGeom>
          <a:ln w="5765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095513" y="7089166"/>
            <a:ext cx="80010" cy="58419"/>
          </a:xfrm>
          <a:custGeom>
            <a:avLst/>
            <a:gdLst/>
            <a:ahLst/>
            <a:cxnLst/>
            <a:rect l="l" t="t" r="r" b="b"/>
            <a:pathLst>
              <a:path w="80010" h="58420">
                <a:moveTo>
                  <a:pt x="79527" y="0"/>
                </a:moveTo>
                <a:lnTo>
                  <a:pt x="0" y="28917"/>
                </a:lnTo>
                <a:lnTo>
                  <a:pt x="79527" y="57861"/>
                </a:lnTo>
                <a:lnTo>
                  <a:pt x="79527" y="0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084948" y="7118084"/>
            <a:ext cx="588010" cy="0"/>
          </a:xfrm>
          <a:custGeom>
            <a:avLst/>
            <a:gdLst/>
            <a:ahLst/>
            <a:cxnLst/>
            <a:rect l="l" t="t" r="r" b="b"/>
            <a:pathLst>
              <a:path w="588009" h="0">
                <a:moveTo>
                  <a:pt x="587616" y="0"/>
                </a:moveTo>
                <a:lnTo>
                  <a:pt x="0" y="0"/>
                </a:lnTo>
              </a:path>
            </a:pathLst>
          </a:custGeom>
          <a:ln w="5765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025717" y="7089166"/>
            <a:ext cx="80010" cy="58419"/>
          </a:xfrm>
          <a:custGeom>
            <a:avLst/>
            <a:gdLst/>
            <a:ahLst/>
            <a:cxnLst/>
            <a:rect l="l" t="t" r="r" b="b"/>
            <a:pathLst>
              <a:path w="80010" h="58420">
                <a:moveTo>
                  <a:pt x="79527" y="0"/>
                </a:moveTo>
                <a:lnTo>
                  <a:pt x="0" y="28917"/>
                </a:lnTo>
                <a:lnTo>
                  <a:pt x="79527" y="57861"/>
                </a:lnTo>
                <a:lnTo>
                  <a:pt x="79527" y="0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151679" y="7118084"/>
            <a:ext cx="588010" cy="0"/>
          </a:xfrm>
          <a:custGeom>
            <a:avLst/>
            <a:gdLst/>
            <a:ahLst/>
            <a:cxnLst/>
            <a:rect l="l" t="t" r="r" b="b"/>
            <a:pathLst>
              <a:path w="588009" h="0">
                <a:moveTo>
                  <a:pt x="587616" y="0"/>
                </a:moveTo>
                <a:lnTo>
                  <a:pt x="0" y="0"/>
                </a:lnTo>
              </a:path>
            </a:pathLst>
          </a:custGeom>
          <a:ln w="5765">
            <a:solidFill>
              <a:srgbClr val="00AE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092447" y="7089166"/>
            <a:ext cx="80010" cy="58419"/>
          </a:xfrm>
          <a:custGeom>
            <a:avLst/>
            <a:gdLst/>
            <a:ahLst/>
            <a:cxnLst/>
            <a:rect l="l" t="t" r="r" b="b"/>
            <a:pathLst>
              <a:path w="80009" h="58420">
                <a:moveTo>
                  <a:pt x="79540" y="0"/>
                </a:moveTo>
                <a:lnTo>
                  <a:pt x="0" y="28917"/>
                </a:lnTo>
                <a:lnTo>
                  <a:pt x="79540" y="57861"/>
                </a:lnTo>
                <a:lnTo>
                  <a:pt x="79540" y="0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1442375" y="4554440"/>
            <a:ext cx="75183" cy="7517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462570" y="5957468"/>
            <a:ext cx="75184" cy="7517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508165" y="2477067"/>
            <a:ext cx="75183" cy="7517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442375" y="2401893"/>
            <a:ext cx="75183" cy="7517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462570" y="1325636"/>
            <a:ext cx="75184" cy="7517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3508165" y="1363736"/>
            <a:ext cx="75183" cy="7517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028710" y="5957455"/>
            <a:ext cx="405218" cy="86776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046541" y="5998413"/>
            <a:ext cx="369557" cy="78861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2714792" y="6365974"/>
            <a:ext cx="1240790" cy="250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dirty="0" sz="600" spc="-50" b="1">
                <a:solidFill>
                  <a:srgbClr val="231F20"/>
                </a:solidFill>
                <a:latin typeface="Malgun Gothic"/>
                <a:cs typeface="Malgun Gothic"/>
              </a:rPr>
              <a:t>전체적으로</a:t>
            </a:r>
            <a:r>
              <a:rPr dirty="0" sz="600" spc="-11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600" spc="-50" b="1">
                <a:solidFill>
                  <a:srgbClr val="231F20"/>
                </a:solidFill>
                <a:latin typeface="Malgun Gothic"/>
                <a:cs typeface="Malgun Gothic"/>
              </a:rPr>
              <a:t>차분한</a:t>
            </a:r>
            <a:r>
              <a:rPr dirty="0" sz="600" spc="-10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600" spc="-45" b="1">
                <a:solidFill>
                  <a:srgbClr val="231F20"/>
                </a:solidFill>
                <a:latin typeface="Malgun Gothic"/>
                <a:cs typeface="Malgun Gothic"/>
              </a:rPr>
              <a:t>블루/블랙</a:t>
            </a:r>
            <a:r>
              <a:rPr dirty="0" sz="600" spc="-11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600" spc="-50" b="1">
                <a:solidFill>
                  <a:srgbClr val="231F20"/>
                </a:solidFill>
                <a:latin typeface="Malgun Gothic"/>
                <a:cs typeface="Malgun Gothic"/>
              </a:rPr>
              <a:t>톤을</a:t>
            </a:r>
            <a:r>
              <a:rPr dirty="0" sz="600" spc="-10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600" spc="-50" b="1">
                <a:solidFill>
                  <a:srgbClr val="231F20"/>
                </a:solidFill>
                <a:latin typeface="Malgun Gothic"/>
                <a:cs typeface="Malgun Gothic"/>
              </a:rPr>
              <a:t>유지  </a:t>
            </a:r>
            <a:r>
              <a:rPr dirty="0" sz="600" spc="-45" b="1">
                <a:solidFill>
                  <a:srgbClr val="231F20"/>
                </a:solidFill>
                <a:latin typeface="Malgun Gothic"/>
                <a:cs typeface="Malgun Gothic"/>
              </a:rPr>
              <a:t>우주/별</a:t>
            </a:r>
            <a:r>
              <a:rPr dirty="0" sz="600" spc="-9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600" spc="-50" b="1">
                <a:solidFill>
                  <a:srgbClr val="231F20"/>
                </a:solidFill>
                <a:latin typeface="Malgun Gothic"/>
                <a:cs typeface="Malgun Gothic"/>
              </a:rPr>
              <a:t>응용</a:t>
            </a:r>
            <a:endParaRPr sz="600">
              <a:latin typeface="Malgun Gothic"/>
              <a:cs typeface="Malgun Gothic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714792" y="6783354"/>
            <a:ext cx="155003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 b="1">
                <a:solidFill>
                  <a:srgbClr val="231F20"/>
                </a:solidFill>
                <a:latin typeface="Malgun Gothic"/>
                <a:cs typeface="Malgun Gothic"/>
              </a:rPr>
              <a:t>Marketing</a:t>
            </a:r>
            <a:r>
              <a:rPr dirty="0" sz="600" spc="-10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600" spc="-50" b="1">
                <a:solidFill>
                  <a:srgbClr val="231F20"/>
                </a:solidFill>
                <a:latin typeface="Malgun Gothic"/>
                <a:cs typeface="Malgun Gothic"/>
              </a:rPr>
              <a:t>이미지와</a:t>
            </a:r>
            <a:r>
              <a:rPr dirty="0" sz="600" spc="-10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600" spc="-20" b="1">
                <a:solidFill>
                  <a:srgbClr val="231F20"/>
                </a:solidFill>
                <a:latin typeface="Malgun Gothic"/>
                <a:cs typeface="Malgun Gothic"/>
              </a:rPr>
              <a:t>Hero</a:t>
            </a:r>
            <a:r>
              <a:rPr dirty="0" sz="600" spc="-10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600" spc="-50" b="1">
                <a:solidFill>
                  <a:srgbClr val="231F20"/>
                </a:solidFill>
                <a:latin typeface="Malgun Gothic"/>
                <a:cs typeface="Malgun Gothic"/>
              </a:rPr>
              <a:t>이미지</a:t>
            </a:r>
            <a:r>
              <a:rPr dirty="0" sz="600" spc="-9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600" spc="-50" b="1">
                <a:solidFill>
                  <a:srgbClr val="231F20"/>
                </a:solidFill>
                <a:latin typeface="Malgun Gothic"/>
                <a:cs typeface="Malgun Gothic"/>
              </a:rPr>
              <a:t>구분하기</a:t>
            </a:r>
            <a:r>
              <a:rPr dirty="0" sz="600" spc="-10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600" spc="-50" b="1">
                <a:solidFill>
                  <a:srgbClr val="231F20"/>
                </a:solidFill>
                <a:latin typeface="Malgun Gothic"/>
                <a:cs typeface="Malgun Gothic"/>
              </a:rPr>
              <a:t>시작</a:t>
            </a:r>
            <a:endParaRPr sz="600">
              <a:latin typeface="Malgun Gothic"/>
              <a:cs typeface="Malgun Gothic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398469" y="6095656"/>
            <a:ext cx="1000760" cy="250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dirty="0" sz="600" spc="-50" b="1">
                <a:solidFill>
                  <a:srgbClr val="231F20"/>
                </a:solidFill>
                <a:latin typeface="Malgun Gothic"/>
                <a:cs typeface="Malgun Gothic"/>
              </a:rPr>
              <a:t>전체적으로</a:t>
            </a:r>
            <a:r>
              <a:rPr dirty="0" sz="600" spc="-11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600" spc="-50" b="1">
                <a:solidFill>
                  <a:srgbClr val="231F20"/>
                </a:solidFill>
                <a:latin typeface="Malgun Gothic"/>
                <a:cs typeface="Malgun Gothic"/>
              </a:rPr>
              <a:t>밝은</a:t>
            </a:r>
            <a:r>
              <a:rPr dirty="0" sz="600" spc="-10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600" spc="-50" b="1">
                <a:solidFill>
                  <a:srgbClr val="231F20"/>
                </a:solidFill>
                <a:latin typeface="Malgun Gothic"/>
                <a:cs typeface="Malgun Gothic"/>
              </a:rPr>
              <a:t>블루</a:t>
            </a:r>
            <a:r>
              <a:rPr dirty="0" sz="600" spc="-11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600" spc="-50" b="1">
                <a:solidFill>
                  <a:srgbClr val="231F20"/>
                </a:solidFill>
                <a:latin typeface="Malgun Gothic"/>
                <a:cs typeface="Malgun Gothic"/>
              </a:rPr>
              <a:t>톤을</a:t>
            </a:r>
            <a:r>
              <a:rPr dirty="0" sz="600" spc="-10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600" spc="-50" b="1">
                <a:solidFill>
                  <a:srgbClr val="231F20"/>
                </a:solidFill>
                <a:latin typeface="Malgun Gothic"/>
                <a:cs typeface="Malgun Gothic"/>
              </a:rPr>
              <a:t>유지  하늘</a:t>
            </a:r>
            <a:r>
              <a:rPr dirty="0" sz="600" spc="-9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600" spc="-50" b="1">
                <a:solidFill>
                  <a:srgbClr val="231F20"/>
                </a:solidFill>
                <a:latin typeface="Malgun Gothic"/>
                <a:cs typeface="Malgun Gothic"/>
              </a:rPr>
              <a:t>응용</a:t>
            </a:r>
            <a:endParaRPr sz="600">
              <a:latin typeface="Malgun Gothic"/>
              <a:cs typeface="Malgun Gothic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980752" y="6592228"/>
            <a:ext cx="68834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0" b="1">
                <a:solidFill>
                  <a:srgbClr val="231F20"/>
                </a:solidFill>
                <a:latin typeface="Malgun Gothic"/>
                <a:cs typeface="Malgun Gothic"/>
              </a:rPr>
              <a:t>컬러풀한</a:t>
            </a:r>
            <a:r>
              <a:rPr dirty="0" sz="600" spc="-12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600" spc="-50" b="1">
                <a:solidFill>
                  <a:srgbClr val="231F20"/>
                </a:solidFill>
                <a:latin typeface="Malgun Gothic"/>
                <a:cs typeface="Malgun Gothic"/>
              </a:rPr>
              <a:t>이미지</a:t>
            </a:r>
            <a:r>
              <a:rPr dirty="0" sz="600" spc="-12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600" spc="-50" b="1">
                <a:solidFill>
                  <a:srgbClr val="231F20"/>
                </a:solidFill>
                <a:latin typeface="Malgun Gothic"/>
                <a:cs typeface="Malgun Gothic"/>
              </a:rPr>
              <a:t>시도</a:t>
            </a:r>
            <a:endParaRPr sz="600">
              <a:latin typeface="Malgun Gothic"/>
              <a:cs typeface="Malgun Gothic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024639" y="6120428"/>
            <a:ext cx="1070610" cy="250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00"/>
              </a:spcBef>
            </a:pPr>
            <a:r>
              <a:rPr dirty="0" sz="600" spc="-50" b="1">
                <a:solidFill>
                  <a:srgbClr val="231F20"/>
                </a:solidFill>
                <a:latin typeface="Malgun Gothic"/>
                <a:cs typeface="Malgun Gothic"/>
              </a:rPr>
              <a:t>인위적인</a:t>
            </a:r>
            <a:r>
              <a:rPr dirty="0" sz="600" spc="-11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600" spc="-50" b="1">
                <a:solidFill>
                  <a:srgbClr val="231F20"/>
                </a:solidFill>
                <a:latin typeface="Malgun Gothic"/>
                <a:cs typeface="Malgun Gothic"/>
              </a:rPr>
              <a:t>그래픽</a:t>
            </a:r>
            <a:r>
              <a:rPr dirty="0" sz="600" spc="-10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600" spc="-50" b="1">
                <a:solidFill>
                  <a:srgbClr val="231F20"/>
                </a:solidFill>
                <a:latin typeface="Malgun Gothic"/>
                <a:cs typeface="Malgun Gothic"/>
              </a:rPr>
              <a:t>이미지</a:t>
            </a:r>
            <a:r>
              <a:rPr dirty="0" sz="600" spc="-11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600" spc="-50" b="1">
                <a:solidFill>
                  <a:srgbClr val="231F20"/>
                </a:solidFill>
                <a:latin typeface="Malgun Gothic"/>
                <a:cs typeface="Malgun Gothic"/>
              </a:rPr>
              <a:t>즐겨</a:t>
            </a:r>
            <a:r>
              <a:rPr dirty="0" sz="600" spc="-10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600" spc="-50" b="1">
                <a:solidFill>
                  <a:srgbClr val="231F20"/>
                </a:solidFill>
                <a:latin typeface="Malgun Gothic"/>
                <a:cs typeface="Malgun Gothic"/>
              </a:rPr>
              <a:t>사용  인위적인</a:t>
            </a:r>
            <a:r>
              <a:rPr dirty="0" sz="600" spc="-10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600" spc="-50" b="1">
                <a:solidFill>
                  <a:srgbClr val="231F20"/>
                </a:solidFill>
                <a:latin typeface="Malgun Gothic"/>
                <a:cs typeface="Malgun Gothic"/>
              </a:rPr>
              <a:t>리터치</a:t>
            </a:r>
            <a:r>
              <a:rPr dirty="0" sz="600" spc="-10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600" spc="-50" b="1">
                <a:solidFill>
                  <a:srgbClr val="231F20"/>
                </a:solidFill>
                <a:latin typeface="Malgun Gothic"/>
                <a:cs typeface="Malgun Gothic"/>
              </a:rPr>
              <a:t>사진</a:t>
            </a:r>
            <a:r>
              <a:rPr dirty="0" sz="600" spc="-10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600" spc="-50" b="1">
                <a:solidFill>
                  <a:srgbClr val="231F20"/>
                </a:solidFill>
                <a:latin typeface="Malgun Gothic"/>
                <a:cs typeface="Malgun Gothic"/>
              </a:rPr>
              <a:t>즐겨</a:t>
            </a:r>
            <a:r>
              <a:rPr dirty="0" sz="600" spc="-9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600" spc="-50" b="1">
                <a:solidFill>
                  <a:srgbClr val="231F20"/>
                </a:solidFill>
                <a:latin typeface="Malgun Gothic"/>
                <a:cs typeface="Malgun Gothic"/>
              </a:rPr>
              <a:t>사용</a:t>
            </a:r>
            <a:endParaRPr sz="600">
              <a:latin typeface="Malgun Gothic"/>
              <a:cs typeface="Malgun Gothic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8021659" y="6195493"/>
            <a:ext cx="5619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45" b="1">
                <a:solidFill>
                  <a:srgbClr val="231F20"/>
                </a:solidFill>
                <a:latin typeface="Malgun Gothic"/>
                <a:cs typeface="Malgun Gothic"/>
              </a:rPr>
              <a:t>사람/사람들</a:t>
            </a:r>
            <a:r>
              <a:rPr dirty="0" sz="600" spc="-145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600" spc="-50" b="1">
                <a:solidFill>
                  <a:srgbClr val="231F20"/>
                </a:solidFill>
                <a:latin typeface="Malgun Gothic"/>
                <a:cs typeface="Malgun Gothic"/>
              </a:rPr>
              <a:t>등장</a:t>
            </a:r>
            <a:endParaRPr sz="600">
              <a:latin typeface="Malgun Gothic"/>
              <a:cs typeface="Malgun Gothic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9244937" y="6195493"/>
            <a:ext cx="8445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0" b="1">
                <a:solidFill>
                  <a:srgbClr val="231F20"/>
                </a:solidFill>
                <a:latin typeface="Malgun Gothic"/>
                <a:cs typeface="Malgun Gothic"/>
              </a:rPr>
              <a:t>제품명에</a:t>
            </a:r>
            <a:r>
              <a:rPr dirty="0" sz="600" spc="-11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600" spc="-50" b="1">
                <a:solidFill>
                  <a:srgbClr val="231F20"/>
                </a:solidFill>
                <a:latin typeface="Malgun Gothic"/>
                <a:cs typeface="Malgun Gothic"/>
              </a:rPr>
              <a:t>맞춘</a:t>
            </a:r>
            <a:r>
              <a:rPr dirty="0" sz="600" spc="-11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600" spc="-50" b="1">
                <a:solidFill>
                  <a:srgbClr val="231F20"/>
                </a:solidFill>
                <a:latin typeface="Malgun Gothic"/>
                <a:cs typeface="Malgun Gothic"/>
              </a:rPr>
              <a:t>우주</a:t>
            </a:r>
            <a:r>
              <a:rPr dirty="0" sz="600" spc="-11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600" spc="-50" b="1">
                <a:solidFill>
                  <a:srgbClr val="231F20"/>
                </a:solidFill>
                <a:latin typeface="Malgun Gothic"/>
                <a:cs typeface="Malgun Gothic"/>
              </a:rPr>
              <a:t>이미지</a:t>
            </a:r>
            <a:endParaRPr sz="600">
              <a:latin typeface="Malgun Gothic"/>
              <a:cs typeface="Malgun Gothic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885300" y="6015492"/>
            <a:ext cx="68834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0" b="1">
                <a:solidFill>
                  <a:srgbClr val="231F20"/>
                </a:solidFill>
                <a:latin typeface="Malgun Gothic"/>
                <a:cs typeface="Malgun Gothic"/>
              </a:rPr>
              <a:t>모델명을</a:t>
            </a:r>
            <a:r>
              <a:rPr dirty="0" sz="600" spc="-12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600" spc="-50" b="1">
                <a:solidFill>
                  <a:srgbClr val="231F20"/>
                </a:solidFill>
                <a:latin typeface="Malgun Gothic"/>
                <a:cs typeface="Malgun Gothic"/>
              </a:rPr>
              <a:t>응용한</a:t>
            </a:r>
            <a:r>
              <a:rPr dirty="0" sz="600" spc="-12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600" spc="-50" b="1">
                <a:solidFill>
                  <a:srgbClr val="231F20"/>
                </a:solidFill>
                <a:latin typeface="Malgun Gothic"/>
                <a:cs typeface="Malgun Gothic"/>
              </a:rPr>
              <a:t>사례</a:t>
            </a:r>
            <a:endParaRPr sz="600">
              <a:latin typeface="Malgun Gothic"/>
              <a:cs typeface="Malgun Gothic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46000" y="6015492"/>
            <a:ext cx="68834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0" b="1">
                <a:solidFill>
                  <a:srgbClr val="231F20"/>
                </a:solidFill>
                <a:latin typeface="Malgun Gothic"/>
                <a:cs typeface="Malgun Gothic"/>
              </a:rPr>
              <a:t>모델명을</a:t>
            </a:r>
            <a:r>
              <a:rPr dirty="0" sz="600" spc="-12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600" spc="-50" b="1">
                <a:solidFill>
                  <a:srgbClr val="231F20"/>
                </a:solidFill>
                <a:latin typeface="Malgun Gothic"/>
                <a:cs typeface="Malgun Gothic"/>
              </a:rPr>
              <a:t>응용한</a:t>
            </a:r>
            <a:r>
              <a:rPr dirty="0" sz="600" spc="-120" b="1">
                <a:solidFill>
                  <a:srgbClr val="231F20"/>
                </a:solidFill>
                <a:latin typeface="Malgun Gothic"/>
                <a:cs typeface="Malgun Gothic"/>
              </a:rPr>
              <a:t> </a:t>
            </a:r>
            <a:r>
              <a:rPr dirty="0" sz="600" spc="-50" b="1">
                <a:solidFill>
                  <a:srgbClr val="231F20"/>
                </a:solidFill>
                <a:latin typeface="Malgun Gothic"/>
                <a:cs typeface="Malgun Gothic"/>
              </a:rPr>
              <a:t>사례</a:t>
            </a:r>
            <a:endParaRPr sz="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2018-10-02T02:53:24Z</dcterms:created>
  <dcterms:modified xsi:type="dcterms:W3CDTF">2018-10-02T02:53:24Z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2018-08-30T00:00:00Z</vt:filetime>
  </property>
  <property fmtid="{D5CDD505-2E9C-101B-9397-08002B2CF9AE}" pid="3" name="Creator">
    <vt:lpwstr>Adobe InDesign CC 13.1 (Macintosh)</vt:lpwstr>
  </property>
  <property fmtid="{D5CDD505-2E9C-101B-9397-08002B2CF9AE}" pid="4" name="LastSaved">
    <vt:filetime>2018-10-02T00:00:00Z</vt:filetime>
  </property>
</Properties>
</file>