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8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8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5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4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B172-E8B8-4746-97C4-410BE9D05E39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65FB-9D22-40F2-9C8C-94897BC3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4956" y="1369546"/>
            <a:ext cx="1738859" cy="1319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</a:t>
            </a:r>
            <a:r>
              <a:rPr lang="en-US" altLang="ko-KR" dirty="0" smtClean="0"/>
              <a:t>s (mx52300)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90513" y="1372714"/>
            <a:ext cx="1738859" cy="1319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W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(mx40)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21418" y="1372714"/>
            <a:ext cx="1738859" cy="1319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r>
              <a:rPr lang="en-US" altLang="ko-KR" dirty="0" smtClean="0"/>
              <a:t>s (40x52300)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0946" y="1660977"/>
            <a:ext cx="65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=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1733" y="1664145"/>
            <a:ext cx="65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24956" y="1369546"/>
            <a:ext cx="104931" cy="13191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621418" y="1372714"/>
            <a:ext cx="104931" cy="13191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24956" y="3575598"/>
            <a:ext cx="1738859" cy="1319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</a:t>
            </a:r>
            <a:r>
              <a:rPr lang="en-US" altLang="ko-KR" dirty="0" err="1" smtClean="0"/>
              <a:t>n</a:t>
            </a:r>
            <a:r>
              <a:rPr lang="en-US" altLang="ko-KR" dirty="0" smtClean="0"/>
              <a:t> (mx52300)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90513" y="3578766"/>
            <a:ext cx="1738859" cy="1319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W</a:t>
            </a:r>
            <a:r>
              <a:rPr lang="en-US" altLang="ko-KR" dirty="0" err="1" smtClean="0"/>
              <a:t>n</a:t>
            </a:r>
            <a:r>
              <a:rPr lang="en-US" altLang="ko-KR" dirty="0" smtClean="0"/>
              <a:t> (mx40)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21418" y="3578766"/>
            <a:ext cx="1738859" cy="1319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r>
              <a:rPr lang="en-US" altLang="ko-KR" dirty="0" smtClean="0"/>
              <a:t>n (40x52300)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30946" y="3867029"/>
            <a:ext cx="65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1733" y="3870197"/>
            <a:ext cx="65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.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24956" y="3575598"/>
            <a:ext cx="104931" cy="13191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21418" y="3578766"/>
            <a:ext cx="104931" cy="13191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49077" y="5346408"/>
                <a:ext cx="20450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077" y="5346408"/>
                <a:ext cx="2045047" cy="289182"/>
              </a:xfrm>
              <a:prstGeom prst="rect">
                <a:avLst/>
              </a:prstGeom>
              <a:blipFill>
                <a:blip r:embed="rId2"/>
                <a:stretch>
                  <a:fillRect l="-595" b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349076" y="5861070"/>
                <a:ext cx="1500667" cy="487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076" y="5861070"/>
                <a:ext cx="1500667" cy="487890"/>
              </a:xfrm>
              <a:prstGeom prst="rect">
                <a:avLst/>
              </a:prstGeom>
              <a:blipFill>
                <a:blip r:embed="rId3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7389280" y="4894732"/>
                <a:ext cx="65178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80" y="4894732"/>
                <a:ext cx="651781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7430659" y="2691777"/>
                <a:ext cx="61093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59" y="2691777"/>
                <a:ext cx="610936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2498285" y="2700792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85" y="2700792"/>
                <a:ext cx="48276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2481454" y="4891564"/>
                <a:ext cx="516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54" y="4891564"/>
                <a:ext cx="51642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3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38" y="571413"/>
            <a:ext cx="6125131" cy="5625499"/>
          </a:xfrm>
        </p:spPr>
      </p:pic>
      <p:sp>
        <p:nvSpPr>
          <p:cNvPr id="7" name="모서리가 둥근 직사각형 6"/>
          <p:cNvSpPr/>
          <p:nvPr/>
        </p:nvSpPr>
        <p:spPr>
          <a:xfrm>
            <a:off x="6777681" y="2965622"/>
            <a:ext cx="871151" cy="51898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777680" y="3779109"/>
            <a:ext cx="871151" cy="5189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54319" y="3894009"/>
                <a:ext cx="20450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319" y="3894009"/>
                <a:ext cx="2045047" cy="289182"/>
              </a:xfrm>
              <a:prstGeom prst="rect">
                <a:avLst/>
              </a:prstGeom>
              <a:blipFill>
                <a:blip r:embed="rId3"/>
                <a:stretch>
                  <a:fillRect l="-595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054319" y="2965622"/>
                <a:ext cx="1500667" cy="487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319" y="2965622"/>
                <a:ext cx="1500667" cy="487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7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Eesung Kim</dc:creator>
  <cp:lastModifiedBy>Eesung Kim</cp:lastModifiedBy>
  <cp:revision>4</cp:revision>
  <dcterms:created xsi:type="dcterms:W3CDTF">2018-03-23T02:55:13Z</dcterms:created>
  <dcterms:modified xsi:type="dcterms:W3CDTF">2018-03-23T03:09:04Z</dcterms:modified>
</cp:coreProperties>
</file>