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315" r:id="rId4"/>
    <p:sldId id="342" r:id="rId5"/>
    <p:sldId id="346" r:id="rId6"/>
    <p:sldId id="348" r:id="rId7"/>
    <p:sldId id="349" r:id="rId8"/>
    <p:sldId id="33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754948" y="345440"/>
            <a:ext cx="620712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r>
              <a:rPr lang="zh-CN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模块使用</a:t>
            </a:r>
            <a:endParaRPr lang="zh-CN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6725" y="3014345"/>
            <a:ext cx="363918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/>
              <a:t>主讲</a:t>
            </a:r>
            <a:r>
              <a:rPr lang="en-US" altLang="zh-CN" sz="4800" b="1"/>
              <a:t>:</a:t>
            </a:r>
            <a:r>
              <a:rPr lang="zh-CN" altLang="en-US" sz="4800" b="1"/>
              <a:t> </a:t>
            </a:r>
            <a:r>
              <a:rPr lang="en-US" altLang="zh-CN" sz="4800" b="1"/>
              <a:t>Blake    </a:t>
            </a:r>
            <a:endParaRPr lang="zh-CN" altLang="en-US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3528695" y="4305935"/>
            <a:ext cx="5134610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b="1"/>
              <a:t>QQ</a:t>
            </a:r>
            <a:r>
              <a:rPr lang="zh-CN" altLang="en-US" sz="4800" b="1"/>
              <a:t>群</a:t>
            </a:r>
            <a:r>
              <a:rPr lang="en-US" altLang="zh-CN" sz="4800" b="1"/>
              <a:t>:</a:t>
            </a:r>
            <a:r>
              <a:rPr lang="en-US" altLang="zh-CN" sz="4800" b="1">
                <a:solidFill>
                  <a:srgbClr val="FF0000"/>
                </a:solidFill>
              </a:rPr>
              <a:t>480187119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626611" y="64135"/>
            <a:ext cx="293751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二进制</a:t>
            </a:r>
            <a:endParaRPr 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2605" y="1262380"/>
            <a:ext cx="10831830" cy="4972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</a:t>
            </a:r>
            <a:r>
              <a:rPr lang="zh-CN" altLang="en-US" sz="3200"/>
              <a:t>计算机里存放数据都是二进制的方式来存储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</a:t>
            </a:r>
            <a:r>
              <a:rPr lang="zh-CN" altLang="zh-CN" sz="3200"/>
              <a:t>最小单位为字节</a:t>
            </a:r>
            <a:r>
              <a:rPr lang="en-US" altLang="zh-CN" sz="3200"/>
              <a:t>,</a:t>
            </a:r>
            <a:r>
              <a:rPr lang="en-US" altLang="zh-CN" sz="3200"/>
              <a:t> 8</a:t>
            </a:r>
            <a:r>
              <a:rPr lang="zh-CN" altLang="zh-CN" sz="3200"/>
              <a:t>位二进制</a:t>
            </a:r>
            <a:r>
              <a:rPr lang="en-US" altLang="zh-CN" sz="3200"/>
              <a:t>  --&gt; bit</a:t>
            </a:r>
            <a:endParaRPr lang="en-US" altLang="zh-CN" sz="3200"/>
          </a:p>
          <a:p>
            <a:pPr algn="l"/>
            <a:r>
              <a:rPr lang="en-US" altLang="zh-CN" sz="3200"/>
              <a:t>3: </a:t>
            </a:r>
            <a:r>
              <a:rPr lang="zh-CN" altLang="zh-CN" sz="3200"/>
              <a:t>所有的数据最终都是二进制的方式存放的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assic</a:t>
            </a:r>
            <a:r>
              <a:rPr lang="zh-CN" altLang="zh-CN" sz="3200"/>
              <a:t>编码  </a:t>
            </a:r>
            <a:r>
              <a:rPr lang="en-US" altLang="zh-CN" sz="3200"/>
              <a:t>'A' --&gt; 65 </a:t>
            </a:r>
            <a:r>
              <a:rPr lang="zh-CN" altLang="zh-CN" sz="3200"/>
              <a:t>数据</a:t>
            </a:r>
            <a:r>
              <a:rPr lang="en-US" altLang="zh-CN" sz="3200"/>
              <a:t>,</a:t>
            </a:r>
            <a:r>
              <a:rPr lang="zh-CN" altLang="zh-CN" sz="3200"/>
              <a:t>比把数据当字符，那就是</a:t>
            </a:r>
            <a:r>
              <a:rPr lang="en-US" altLang="zh-CN" sz="3200"/>
              <a:t>A</a:t>
            </a:r>
            <a:r>
              <a:rPr lang="zh-CN" altLang="en-US" sz="3200"/>
              <a:t>，当数据就是</a:t>
            </a:r>
            <a:r>
              <a:rPr lang="en-US" altLang="zh-CN" sz="3200"/>
              <a:t>65;</a:t>
            </a:r>
            <a:endParaRPr lang="en-US" altLang="zh-CN" sz="3200"/>
          </a:p>
          <a:p>
            <a:pPr algn="l"/>
            <a:r>
              <a:rPr lang="en-US" altLang="zh-CN" sz="3200"/>
              <a:t>5: Int8/UInt8  </a:t>
            </a:r>
            <a:r>
              <a:rPr lang="zh-CN" altLang="zh-CN" sz="3200"/>
              <a:t>一个字节</a:t>
            </a:r>
            <a:r>
              <a:rPr lang="zh-CN" altLang="en-US" sz="3200">
                <a:sym typeface="+mn-ea"/>
              </a:rPr>
              <a:t>的整数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    Int16/Uint16 </a:t>
            </a:r>
            <a:r>
              <a:rPr lang="zh-CN" altLang="en-US" sz="3200"/>
              <a:t>二个字节的整数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    Int32/Uint32 4</a:t>
            </a:r>
            <a:r>
              <a:rPr lang="zh-CN" altLang="en-US" sz="3200"/>
              <a:t>个字节的整数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/>
              <a:t>    Int/Uint  8</a:t>
            </a:r>
            <a:r>
              <a:rPr lang="zh-CN" altLang="en-US" sz="3200"/>
              <a:t>个字节的整数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/>
              <a:t>    Float 4</a:t>
            </a:r>
            <a:r>
              <a:rPr lang="zh-CN" altLang="en-US" sz="3200"/>
              <a:t>个字节小数</a:t>
            </a:r>
            <a:r>
              <a:rPr lang="en-US" altLang="en-US" sz="3200"/>
              <a:t>, Double 8</a:t>
            </a:r>
            <a:r>
              <a:rPr lang="zh-CN" altLang="en-US" sz="3200"/>
              <a:t>个字节的小数</a:t>
            </a:r>
            <a:r>
              <a:rPr lang="en-US" altLang="en-US" sz="3200"/>
              <a:t>;</a:t>
            </a:r>
            <a:endParaRPr lang="en-US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708401" y="64135"/>
            <a:ext cx="477393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大尾与小尾</a:t>
            </a:r>
            <a:endParaRPr lang="zh-CN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2605" y="1262380"/>
            <a:ext cx="10831830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1:4</a:t>
            </a:r>
            <a:r>
              <a:rPr lang="zh-CN" altLang="en-US" sz="3200"/>
              <a:t>个字节的数据，存到内存的</a:t>
            </a:r>
            <a:r>
              <a:rPr lang="en-US" altLang="zh-CN" sz="3200"/>
              <a:t>4</a:t>
            </a:r>
            <a:r>
              <a:rPr lang="zh-CN" altLang="en-US" sz="3200"/>
              <a:t>个字节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/>
              <a:t>    </a:t>
            </a:r>
            <a:r>
              <a:rPr lang="zh-CN" altLang="en-US" sz="3200"/>
              <a:t>小尾</a:t>
            </a:r>
            <a:r>
              <a:rPr lang="en-US" altLang="en-US" sz="3200"/>
              <a:t>: LE</a:t>
            </a:r>
            <a:r>
              <a:rPr lang="zh-CN" altLang="en-US" sz="3200"/>
              <a:t>高位的数据</a:t>
            </a:r>
            <a:r>
              <a:rPr lang="en-US" altLang="en-US" sz="3200"/>
              <a:t> --&gt;</a:t>
            </a:r>
            <a:r>
              <a:rPr lang="zh-CN" altLang="en-US" sz="3200"/>
              <a:t> 高地址字节地方；</a:t>
            </a:r>
            <a:r>
              <a:rPr lang="en-US" altLang="en-US" sz="3200"/>
              <a:t> --&gt; “</a:t>
            </a:r>
            <a:r>
              <a:rPr lang="zh-CN" altLang="en-US" sz="3200"/>
              <a:t>高高低低</a:t>
            </a:r>
            <a:r>
              <a:rPr lang="en-US" altLang="en-US" sz="3200"/>
              <a:t>”</a:t>
            </a:r>
            <a:endParaRPr lang="en-US" altLang="en-US" sz="3200"/>
          </a:p>
          <a:p>
            <a:pPr algn="l"/>
            <a:r>
              <a:rPr lang="en-US" altLang="en-US" sz="3200"/>
              <a:t>    </a:t>
            </a:r>
            <a:r>
              <a:rPr lang="zh-CN" altLang="en-US" sz="3200"/>
              <a:t>大</a:t>
            </a:r>
            <a:r>
              <a:rPr lang="zh-CN" altLang="en-US" sz="3200">
                <a:sym typeface="+mn-ea"/>
              </a:rPr>
              <a:t>尾</a:t>
            </a:r>
            <a:r>
              <a:rPr lang="en-US" altLang="en-US" sz="3200">
                <a:sym typeface="+mn-ea"/>
              </a:rPr>
              <a:t>: BE</a:t>
            </a:r>
            <a:r>
              <a:rPr lang="zh-CN" altLang="en-US" sz="3200">
                <a:sym typeface="+mn-ea"/>
              </a:rPr>
              <a:t>高位的数据</a:t>
            </a:r>
            <a:r>
              <a:rPr lang="en-US" altLang="en-US" sz="3200">
                <a:sym typeface="+mn-ea"/>
              </a:rPr>
              <a:t> --&gt;</a:t>
            </a:r>
            <a:r>
              <a:rPr lang="zh-CN" altLang="en-US" sz="3200">
                <a:sym typeface="+mn-ea"/>
              </a:rPr>
              <a:t> 低地址字节地方</a:t>
            </a:r>
            <a:r>
              <a:rPr lang="en-US" altLang="zh-CN" sz="3200">
                <a:sym typeface="+mn-ea"/>
              </a:rPr>
              <a:t>;</a:t>
            </a:r>
            <a:endParaRPr lang="en-US" altLang="zh-CN" sz="3200">
              <a:sym typeface="+mn-ea"/>
            </a:endParaRPr>
          </a:p>
          <a:p>
            <a:pPr algn="l"/>
            <a:endParaRPr lang="en-US" altLang="zh-CN" sz="3200">
              <a:sym typeface="+mn-ea"/>
            </a:endParaRPr>
          </a:p>
          <a:p>
            <a:pPr algn="l"/>
            <a:r>
              <a:rPr lang="en-US" altLang="zh-CN" sz="3200">
                <a:sym typeface="+mn-ea"/>
              </a:rPr>
              <a:t>2: </a:t>
            </a:r>
            <a:r>
              <a:rPr lang="zh-CN" altLang="en-US" sz="3200">
                <a:sym typeface="+mn-ea"/>
              </a:rPr>
              <a:t>通常我们的计算机的</a:t>
            </a:r>
            <a:r>
              <a:rPr lang="en-US" altLang="zh-CN" sz="3200">
                <a:sym typeface="+mn-ea"/>
              </a:rPr>
              <a:t>CPU</a:t>
            </a:r>
            <a:r>
              <a:rPr lang="zh-CN" altLang="en-US" sz="3200">
                <a:sym typeface="+mn-ea"/>
              </a:rPr>
              <a:t>，小尾存储</a:t>
            </a:r>
            <a:r>
              <a:rPr lang="en-US" altLang="en-US" sz="3200">
                <a:sym typeface="+mn-ea"/>
              </a:rPr>
              <a:t>;</a:t>
            </a:r>
            <a:r>
              <a:rPr lang="en-US" altLang="en-US" sz="3200"/>
              <a:t> </a:t>
            </a:r>
            <a:endParaRPr lang="en-US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828224" y="64135"/>
            <a:ext cx="253428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Buffer</a:t>
            </a:r>
            <a:endParaRPr 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2605" y="1262380"/>
            <a:ext cx="10831830" cy="4485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1:node.js</a:t>
            </a:r>
            <a:r>
              <a:rPr lang="zh-CN" altLang="zh-CN" sz="3200"/>
              <a:t>使用</a:t>
            </a:r>
            <a:r>
              <a:rPr lang="en-US" altLang="zh-CN" sz="3200"/>
              <a:t>Buffer</a:t>
            </a:r>
            <a:r>
              <a:rPr lang="zh-CN" altLang="zh-CN" sz="3200"/>
              <a:t>对象来存放二进制数据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</a:t>
            </a:r>
            <a:r>
              <a:rPr lang="zh-CN" altLang="en-US" sz="3200"/>
              <a:t>为了快速分配，先从</a:t>
            </a:r>
            <a:r>
              <a:rPr lang="en-US" altLang="en-US" sz="3200"/>
              <a:t>Buffer</a:t>
            </a:r>
            <a:r>
              <a:rPr lang="zh-CN" altLang="en-US" sz="3200"/>
              <a:t>池分配，如果分配不成功再直接像系统申请；</a:t>
            </a:r>
            <a:endParaRPr lang="zh-CN" altLang="en-US" sz="3200"/>
          </a:p>
          <a:p>
            <a:pPr algn="l"/>
            <a:r>
              <a:rPr lang="en-US" altLang="zh-CN" sz="3200"/>
              <a:t>3:</a:t>
            </a:r>
            <a:r>
              <a:rPr lang="zh-CN" altLang="en-US" sz="3200"/>
              <a:t>创建一个</a:t>
            </a:r>
            <a:r>
              <a:rPr lang="en-US" altLang="en-US" sz="3200"/>
              <a:t>buffer</a:t>
            </a:r>
            <a:r>
              <a:rPr lang="zh-CN" altLang="en-US" sz="3200"/>
              <a:t>对象</a:t>
            </a:r>
            <a:endParaRPr lang="en-US" altLang="zh-CN" sz="3200"/>
          </a:p>
          <a:p>
            <a:pPr algn="l"/>
            <a:r>
              <a:rPr lang="en-US" altLang="en-US" sz="3200"/>
              <a:t>      Buffer.alloc(); Buffer.allocUnsafe(); Buffer.allocUnsafeSlow</a:t>
            </a:r>
            <a:endParaRPr lang="en-US" altLang="en-US" sz="3200"/>
          </a:p>
          <a:p>
            <a:pPr algn="l"/>
            <a:r>
              <a:rPr lang="en-US" altLang="en-US" sz="3200"/>
              <a:t>      Buffer.from(array); Buffer.from(buf); Buffer.from(string);</a:t>
            </a:r>
            <a:endParaRPr lang="en-US" altLang="en-US" sz="3200"/>
          </a:p>
          <a:p>
            <a:pPr algn="l"/>
            <a:r>
              <a:rPr lang="en-US" altLang="en-US" sz="3200"/>
              <a:t>4: </a:t>
            </a:r>
            <a:r>
              <a:rPr lang="zh-CN" altLang="en-US" sz="3200"/>
              <a:t>获取</a:t>
            </a:r>
            <a:r>
              <a:rPr lang="en-US" altLang="en-US" sz="3200"/>
              <a:t>Buffer</a:t>
            </a:r>
            <a:r>
              <a:rPr lang="zh-CN" altLang="en-US" sz="3200"/>
              <a:t>的长度 </a:t>
            </a:r>
            <a:r>
              <a:rPr lang="en-US" altLang="zh-CN" sz="3200"/>
              <a:t>buf.length;</a:t>
            </a:r>
            <a:endParaRPr lang="en-US" altLang="zh-CN" sz="3200"/>
          </a:p>
          <a:p>
            <a:pPr algn="l"/>
            <a:r>
              <a:rPr lang="en-US" altLang="zh-CN" sz="3200"/>
              <a:t>5: Buffer</a:t>
            </a:r>
            <a:r>
              <a:rPr lang="zh-CN" altLang="zh-CN" sz="3200"/>
              <a:t>一旦创建，内存大小不能改变，如果使用超过这个内存大小，就会报越界的错误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910014" y="64135"/>
            <a:ext cx="437070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读写</a:t>
            </a:r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Buffer</a:t>
            </a:r>
            <a:endParaRPr 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2605" y="1262380"/>
            <a:ext cx="10831830" cy="4485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Buffer</a:t>
            </a:r>
            <a:r>
              <a:rPr lang="zh-CN" altLang="zh-CN" sz="3200"/>
              <a:t>读取字节 </a:t>
            </a:r>
            <a:r>
              <a:rPr lang="en-US" altLang="zh-CN" sz="3200"/>
              <a:t>buf[index];</a:t>
            </a:r>
            <a:endParaRPr lang="en-US" altLang="zh-CN" sz="3200"/>
          </a:p>
          <a:p>
            <a:pPr algn="l"/>
            <a:r>
              <a:rPr lang="en-US" altLang="zh-CN" sz="3200"/>
              <a:t>2:</a:t>
            </a:r>
            <a:r>
              <a:rPr lang="zh-CN" altLang="en-US" sz="3200"/>
              <a:t>根据数据属于大尾小尾来决定使用</a:t>
            </a:r>
            <a:r>
              <a:rPr lang="en-US" altLang="zh-CN" sz="3200"/>
              <a:t>BE/LE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/>
              <a:t>3: readFloatBE/readDoubleBE / </a:t>
            </a:r>
            <a:r>
              <a:rPr lang="en-US" altLang="en-US" sz="3200">
                <a:sym typeface="+mn-ea"/>
              </a:rPr>
              <a:t>readFloatLE/readDoubleLE;</a:t>
            </a:r>
            <a:endParaRPr lang="en-US" altLang="en-US" sz="3200">
              <a:sym typeface="+mn-ea"/>
            </a:endParaRPr>
          </a:p>
          <a:p>
            <a:pPr algn="l"/>
            <a:r>
              <a:rPr lang="en-US" altLang="en-US" sz="3200"/>
              <a:t>4: </a:t>
            </a:r>
            <a:r>
              <a:rPr lang="zh-CN" altLang="en-US" sz="3200"/>
              <a:t>读</a:t>
            </a:r>
            <a:r>
              <a:rPr lang="en-US" altLang="zh-CN" sz="3200"/>
              <a:t>/</a:t>
            </a:r>
            <a:r>
              <a:rPr lang="zh-CN" altLang="zh-CN" sz="3200"/>
              <a:t>写整数</a:t>
            </a:r>
            <a:r>
              <a:rPr lang="en-US" altLang="zh-CN" sz="3200"/>
              <a:t>: read/write</a:t>
            </a:r>
            <a:endParaRPr lang="en-US" altLang="zh-CN" sz="3200"/>
          </a:p>
          <a:p>
            <a:pPr algn="l"/>
            <a:r>
              <a:rPr lang="en-US" altLang="en-US" sz="3200"/>
              <a:t>    Int8/</a:t>
            </a:r>
            <a:r>
              <a:rPr lang="en-US" altLang="en-US" sz="3200">
                <a:sym typeface="+mn-ea"/>
              </a:rPr>
              <a:t>UInt</a:t>
            </a:r>
            <a:endParaRPr lang="en-US" altLang="en-US" sz="3200">
              <a:sym typeface="+mn-ea"/>
            </a:endParaRPr>
          </a:p>
          <a:p>
            <a:pPr algn="l"/>
            <a:r>
              <a:rPr lang="en-US" altLang="en-US" sz="3200"/>
              <a:t>    </a:t>
            </a:r>
            <a:r>
              <a:rPr lang="en-US" altLang="en-US" sz="3200">
                <a:sym typeface="+mn-ea"/>
              </a:rPr>
              <a:t>Int16BE/Int16LE/UInt16BE/UInt16LE</a:t>
            </a:r>
            <a:endParaRPr lang="en-US" altLang="en-US" sz="3200">
              <a:sym typeface="+mn-ea"/>
            </a:endParaRPr>
          </a:p>
          <a:p>
            <a:pPr algn="l"/>
            <a:r>
              <a:rPr lang="en-US" altLang="en-US" sz="3200"/>
              <a:t>    </a:t>
            </a:r>
            <a:r>
              <a:rPr lang="en-US" altLang="en-US" sz="3200">
                <a:sym typeface="+mn-ea"/>
              </a:rPr>
              <a:t>Int32BE/Int32LE/UInt32BE/UInt32LE</a:t>
            </a:r>
            <a:endParaRPr lang="en-US" altLang="en-US" sz="3200">
              <a:sym typeface="+mn-ea"/>
            </a:endParaRPr>
          </a:p>
          <a:p>
            <a:pPr algn="l"/>
            <a:r>
              <a:rPr lang="en-US" altLang="en-US" sz="3200"/>
              <a:t>    </a:t>
            </a:r>
            <a:r>
              <a:rPr lang="en-US" altLang="en-US" sz="3200">
                <a:sym typeface="+mn-ea"/>
              </a:rPr>
              <a:t>IntBE/IntLE/UIntBE/UIntLE</a:t>
            </a:r>
            <a:endParaRPr lang="en-US" altLang="en-US" sz="3200">
              <a:sym typeface="+mn-ea"/>
            </a:endParaRPr>
          </a:p>
          <a:p>
            <a:pPr algn="l"/>
            <a:r>
              <a:rPr lang="en-US" altLang="en-US" sz="3200"/>
              <a:t>    floatBE/floatLE/doublBE/doubleLE</a:t>
            </a:r>
            <a:endParaRPr lang="en-US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991804" y="64135"/>
            <a:ext cx="620712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Buffer</a:t>
            </a:r>
            <a:r>
              <a:rPr 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重要方法</a:t>
            </a:r>
            <a:endParaRPr 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2605" y="1262380"/>
            <a:ext cx="10831830" cy="4485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1:Buffer.byteLength(str, encoding) </a:t>
            </a:r>
            <a:r>
              <a:rPr lang="zh-CN" altLang="zh-CN" sz="3200"/>
              <a:t>返回字符对象对应的二进制长度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</a:t>
            </a:r>
            <a:r>
              <a:rPr lang="en-US" altLang="en-US" sz="3200"/>
              <a:t> </a:t>
            </a:r>
            <a:r>
              <a:rPr lang="zh-CN" altLang="en-US" sz="3200"/>
              <a:t>交换</a:t>
            </a:r>
            <a:r>
              <a:rPr lang="en-US" altLang="en-US" sz="3200"/>
              <a:t>swap16, swap32, swap64 </a:t>
            </a:r>
            <a:r>
              <a:rPr lang="zh-CN" altLang="en-US" sz="3200"/>
              <a:t>大尾小尾数据变化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/>
              <a:t>3:   </a:t>
            </a:r>
            <a:r>
              <a:rPr lang="en-US" altLang="zh-CN" sz="3200"/>
              <a:t>bu</a:t>
            </a:r>
            <a:r>
              <a:rPr lang="en-US" altLang="en-US" sz="3200"/>
              <a:t>.values(); </a:t>
            </a:r>
            <a:r>
              <a:rPr lang="zh-CN" altLang="en-US" sz="3200"/>
              <a:t>遍历</a:t>
            </a:r>
            <a:r>
              <a:rPr lang="en-US" altLang="en-US" sz="3200"/>
              <a:t>buf</a:t>
            </a:r>
            <a:r>
              <a:rPr lang="zh-CN" altLang="en-US" sz="3200"/>
              <a:t>里面的每个字节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>
                <a:sym typeface="+mn-ea"/>
              </a:rPr>
              <a:t>4: </a:t>
            </a:r>
            <a:r>
              <a:rPr lang="en-US" sz="3200">
                <a:sym typeface="+mn-ea"/>
              </a:rPr>
              <a:t>buf</a:t>
            </a:r>
            <a:r>
              <a:rPr lang="zh-CN" sz="3200">
                <a:sym typeface="+mn-ea"/>
              </a:rPr>
              <a:t>转字符串</a:t>
            </a:r>
            <a:r>
              <a:rPr lang="en-US" sz="3200">
                <a:sym typeface="+mn-ea"/>
              </a:rPr>
              <a:t>  buf.toString();</a:t>
            </a:r>
            <a:endParaRPr lang="en-US" sz="3200"/>
          </a:p>
          <a:p>
            <a:pPr algn="l"/>
            <a:r>
              <a:rPr lang="en-US" altLang="zh-CN" sz="3200">
                <a:sym typeface="+mn-ea"/>
              </a:rPr>
              <a:t>5: Buffer</a:t>
            </a:r>
            <a:r>
              <a:rPr lang="zh-CN" altLang="en-US" sz="3200">
                <a:sym typeface="+mn-ea"/>
              </a:rPr>
              <a:t>转</a:t>
            </a:r>
            <a:r>
              <a:rPr lang="en-US" altLang="en-US" sz="3200">
                <a:sym typeface="+mn-ea"/>
              </a:rPr>
              <a:t>json</a:t>
            </a:r>
            <a:r>
              <a:rPr lang="zh-CN" altLang="en-US" sz="3200">
                <a:sym typeface="+mn-ea"/>
              </a:rPr>
              <a:t>字符串</a:t>
            </a:r>
            <a:r>
              <a:rPr lang="en-US" altLang="en-US" sz="3200">
                <a:sym typeface="+mn-ea"/>
              </a:rPr>
              <a:t>  JSON.stringify(buf)  buf.toJSON;</a:t>
            </a:r>
            <a:endParaRPr lang="en-US" altLang="en-US" sz="3200">
              <a:sym typeface="+mn-ea"/>
            </a:endParaRPr>
          </a:p>
          <a:p>
            <a:pPr algn="l"/>
            <a:r>
              <a:rPr lang="en-US" altLang="en-US" sz="3200">
                <a:sym typeface="+mn-ea"/>
              </a:rPr>
              <a:t>6: buf.fill</a:t>
            </a:r>
            <a:endParaRPr lang="en-US" altLang="en-US" sz="3200">
              <a:sym typeface="+mn-ea"/>
            </a:endParaRPr>
          </a:p>
          <a:p>
            <a:pPr algn="l"/>
            <a:endParaRPr lang="en-US" altLang="en-US" sz="3200"/>
          </a:p>
          <a:p>
            <a:pPr algn="l"/>
            <a:endParaRPr lang="en-US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085716" y="64135"/>
            <a:ext cx="20193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作业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0855" y="1430655"/>
            <a:ext cx="10944860" cy="1558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1:</a:t>
            </a:r>
            <a:r>
              <a:rPr lang="zh-CN" altLang="zh-CN" sz="3200"/>
              <a:t>熟悉计算机二进制存储</a:t>
            </a:r>
            <a:r>
              <a:rPr lang="en-US" altLang="zh-CN" sz="3200"/>
              <a:t>;</a:t>
            </a:r>
            <a:endParaRPr lang="en-US" altLang="zh-CN" sz="3200"/>
          </a:p>
          <a:p>
            <a:r>
              <a:rPr lang="en-US" altLang="zh-CN" sz="3200"/>
              <a:t>2: </a:t>
            </a:r>
            <a:r>
              <a:rPr lang="zh-CN" altLang="en-US" sz="3200"/>
              <a:t>理解大尾</a:t>
            </a:r>
            <a:r>
              <a:rPr lang="en-US" altLang="en-US" sz="3200"/>
              <a:t>/</a:t>
            </a:r>
            <a:r>
              <a:rPr lang="zh-CN" altLang="en-US" sz="3200"/>
              <a:t>小尾</a:t>
            </a:r>
            <a:r>
              <a:rPr lang="en-US" altLang="zh-CN" sz="3200"/>
              <a:t>;</a:t>
            </a:r>
            <a:endParaRPr lang="en-US" altLang="zh-CN" sz="3200"/>
          </a:p>
          <a:p>
            <a:r>
              <a:rPr lang="en-US" altLang="zh-CN" sz="3200"/>
              <a:t>3: </a:t>
            </a:r>
            <a:r>
              <a:rPr lang="zh-CN" altLang="zh-CN" sz="3200"/>
              <a:t>熟悉</a:t>
            </a:r>
            <a:r>
              <a:rPr lang="en-US" altLang="zh-CN" sz="3200"/>
              <a:t>Buffer</a:t>
            </a:r>
            <a:r>
              <a:rPr lang="zh-CN" altLang="zh-CN" sz="3200"/>
              <a:t>模块使用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WPS 演示</Application>
  <PresentationFormat>宽屏</PresentationFormat>
  <Paragraphs>93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blake</cp:lastModifiedBy>
  <cp:revision>1103</cp:revision>
  <dcterms:created xsi:type="dcterms:W3CDTF">2015-05-05T08:02:00Z</dcterms:created>
  <dcterms:modified xsi:type="dcterms:W3CDTF">2017-05-10T08:59:25Z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