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15" r:id="rId4"/>
    <p:sldId id="339" r:id="rId5"/>
    <p:sldId id="337" r:id="rId6"/>
    <p:sldId id="33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19188" y="345440"/>
            <a:ext cx="947864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事件循环与</a:t>
            </a:r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主讲</a:t>
            </a:r>
            <a:r>
              <a:rPr lang="en-US" altLang="zh-CN" sz="4800" b="1"/>
              <a:t>:</a:t>
            </a:r>
            <a:r>
              <a:rPr lang="zh-CN" altLang="en-US" sz="4800" b="1"/>
              <a:t> </a:t>
            </a:r>
            <a:r>
              <a:rPr lang="en-US" altLang="zh-CN" sz="4800" b="1"/>
              <a:t>Blake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/>
              <a:t>QQ</a:t>
            </a:r>
            <a:r>
              <a:rPr lang="zh-CN" altLang="en-US" sz="4800" b="1"/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79396" y="64135"/>
            <a:ext cx="663194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事件循环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0885" y="1262380"/>
            <a:ext cx="10502265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如果</a:t>
            </a:r>
            <a:r>
              <a:rPr lang="en-US" altLang="zh-CN" sz="3200"/>
              <a:t>node.js</a:t>
            </a:r>
            <a:r>
              <a:rPr lang="zh-CN" altLang="en-US" sz="3200"/>
              <a:t>没有要处理的事件了，那整个就结束了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zh-CN" altLang="en-US" sz="3200"/>
              <a:t>事件里面可以继续插入事件，如果有事件是一直要继续下去的，那么</a:t>
            </a:r>
            <a:r>
              <a:rPr lang="en-US" altLang="zh-CN" sz="3200"/>
              <a:t>node </a:t>
            </a:r>
            <a:r>
              <a:rPr lang="zh-CN" altLang="en-US" sz="3200"/>
              <a:t>也就不会退出了</a:t>
            </a:r>
            <a:r>
              <a:rPr lang="en-US" altLang="zh-CN" sz="3200"/>
              <a:t>,</a:t>
            </a:r>
            <a:r>
              <a:rPr lang="zh-CN" altLang="en-US" sz="3200"/>
              <a:t>每一次事件</a:t>
            </a:r>
            <a:r>
              <a:rPr lang="zh-CN" altLang="en-US" sz="3200"/>
              <a:t>处理结束后等待下一个事件的发生。</a:t>
            </a:r>
            <a:endParaRPr lang="zh-CN" altLang="en-US" sz="3200"/>
          </a:p>
          <a:p>
            <a:pPr algn="l"/>
            <a:r>
              <a:rPr lang="en-US" altLang="zh-CN" sz="3200"/>
              <a:t>2: setTimeout </a:t>
            </a:r>
            <a:r>
              <a:rPr lang="zh-CN" altLang="en-US" sz="3200"/>
              <a:t>插入一个 计时器事件，时间单位为毫秒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setInterval </a:t>
            </a:r>
            <a:r>
              <a:rPr lang="zh-CN" altLang="en-US" sz="3200"/>
              <a:t>插入一个不断循环的计时器事件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91691" y="64135"/>
            <a:ext cx="800735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progress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属性和事件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2150" y="1262380"/>
            <a:ext cx="10502265" cy="4972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1:process模块用来与当前进程互动,</a:t>
            </a:r>
            <a:r>
              <a:rPr lang="zh-CN" altLang="en-US" sz="3200"/>
              <a:t>获取相关操作系统相关信息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2:process</a:t>
            </a:r>
            <a:r>
              <a:rPr lang="zh-CN" altLang="en-US" sz="3200"/>
              <a:t>是全局变量不需要</a:t>
            </a:r>
            <a:r>
              <a:rPr lang="en-US" altLang="zh-CN" sz="3200"/>
              <a:t>require;</a:t>
            </a:r>
            <a:endParaRPr lang="en-US" altLang="zh-CN" sz="3200"/>
          </a:p>
          <a:p>
            <a:pPr algn="l"/>
            <a:r>
              <a:rPr lang="en-US" altLang="zh-CN" sz="3200"/>
              <a:t>3:process.pid, process.version, process.platform, process.title,</a:t>
            </a:r>
            <a:endParaRPr lang="en-US" altLang="zh-CN" sz="3200"/>
          </a:p>
          <a:p>
            <a:pPr algn="l"/>
            <a:r>
              <a:rPr lang="en-US" altLang="zh-CN" sz="3200"/>
              <a:t>process.argv, process.execPath, process.stdout, process.stdin, process.stderr, process.env</a:t>
            </a:r>
            <a:endParaRPr lang="en-US" altLang="zh-CN" sz="3200"/>
          </a:p>
          <a:p>
            <a:pPr algn="l"/>
            <a:r>
              <a:rPr lang="en-US" altLang="zh-CN" sz="3200"/>
              <a:t>4: exit</a:t>
            </a:r>
            <a:r>
              <a:rPr lang="zh-CN" altLang="zh-CN" sz="3200"/>
              <a:t>事件</a:t>
            </a:r>
            <a:r>
              <a:rPr lang="en-US" altLang="zh-CN" sz="3200"/>
              <a:t>, process.on()</a:t>
            </a:r>
            <a:endParaRPr lang="en-US" altLang="zh-CN" sz="3200"/>
          </a:p>
          <a:p>
            <a:pPr algn="l"/>
            <a:r>
              <a:rPr lang="en-US" altLang="zh-CN" sz="3200"/>
              <a:t>5:uncaughtException</a:t>
            </a:r>
            <a:r>
              <a:rPr lang="zh-CN" altLang="en-US" sz="3200"/>
              <a:t>事件 </a:t>
            </a:r>
            <a:r>
              <a:rPr lang="en-US" altLang="zh-CN" sz="3200"/>
              <a:t>function(err) {};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处理的时候遇到了异常，如果这个异常监听，那么就继续处理下一个事件，否则直接停止退出</a:t>
            </a:r>
            <a:r>
              <a:rPr lang="en-US" altLang="zh-CN" sz="3200"/>
              <a:t>node 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33358" y="64135"/>
            <a:ext cx="672401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process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重要方法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2150" y="1262380"/>
            <a:ext cx="10502265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1:progress.cwd; // </a:t>
            </a:r>
            <a:r>
              <a:rPr lang="zh-CN" altLang="en-US" sz="3200"/>
              <a:t>获取当前的工作目录</a:t>
            </a:r>
            <a:endParaRPr lang="zh-CN" altLang="en-US" sz="3200"/>
          </a:p>
          <a:p>
            <a:pPr algn="l"/>
            <a:r>
              <a:rPr lang="en-US" altLang="zh-CN" sz="3200"/>
              <a:t>2:progress.uptime // </a:t>
            </a:r>
            <a:r>
              <a:rPr lang="zh-CN" altLang="en-US" sz="3200"/>
              <a:t>获取当前进程运行的时间</a:t>
            </a:r>
            <a:endParaRPr lang="zh-CN" altLang="en-US" sz="3200"/>
          </a:p>
          <a:p>
            <a:pPr algn="l"/>
            <a:r>
              <a:rPr lang="en-US" altLang="zh-CN" sz="3200"/>
              <a:t>3:progress.chdir // </a:t>
            </a:r>
            <a:r>
              <a:rPr lang="zh-CN" altLang="en-US" sz="3200"/>
              <a:t>设置当前的工作目录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progress.nextTick // </a:t>
            </a:r>
            <a:r>
              <a:rPr lang="zh-CN" altLang="en-US" sz="3200"/>
              <a:t>下一次循环的时候调用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430655"/>
            <a:ext cx="1094486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1:</a:t>
            </a:r>
            <a:r>
              <a:rPr lang="zh-CN" altLang="en-US" sz="3200"/>
              <a:t>了解</a:t>
            </a:r>
            <a:r>
              <a:rPr lang="en-US" altLang="zh-CN" sz="3200"/>
              <a:t>node </a:t>
            </a:r>
            <a:r>
              <a:rPr lang="zh-CN" altLang="en-US" sz="3200"/>
              <a:t>事件驱动</a:t>
            </a:r>
            <a:r>
              <a:rPr lang="en-US" altLang="zh-CN" sz="3200"/>
              <a:t>;</a:t>
            </a:r>
            <a:endParaRPr lang="en-US" altLang="zh-CN" sz="3200"/>
          </a:p>
          <a:p>
            <a:r>
              <a:rPr lang="en-US" altLang="zh-CN" sz="3200"/>
              <a:t>2: </a:t>
            </a:r>
            <a:r>
              <a:rPr lang="zh-CN" altLang="en-US" sz="3200"/>
              <a:t>了解</a:t>
            </a:r>
            <a:r>
              <a:rPr lang="en-US" altLang="zh-CN" sz="3200"/>
              <a:t>setTimeout, </a:t>
            </a:r>
            <a:r>
              <a:rPr lang="en-US" altLang="zh-CN" sz="3200">
                <a:sym typeface="+mn-ea"/>
              </a:rPr>
              <a:t>setInterval;</a:t>
            </a:r>
            <a:endParaRPr lang="en-US" altLang="zh-CN" sz="3200">
              <a:sym typeface="+mn-ea"/>
            </a:endParaRPr>
          </a:p>
          <a:p>
            <a:r>
              <a:rPr lang="en-US" altLang="zh-CN" sz="3200"/>
              <a:t>3: </a:t>
            </a:r>
            <a:r>
              <a:rPr lang="zh-CN" altLang="en-US" sz="3200"/>
              <a:t>熟悉和了解</a:t>
            </a:r>
            <a:r>
              <a:rPr lang="en-US" altLang="zh-CN" sz="3200"/>
              <a:t>process</a:t>
            </a:r>
            <a:r>
              <a:rPr lang="zh-CN" altLang="en-US" sz="3200"/>
              <a:t>模块的基本使用</a:t>
            </a:r>
            <a:r>
              <a:rPr lang="en-US" altLang="zh-CN" sz="3200"/>
              <a:t>;</a:t>
            </a:r>
            <a:endParaRPr lang="en-US" altLang="zh-CN" sz="3200"/>
          </a:p>
          <a:p>
            <a:r>
              <a:rPr lang="en-US" altLang="zh-CN" sz="3200"/>
              <a:t>4: </a:t>
            </a:r>
            <a:r>
              <a:rPr lang="zh-CN" altLang="en-US" sz="3200"/>
              <a:t>熟悉</a:t>
            </a:r>
            <a:r>
              <a:rPr lang="en-US" altLang="zh-CN" sz="3200"/>
              <a:t>process</a:t>
            </a:r>
            <a:r>
              <a:rPr lang="zh-CN" altLang="en-US" sz="3200"/>
              <a:t>来处理没有捕获的异常</a:t>
            </a:r>
            <a:r>
              <a:rPr lang="en-US" altLang="zh-CN" sz="3200"/>
              <a:t>,</a:t>
            </a:r>
            <a:r>
              <a:rPr lang="zh-CN" altLang="en-US" sz="3200"/>
              <a:t>理解出现了异常，本次事件处理结束，继续等待事件的发生</a:t>
            </a:r>
            <a:r>
              <a:rPr lang="en-US" altLang="zh-CN" sz="3200"/>
              <a:t>,</a:t>
            </a:r>
            <a:r>
              <a:rPr lang="zh-CN" altLang="zh-CN" sz="3200"/>
              <a:t>服务器的程序就不会退出</a:t>
            </a:r>
            <a:r>
              <a:rPr lang="en-US" altLang="zh-CN" sz="3200"/>
              <a:t>;</a:t>
            </a:r>
            <a:endParaRPr lang="en-US" altLang="zh-CN" sz="3200"/>
          </a:p>
          <a:p>
            <a:r>
              <a:rPr lang="en-US" altLang="zh-CN" sz="3200"/>
              <a:t>6: </a:t>
            </a:r>
            <a:r>
              <a:rPr lang="zh-CN" altLang="en-US" sz="3200"/>
              <a:t>用户在启动的</a:t>
            </a:r>
            <a:r>
              <a:rPr lang="en-US" altLang="zh-CN" sz="3200"/>
              <a:t>node </a:t>
            </a:r>
            <a:r>
              <a:rPr lang="zh-CN" altLang="en-US" sz="3200"/>
              <a:t>的时候传递参数参数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宽屏</PresentationFormat>
  <Paragraphs>58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</cp:lastModifiedBy>
  <cp:revision>948</cp:revision>
  <dcterms:created xsi:type="dcterms:W3CDTF">2015-05-05T08:02:00Z</dcterms:created>
  <dcterms:modified xsi:type="dcterms:W3CDTF">2017-05-06T07:56:01Z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