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15" r:id="rId4"/>
    <p:sldId id="342" r:id="rId5"/>
    <p:sldId id="346" r:id="rId6"/>
    <p:sldId id="33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99778" y="345440"/>
            <a:ext cx="511746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  <a:r>
              <a:rPr lang="zh-CN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模块使用</a:t>
            </a:r>
            <a:endParaRPr lang="zh-CN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主讲</a:t>
            </a:r>
            <a:r>
              <a:rPr lang="en-US" altLang="zh-CN" sz="4800" b="1"/>
              <a:t>:</a:t>
            </a:r>
            <a:r>
              <a:rPr lang="zh-CN" altLang="en-US" sz="4800" b="1"/>
              <a:t> </a:t>
            </a:r>
            <a:r>
              <a:rPr lang="en-US" altLang="zh-CN" sz="4800" b="1"/>
              <a:t>Blake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/>
              <a:t>QQ</a:t>
            </a:r>
            <a:r>
              <a:rPr lang="zh-CN" altLang="en-US" sz="4800" b="1"/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28658" y="64135"/>
            <a:ext cx="573341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TCP net.Server</a:t>
            </a:r>
            <a:endParaRPr 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zh-CN" sz="3200"/>
              <a:t>获得</a:t>
            </a:r>
            <a:r>
              <a:rPr lang="en-US" altLang="zh-CN" sz="3200"/>
              <a:t>net</a:t>
            </a:r>
            <a:r>
              <a:rPr lang="zh-CN" altLang="en-US" sz="3200"/>
              <a:t>模块</a:t>
            </a:r>
            <a:r>
              <a:rPr lang="en-US" altLang="en-US" sz="3200"/>
              <a:t>: var net = require(“net”);</a:t>
            </a:r>
            <a:endParaRPr lang="en-US" altLang="en-US" sz="3200"/>
          </a:p>
          <a:p>
            <a:pPr algn="l"/>
            <a:r>
              <a:rPr lang="en-US" altLang="zh-CN" sz="3200"/>
              <a:t>2:</a:t>
            </a:r>
            <a:r>
              <a:rPr lang="zh-CN" altLang="zh-CN" sz="3200"/>
              <a:t>开启一个监听</a:t>
            </a:r>
            <a:r>
              <a:rPr lang="en-US" altLang="zh-CN" sz="3200"/>
              <a:t>server,</a:t>
            </a:r>
            <a:r>
              <a:rPr lang="zh-CN" altLang="zh-CN" sz="3200"/>
              <a:t>设置有连接进来的回掉函数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3: </a:t>
            </a:r>
            <a:r>
              <a:rPr lang="zh-CN" altLang="en-US" sz="3200"/>
              <a:t>开启</a:t>
            </a:r>
            <a:r>
              <a:rPr lang="en-US" altLang="zh-CN" sz="3200"/>
              <a:t>server</a:t>
            </a:r>
            <a:r>
              <a:rPr lang="zh-CN" altLang="en-US" sz="3200"/>
              <a:t>的</a:t>
            </a:r>
            <a:r>
              <a:rPr lang="en-US" altLang="en-US" sz="3200"/>
              <a:t> error</a:t>
            </a:r>
            <a:r>
              <a:rPr lang="zh-CN" altLang="en-US" sz="3200"/>
              <a:t>事件，有错误的时候处理</a:t>
            </a:r>
            <a:r>
              <a:rPr lang="en-US" altLang="en-US" sz="3200"/>
              <a:t>;</a:t>
            </a:r>
            <a:endParaRPr lang="zh-CN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00401" y="64135"/>
            <a:ext cx="578993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TCP</a:t>
            </a:r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net.Socket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1:net.createConnection / net.connect</a:t>
            </a:r>
            <a:r>
              <a:rPr lang="zh-CN" altLang="zh-CN" sz="3200"/>
              <a:t>创建一个连接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zh-CN" sz="3200"/>
              <a:t>2: close</a:t>
            </a:r>
            <a:r>
              <a:rPr lang="zh-CN" altLang="zh-CN" sz="3200"/>
              <a:t>事件</a:t>
            </a:r>
            <a:r>
              <a:rPr lang="en-US" altLang="zh-CN" sz="3200"/>
              <a:t>, socket</a:t>
            </a:r>
            <a:r>
              <a:rPr lang="zh-CN" altLang="zh-CN" sz="3200"/>
              <a:t>关闭触发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connect </a:t>
            </a:r>
            <a:r>
              <a:rPr lang="zh-CN" altLang="zh-CN" sz="3200"/>
              <a:t>事件，连接成功后触发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data </a:t>
            </a:r>
            <a:r>
              <a:rPr lang="zh-CN" altLang="zh-CN" sz="3200"/>
              <a:t>事件</a:t>
            </a:r>
            <a:r>
              <a:rPr lang="en-US" altLang="zh-CN" sz="3200"/>
              <a:t>,</a:t>
            </a:r>
            <a:r>
              <a:rPr lang="zh-CN" altLang="zh-CN" sz="3200"/>
              <a:t>有数据的时候触发</a:t>
            </a:r>
            <a:r>
              <a:rPr lang="en-US" altLang="zh-CN" sz="3200"/>
              <a:t>,</a:t>
            </a:r>
            <a:endParaRPr lang="en-US" altLang="zh-CN" sz="3200"/>
          </a:p>
          <a:p>
            <a:pPr algn="l"/>
            <a:r>
              <a:rPr lang="en-US" altLang="zh-CN" sz="3200"/>
              <a:t>    </a:t>
            </a:r>
            <a:r>
              <a:rPr lang="zh-CN" altLang="zh-CN" sz="3200"/>
              <a:t>接收类型</a:t>
            </a:r>
            <a:r>
              <a:rPr lang="en-US" altLang="zh-CN" sz="3200"/>
              <a:t>:Buffer(</a:t>
            </a:r>
            <a:r>
              <a:rPr lang="zh-CN" altLang="zh-CN" sz="3200"/>
              <a:t>二进制</a:t>
            </a:r>
            <a:r>
              <a:rPr lang="en-US" altLang="zh-CN" sz="3200"/>
              <a:t>),</a:t>
            </a:r>
            <a:r>
              <a:rPr lang="zh-CN" altLang="zh-CN" sz="3200"/>
              <a:t>字符串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      socket.setEncoding()</a:t>
            </a:r>
            <a:r>
              <a:rPr lang="zh-CN" altLang="zh-CN" sz="3200"/>
              <a:t>来配置</a:t>
            </a:r>
            <a:r>
              <a:rPr lang="en-US" altLang="zh-CN" sz="3200"/>
              <a:t>,</a:t>
            </a:r>
            <a:r>
              <a:rPr lang="zh-CN" altLang="zh-CN" sz="3200"/>
              <a:t>接收编码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5: error</a:t>
            </a:r>
            <a:r>
              <a:rPr lang="zh-CN" altLang="en-US" sz="3200"/>
              <a:t>事件</a:t>
            </a:r>
            <a:r>
              <a:rPr lang="en-US" altLang="zh-CN" sz="3200"/>
              <a:t>,</a:t>
            </a:r>
            <a:r>
              <a:rPr lang="zh-CN" altLang="zh-CN" sz="3200"/>
              <a:t> 当</a:t>
            </a:r>
            <a:r>
              <a:rPr lang="en-US" altLang="zh-CN" sz="3200"/>
              <a:t>socket</a:t>
            </a:r>
            <a:r>
              <a:rPr lang="zh-CN" altLang="zh-CN" sz="3200"/>
              <a:t>有错误的时候发生</a:t>
            </a:r>
            <a:r>
              <a:rPr lang="en-US" altLang="en-US" sz="3200"/>
              <a:t>;</a:t>
            </a:r>
            <a:endParaRPr lang="en-US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282191" y="64135"/>
            <a:ext cx="762635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TCP</a:t>
            </a:r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net.Socket</a:t>
            </a:r>
            <a:r>
              <a:rPr lang="zh-CN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操作</a:t>
            </a:r>
            <a:endParaRPr lang="zh-CN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1:socket.localAddress/socket.localPort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2:socket.remoteAddress/socket.remotePort</a:t>
            </a:r>
            <a:endParaRPr lang="en-US" altLang="en-US" sz="3200"/>
          </a:p>
          <a:p>
            <a:pPr algn="l"/>
            <a:r>
              <a:rPr lang="en-US" altLang="en-US" sz="3200"/>
              <a:t>3:socket.setEncoding </a:t>
            </a:r>
            <a:r>
              <a:rPr lang="zh-CN" altLang="en-US" sz="3200"/>
              <a:t>配置收到数据的格式</a:t>
            </a:r>
            <a:r>
              <a:rPr lang="en-US" altLang="zh-CN" sz="3200"/>
              <a:t>, 'utf-8', 'hex'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4:socket.write </a:t>
            </a:r>
            <a:r>
              <a:rPr lang="zh-CN" altLang="en-US" sz="3200"/>
              <a:t>发送数据</a:t>
            </a:r>
            <a:r>
              <a:rPr lang="en-US" altLang="zh-CN" sz="3200"/>
              <a:t>, </a:t>
            </a:r>
            <a:r>
              <a:rPr lang="zh-CN" altLang="en-US" sz="3200"/>
              <a:t>数据的编码</a:t>
            </a:r>
            <a:r>
              <a:rPr lang="en-US" altLang="en-US" sz="3200"/>
              <a:t>, </a:t>
            </a:r>
            <a:r>
              <a:rPr lang="zh-CN" altLang="en-US" sz="3200"/>
              <a:t>数据发送出去的回掉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zh-CN" sz="3200"/>
              <a:t>5:socket.end(); </a:t>
            </a:r>
            <a:r>
              <a:rPr lang="zh-CN" altLang="zh-CN" sz="3200"/>
              <a:t>发送一个关闭的</a:t>
            </a:r>
            <a:r>
              <a:rPr lang="en-US" altLang="zh-CN" sz="3200"/>
              <a:t>FIN</a:t>
            </a:r>
            <a:r>
              <a:rPr lang="zh-CN" altLang="zh-CN" sz="3200"/>
              <a:t>包</a:t>
            </a:r>
            <a:r>
              <a:rPr lang="en-US" altLang="zh-CN" sz="3200"/>
              <a:t>,</a:t>
            </a:r>
            <a:r>
              <a:rPr lang="zh-CN" altLang="zh-CN" sz="3200"/>
              <a:t>处于半关闭状态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zh-CN" altLang="zh-CN" sz="3200"/>
              <a:t>正常关闭</a:t>
            </a:r>
            <a:endParaRPr lang="zh-CN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85716" y="6413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430655"/>
            <a:ext cx="10944860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1:</a:t>
            </a:r>
            <a:r>
              <a:rPr lang="zh-CN" altLang="zh-CN" sz="3200"/>
              <a:t>熟悉搭建</a:t>
            </a:r>
            <a:r>
              <a:rPr lang="en-US" altLang="zh-CN" sz="3200"/>
              <a:t>TCP </a:t>
            </a:r>
            <a:r>
              <a:rPr lang="zh-CN" altLang="zh-CN" sz="3200"/>
              <a:t>的</a:t>
            </a:r>
            <a:r>
              <a:rPr lang="en-US" altLang="zh-CN" sz="3200"/>
              <a:t>client</a:t>
            </a:r>
            <a:r>
              <a:rPr lang="zh-CN" altLang="zh-CN" sz="3200"/>
              <a:t>和</a:t>
            </a:r>
            <a:r>
              <a:rPr lang="en-US" altLang="zh-CN" sz="3200"/>
              <a:t>server;</a:t>
            </a:r>
            <a:endParaRPr lang="en-US" altLang="zh-CN" sz="3200"/>
          </a:p>
          <a:p>
            <a:r>
              <a:rPr lang="en-US" altLang="zh-CN" sz="3200"/>
              <a:t>2: </a:t>
            </a:r>
            <a:r>
              <a:rPr lang="zh-CN" altLang="zh-CN" sz="3200"/>
              <a:t>学会使用 </a:t>
            </a:r>
            <a:r>
              <a:rPr lang="en-US" altLang="zh-CN" sz="3200"/>
              <a:t>node.js</a:t>
            </a:r>
            <a:r>
              <a:rPr lang="zh-CN" altLang="zh-CN" sz="3200"/>
              <a:t>文档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宽屏</PresentationFormat>
  <Paragraphs>56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</cp:lastModifiedBy>
  <cp:revision>1039</cp:revision>
  <dcterms:created xsi:type="dcterms:W3CDTF">2015-05-05T08:02:00Z</dcterms:created>
  <dcterms:modified xsi:type="dcterms:W3CDTF">2017-05-09T07:27:11Z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