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4"/>
  </p:sldMasterIdLst>
  <p:notesMasterIdLst>
    <p:notesMasterId r:id="rId16"/>
  </p:notesMasterIdLst>
  <p:sldIdLst>
    <p:sldId id="735" r:id="rId5"/>
    <p:sldId id="756" r:id="rId6"/>
    <p:sldId id="734" r:id="rId7"/>
    <p:sldId id="754" r:id="rId8"/>
    <p:sldId id="755" r:id="rId9"/>
    <p:sldId id="753" r:id="rId10"/>
    <p:sldId id="757" r:id="rId11"/>
    <p:sldId id="775" r:id="rId12"/>
    <p:sldId id="776" r:id="rId13"/>
    <p:sldId id="777" r:id="rId14"/>
    <p:sldId id="778" r:id="rId15"/>
  </p:sldIdLst>
  <p:sldSz cx="9906000" cy="6858000" type="A4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84">
          <p15:clr>
            <a:srgbClr val="A4A3A4"/>
          </p15:clr>
        </p15:guide>
        <p15:guide id="2" orient="horz" pos="510">
          <p15:clr>
            <a:srgbClr val="A4A3A4"/>
          </p15:clr>
        </p15:guide>
        <p15:guide id="3" orient="horz" pos="714">
          <p15:clr>
            <a:srgbClr val="A4A3A4"/>
          </p15:clr>
        </p15:guide>
        <p15:guide id="4" pos="239">
          <p15:clr>
            <a:srgbClr val="A4A3A4"/>
          </p15:clr>
        </p15:guide>
        <p15:guide id="5" pos="3119">
          <p15:clr>
            <a:srgbClr val="A4A3A4"/>
          </p15:clr>
        </p15:guide>
        <p15:guide id="6" pos="6001">
          <p15:clr>
            <a:srgbClr val="A4A3A4"/>
          </p15:clr>
        </p15:guide>
        <p15:guide id="7" pos="546">
          <p15:clr>
            <a:srgbClr val="A4A3A4"/>
          </p15:clr>
        </p15:guide>
        <p15:guide id="8" pos="1058">
          <p15:clr>
            <a:srgbClr val="A4A3A4"/>
          </p15:clr>
        </p15:guide>
        <p15:guide id="9" pos="2259">
          <p15:clr>
            <a:srgbClr val="A4A3A4"/>
          </p15:clr>
        </p15:guide>
        <p15:guide id="10" pos="4648">
          <p15:clr>
            <a:srgbClr val="A4A3A4"/>
          </p15:clr>
        </p15:guide>
        <p15:guide id="11" pos="51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1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CD5B5"/>
    <a:srgbClr val="E8E8E8"/>
    <a:srgbClr val="E0E0E0"/>
    <a:srgbClr val="FFFFFF"/>
    <a:srgbClr val="E4E4E4"/>
    <a:srgbClr val="F8F8F8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FD1C49-1995-42B9-856B-5E32D386700D}" v="1" dt="2023-09-05T05:42:11.9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69" autoAdjust="0"/>
    <p:restoredTop sz="98960" autoAdjust="0"/>
  </p:normalViewPr>
  <p:slideViewPr>
    <p:cSldViewPr snapToGrid="0">
      <p:cViewPr varScale="1">
        <p:scale>
          <a:sx n="111" d="100"/>
          <a:sy n="111" d="100"/>
        </p:scale>
        <p:origin x="1500" y="114"/>
      </p:cViewPr>
      <p:guideLst>
        <p:guide orient="horz" pos="4084"/>
        <p:guide orient="horz" pos="510"/>
        <p:guide orient="horz" pos="714"/>
        <p:guide pos="239"/>
        <p:guide pos="3119"/>
        <p:guide pos="6001"/>
        <p:guide pos="546"/>
        <p:guide pos="1058"/>
        <p:guide pos="2259"/>
        <p:guide pos="4648"/>
        <p:guide pos="51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-2442" y="-108"/>
      </p:cViewPr>
      <p:guideLst>
        <p:guide orient="horz" pos="3111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신인호(SHIN Inho)/Cloud Infra Governance팀/SK" userId="cf7149b4-031c-4f43-ae8f-191705ce1876" providerId="ADAL" clId="{EFFD1C49-1995-42B9-856B-5E32D386700D}"/>
    <pc:docChg chg="modSld">
      <pc:chgData name="신인호(SHIN Inho)/Cloud Infra Governance팀/SK" userId="cf7149b4-031c-4f43-ae8f-191705ce1876" providerId="ADAL" clId="{EFFD1C49-1995-42B9-856B-5E32D386700D}" dt="2023-09-05T05:42:35.348" v="43" actId="404"/>
      <pc:docMkLst>
        <pc:docMk/>
      </pc:docMkLst>
      <pc:sldChg chg="modSp mod">
        <pc:chgData name="신인호(SHIN Inho)/Cloud Infra Governance팀/SK" userId="cf7149b4-031c-4f43-ae8f-191705ce1876" providerId="ADAL" clId="{EFFD1C49-1995-42B9-856B-5E32D386700D}" dt="2023-09-05T05:42:26.379" v="41" actId="404"/>
        <pc:sldMkLst>
          <pc:docMk/>
          <pc:sldMk cId="3510378576" sldId="721"/>
        </pc:sldMkLst>
        <pc:spChg chg="mod">
          <ac:chgData name="신인호(SHIN Inho)/Cloud Infra Governance팀/SK" userId="cf7149b4-031c-4f43-ae8f-191705ce1876" providerId="ADAL" clId="{EFFD1C49-1995-42B9-856B-5E32D386700D}" dt="2023-09-05T05:42:26.379" v="41" actId="404"/>
          <ac:spMkLst>
            <pc:docMk/>
            <pc:sldMk cId="3510378576" sldId="721"/>
            <ac:spMk id="7" creationId="{ED24C308-4AD0-3F3A-D59D-858AD7068D74}"/>
          </ac:spMkLst>
        </pc:spChg>
      </pc:sldChg>
      <pc:sldChg chg="modSp mod">
        <pc:chgData name="신인호(SHIN Inho)/Cloud Infra Governance팀/SK" userId="cf7149b4-031c-4f43-ae8f-191705ce1876" providerId="ADAL" clId="{EFFD1C49-1995-42B9-856B-5E32D386700D}" dt="2023-09-05T05:42:14.941" v="39" actId="404"/>
        <pc:sldMkLst>
          <pc:docMk/>
          <pc:sldMk cId="3616476325" sldId="722"/>
        </pc:sldMkLst>
        <pc:spChg chg="mod">
          <ac:chgData name="신인호(SHIN Inho)/Cloud Infra Governance팀/SK" userId="cf7149b4-031c-4f43-ae8f-191705ce1876" providerId="ADAL" clId="{EFFD1C49-1995-42B9-856B-5E32D386700D}" dt="2023-09-05T05:42:14.941" v="39" actId="404"/>
          <ac:spMkLst>
            <pc:docMk/>
            <pc:sldMk cId="3616476325" sldId="722"/>
            <ac:spMk id="13315" creationId="{00000000-0000-0000-0000-000000000000}"/>
          </ac:spMkLst>
        </pc:spChg>
      </pc:sldChg>
      <pc:sldChg chg="modSp mod">
        <pc:chgData name="신인호(SHIN Inho)/Cloud Infra Governance팀/SK" userId="cf7149b4-031c-4f43-ae8f-191705ce1876" providerId="ADAL" clId="{EFFD1C49-1995-42B9-856B-5E32D386700D}" dt="2023-09-05T05:42:22.066" v="40" actId="404"/>
        <pc:sldMkLst>
          <pc:docMk/>
          <pc:sldMk cId="2098963595" sldId="724"/>
        </pc:sldMkLst>
        <pc:spChg chg="mod">
          <ac:chgData name="신인호(SHIN Inho)/Cloud Infra Governance팀/SK" userId="cf7149b4-031c-4f43-ae8f-191705ce1876" providerId="ADAL" clId="{EFFD1C49-1995-42B9-856B-5E32D386700D}" dt="2023-09-05T05:42:22.066" v="40" actId="404"/>
          <ac:spMkLst>
            <pc:docMk/>
            <pc:sldMk cId="2098963595" sldId="724"/>
            <ac:spMk id="13315" creationId="{00000000-0000-0000-0000-000000000000}"/>
          </ac:spMkLst>
        </pc:spChg>
      </pc:sldChg>
      <pc:sldChg chg="modSp mod">
        <pc:chgData name="신인호(SHIN Inho)/Cloud Infra Governance팀/SK" userId="cf7149b4-031c-4f43-ae8f-191705ce1876" providerId="ADAL" clId="{EFFD1C49-1995-42B9-856B-5E32D386700D}" dt="2023-09-05T05:42:30.848" v="42" actId="404"/>
        <pc:sldMkLst>
          <pc:docMk/>
          <pc:sldMk cId="386337925" sldId="725"/>
        </pc:sldMkLst>
        <pc:spChg chg="mod">
          <ac:chgData name="신인호(SHIN Inho)/Cloud Infra Governance팀/SK" userId="cf7149b4-031c-4f43-ae8f-191705ce1876" providerId="ADAL" clId="{EFFD1C49-1995-42B9-856B-5E32D386700D}" dt="2023-09-05T05:42:30.848" v="42" actId="404"/>
          <ac:spMkLst>
            <pc:docMk/>
            <pc:sldMk cId="386337925" sldId="725"/>
            <ac:spMk id="5" creationId="{DA4E36D8-157C-B5A6-6ED1-C5A78723D33C}"/>
          </ac:spMkLst>
        </pc:spChg>
      </pc:sldChg>
      <pc:sldChg chg="modSp mod">
        <pc:chgData name="신인호(SHIN Inho)/Cloud Infra Governance팀/SK" userId="cf7149b4-031c-4f43-ae8f-191705ce1876" providerId="ADAL" clId="{EFFD1C49-1995-42B9-856B-5E32D386700D}" dt="2023-09-05T05:42:35.348" v="43" actId="404"/>
        <pc:sldMkLst>
          <pc:docMk/>
          <pc:sldMk cId="2636699765" sldId="726"/>
        </pc:sldMkLst>
        <pc:spChg chg="mod">
          <ac:chgData name="신인호(SHIN Inho)/Cloud Infra Governance팀/SK" userId="cf7149b4-031c-4f43-ae8f-191705ce1876" providerId="ADAL" clId="{EFFD1C49-1995-42B9-856B-5E32D386700D}" dt="2023-09-05T05:42:35.348" v="43" actId="404"/>
          <ac:spMkLst>
            <pc:docMk/>
            <pc:sldMk cId="2636699765" sldId="726"/>
            <ac:spMk id="5" creationId="{DA4E36D8-157C-B5A6-6ED1-C5A78723D33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2428" tIns="46214" rIns="92428" bIns="4621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dirty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2428" tIns="46214" rIns="92428" bIns="4621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D5D977ED-595B-40E9-AE7A-D388B1E65A17}" type="datetimeFigureOut">
              <a:rPr lang="ko-KR" altLang="en-US"/>
              <a:pPr>
                <a:defRPr/>
              </a:pPr>
              <a:t>2025-03-19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25488" y="739775"/>
            <a:ext cx="534670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28" tIns="46214" rIns="92428" bIns="46214" rtlCol="0" anchor="ctr"/>
          <a:lstStyle/>
          <a:p>
            <a:pPr lv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89475"/>
            <a:ext cx="5438775" cy="4446588"/>
          </a:xfrm>
          <a:prstGeom prst="rect">
            <a:avLst/>
          </a:prstGeom>
        </p:spPr>
        <p:txBody>
          <a:bodyPr vert="horz" lIns="92428" tIns="46214" rIns="92428" bIns="46214" rtlCol="0">
            <a:normAutofit/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2428" tIns="46214" rIns="92428" bIns="4621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dirty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2428" tIns="46214" rIns="92428" bIns="4621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E4AEDFD8-7567-484C-AE60-745A2F3B62DF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53089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541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987041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541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359129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541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2997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541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32492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541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79543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541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19743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541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26805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541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02607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541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39045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541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8528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541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9246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758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3"/>
          <p:cNvSpPr>
            <a:spLocks noChangeArrowheads="1"/>
          </p:cNvSpPr>
          <p:nvPr userDrawn="1"/>
        </p:nvSpPr>
        <p:spPr bwMode="auto">
          <a:xfrm>
            <a:off x="976313" y="3409950"/>
            <a:ext cx="7950200" cy="71438"/>
          </a:xfrm>
          <a:prstGeom prst="rect">
            <a:avLst/>
          </a:prstGeom>
          <a:gradFill rotWithShape="1">
            <a:gsLst>
              <a:gs pos="0">
                <a:srgbClr val="761800"/>
              </a:gs>
              <a:gs pos="100000">
                <a:srgbClr val="FF3300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200" u="sng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ctrTitle"/>
          </p:nvPr>
        </p:nvSpPr>
        <p:spPr>
          <a:xfrm>
            <a:off x="976406" y="2682898"/>
            <a:ext cx="7950200" cy="675506"/>
          </a:xfrm>
          <a:prstGeom prst="rect">
            <a:avLst/>
          </a:prstGeom>
        </p:spPr>
        <p:txBody>
          <a:bodyPr/>
          <a:lstStyle>
            <a:lvl1pPr algn="ctr">
              <a:buNone/>
              <a:defRPr sz="32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부제목 2"/>
          <p:cNvSpPr>
            <a:spLocks noGrp="1"/>
          </p:cNvSpPr>
          <p:nvPr>
            <p:ph type="subTitle" idx="1"/>
          </p:nvPr>
        </p:nvSpPr>
        <p:spPr>
          <a:xfrm>
            <a:off x="1459006" y="4541264"/>
            <a:ext cx="6934200" cy="93617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053554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93"/>
          <p:cNvSpPr>
            <a:spLocks noChangeShapeType="1"/>
          </p:cNvSpPr>
          <p:nvPr userDrawn="1"/>
        </p:nvSpPr>
        <p:spPr bwMode="auto">
          <a:xfrm>
            <a:off x="250825" y="620713"/>
            <a:ext cx="9401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4" name="Rectangle 94"/>
          <p:cNvSpPr>
            <a:spLocks noChangeArrowheads="1"/>
          </p:cNvSpPr>
          <p:nvPr userDrawn="1"/>
        </p:nvSpPr>
        <p:spPr bwMode="auto">
          <a:xfrm>
            <a:off x="495300" y="620713"/>
            <a:ext cx="5529263" cy="53975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100000">
                <a:srgbClr val="C0C0C0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kumimoji="0" lang="ko-KR" altLang="en-US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7586" y="209333"/>
            <a:ext cx="7200000" cy="338554"/>
          </a:xfrm>
          <a:prstGeom prst="rect">
            <a:avLst/>
          </a:prstGeom>
        </p:spPr>
        <p:txBody>
          <a:bodyPr/>
          <a:lstStyle>
            <a:lvl1pPr marL="358775" marR="0" indent="-358775" algn="l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맑은 고딕" pitchFamily="50" charset="-127"/>
              <a:buNone/>
              <a:tabLst/>
              <a:def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ahoma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21494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3"/>
          <p:cNvSpPr>
            <a:spLocks noChangeShapeType="1"/>
          </p:cNvSpPr>
          <p:nvPr userDrawn="1"/>
        </p:nvSpPr>
        <p:spPr bwMode="auto">
          <a:xfrm>
            <a:off x="250825" y="620713"/>
            <a:ext cx="9401175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94"/>
          <p:cNvSpPr>
            <a:spLocks noChangeArrowheads="1"/>
          </p:cNvSpPr>
          <p:nvPr userDrawn="1"/>
        </p:nvSpPr>
        <p:spPr bwMode="auto">
          <a:xfrm>
            <a:off x="495300" y="620713"/>
            <a:ext cx="5529263" cy="53975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100000">
                <a:srgbClr val="C0C0C0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kumimoji="0" lang="ko-KR" altLang="en-US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6" name="Rectangle 20"/>
          <p:cNvSpPr>
            <a:spLocks noChangeArrowheads="1"/>
          </p:cNvSpPr>
          <p:nvPr userDrawn="1"/>
        </p:nvSpPr>
        <p:spPr bwMode="auto">
          <a:xfrm>
            <a:off x="4546600" y="6562725"/>
            <a:ext cx="8080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latinLnBrk="0"/>
            <a:r>
              <a:rPr kumimoji="0" lang="en-US" altLang="ko-KR" sz="11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- </a:t>
            </a:r>
            <a:fld id="{0CBA0CF7-38C1-4F59-8170-4EAE91E47432}" type="slidenum">
              <a:rPr kumimoji="0" lang="en-US" altLang="ko-KR" sz="11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pPr algn="ctr" latinLnBrk="0"/>
              <a:t>‹#›</a:t>
            </a:fld>
            <a:r>
              <a:rPr kumimoji="0" lang="en-US" altLang="ko-KR" sz="11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-</a:t>
            </a:r>
            <a:endParaRPr kumimoji="0" lang="en-US" altLang="ko-KR" sz="120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pic>
        <p:nvPicPr>
          <p:cNvPr id="7" name="그림 4" descr="로고_skcc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9291638" y="6521450"/>
            <a:ext cx="496887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257969" y="702122"/>
            <a:ext cx="9390062" cy="30777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umimoji="1" lang="ko-KR" altLang="en-US" sz="1400" b="1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defRPr>
            </a:lvl1pPr>
            <a:lvl2pPr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umimoji="1" lang="ko-KR" altLang="en-US" sz="1400" b="1" kern="1200" dirty="0" smtClean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defRPr>
            </a:lvl2pPr>
            <a:lvl3pPr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umimoji="1" lang="ko-KR" altLang="en-US" sz="1400" b="1" kern="1200" dirty="0" smtClean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defRPr>
            </a:lvl3pPr>
            <a:lvl4pPr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umimoji="1" lang="ko-KR" altLang="en-US" sz="1400" b="1" kern="1200" dirty="0" smtClean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defRPr>
            </a:lvl4pPr>
            <a:lvl5pPr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umimoji="1" lang="ko-KR" altLang="en-US" sz="1400" b="1" kern="1200" dirty="0" smtClean="0">
                <a:solidFill>
                  <a:schemeClr val="tx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277586" y="209333"/>
            <a:ext cx="7200000" cy="338554"/>
          </a:xfrm>
          <a:prstGeom prst="rect">
            <a:avLst/>
          </a:prstGeom>
        </p:spPr>
        <p:txBody>
          <a:bodyPr/>
          <a:lstStyle>
            <a:lvl1pPr marL="358775" marR="0" indent="-358775" algn="l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맑은 고딕" pitchFamily="50" charset="-127"/>
              <a:buNone/>
              <a:tabLst/>
              <a:def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ahoma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949356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_,거버닝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93"/>
          <p:cNvSpPr>
            <a:spLocks noChangeShapeType="1"/>
          </p:cNvSpPr>
          <p:nvPr userDrawn="1"/>
        </p:nvSpPr>
        <p:spPr bwMode="auto">
          <a:xfrm>
            <a:off x="250825" y="620713"/>
            <a:ext cx="9401175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94"/>
          <p:cNvSpPr>
            <a:spLocks noChangeArrowheads="1"/>
          </p:cNvSpPr>
          <p:nvPr userDrawn="1"/>
        </p:nvSpPr>
        <p:spPr bwMode="auto">
          <a:xfrm>
            <a:off x="495300" y="620713"/>
            <a:ext cx="5529263" cy="53975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100000">
                <a:srgbClr val="C0C0C0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kumimoji="0" lang="ko-KR" altLang="en-US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5" name="Rectangle 20"/>
          <p:cNvSpPr>
            <a:spLocks noChangeArrowheads="1"/>
          </p:cNvSpPr>
          <p:nvPr userDrawn="1"/>
        </p:nvSpPr>
        <p:spPr bwMode="auto">
          <a:xfrm>
            <a:off x="4546600" y="6562725"/>
            <a:ext cx="8080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latinLnBrk="0"/>
            <a:r>
              <a:rPr kumimoji="0" lang="en-US" altLang="ko-KR" sz="11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- </a:t>
            </a:r>
            <a:fld id="{65495D2F-6D24-4A82-A7A6-061104A1A484}" type="slidenum">
              <a:rPr kumimoji="0" lang="en-US" altLang="ko-KR" sz="11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pPr algn="ctr" latinLnBrk="0"/>
              <a:t>‹#›</a:t>
            </a:fld>
            <a:r>
              <a:rPr kumimoji="0" lang="en-US" altLang="ko-KR" sz="11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-</a:t>
            </a:r>
            <a:endParaRPr kumimoji="0" lang="en-US" altLang="ko-KR" sz="120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pic>
        <p:nvPicPr>
          <p:cNvPr id="6" name="그림 4" descr="로고_skcc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9291638" y="6521450"/>
            <a:ext cx="496887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3" descr="SK global chemical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5" t="13870" r="3844" b="20805"/>
          <a:stretch>
            <a:fillRect/>
          </a:stretch>
        </p:blipFill>
        <p:spPr bwMode="auto">
          <a:xfrm>
            <a:off x="209550" y="6486525"/>
            <a:ext cx="12160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277586" y="209333"/>
            <a:ext cx="7200000" cy="338554"/>
          </a:xfrm>
          <a:prstGeom prst="rect">
            <a:avLst/>
          </a:prstGeom>
        </p:spPr>
        <p:txBody>
          <a:bodyPr/>
          <a:lstStyle>
            <a:lvl1pPr marL="358775" marR="0" indent="-358775" algn="l" defTabSz="914400" rtl="0" eaLnBrk="0" fontAlgn="base" latinLnBrk="1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맑은 고딕" pitchFamily="50" charset="-127"/>
              <a:buNone/>
              <a:tabLst/>
              <a:def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ahoma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484157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2875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219" r:id="rId1"/>
    <p:sldLayoutId id="2147484220" r:id="rId2"/>
    <p:sldLayoutId id="2147484221" r:id="rId3"/>
    <p:sldLayoutId id="2147484222" r:id="rId4"/>
    <p:sldLayoutId id="2147484218" r:id="rId5"/>
  </p:sldLayoutIdLst>
  <p:txStyles>
    <p:titleStyle>
      <a:lvl1pPr marL="358775" indent="-358775" algn="l" rtl="0" eaLnBrk="0" fontAlgn="base" latinLnBrk="1" hangingPunct="0">
        <a:spcBef>
          <a:spcPct val="50000"/>
        </a:spcBef>
        <a:spcAft>
          <a:spcPct val="0"/>
        </a:spcAft>
        <a:buFont typeface="맑은 고딕" pitchFamily="50" charset="-127"/>
        <a:buAutoNum type="romanUcPeriod"/>
        <a:defRPr kumimoji="1" lang="ko-KR" altLang="en-US" sz="1400" b="1" kern="1200" dirty="0">
          <a:solidFill>
            <a:schemeClr val="tx1"/>
          </a:solidFill>
          <a:latin typeface="+mn-ea"/>
          <a:ea typeface="+mn-ea"/>
          <a:cs typeface="Tahoma" pitchFamily="34" charset="0"/>
        </a:defRPr>
      </a:lvl1pPr>
      <a:lvl2pPr marL="358775" indent="-358775" algn="l" rtl="0" eaLnBrk="0" fontAlgn="base" latinLnBrk="1" hangingPunct="0">
        <a:spcBef>
          <a:spcPct val="50000"/>
        </a:spcBef>
        <a:spcAft>
          <a:spcPct val="0"/>
        </a:spcAft>
        <a:buFont typeface="맑은 고딕" pitchFamily="50" charset="-127"/>
        <a:buAutoNum type="romanUcPeriod"/>
        <a:defRPr kumimoji="1" sz="1400" b="1">
          <a:solidFill>
            <a:schemeClr val="tx1"/>
          </a:solidFill>
          <a:latin typeface="맑은 고딕" pitchFamily="50" charset="-127"/>
          <a:ea typeface="맑은 고딕" pitchFamily="50" charset="-127"/>
          <a:cs typeface="Tahoma" pitchFamily="34" charset="0"/>
        </a:defRPr>
      </a:lvl2pPr>
      <a:lvl3pPr marL="358775" indent="-358775" algn="l" rtl="0" eaLnBrk="0" fontAlgn="base" latinLnBrk="1" hangingPunct="0">
        <a:spcBef>
          <a:spcPct val="50000"/>
        </a:spcBef>
        <a:spcAft>
          <a:spcPct val="0"/>
        </a:spcAft>
        <a:buFont typeface="맑은 고딕" pitchFamily="50" charset="-127"/>
        <a:buAutoNum type="romanUcPeriod"/>
        <a:defRPr kumimoji="1" sz="1400" b="1">
          <a:solidFill>
            <a:schemeClr val="tx1"/>
          </a:solidFill>
          <a:latin typeface="맑은 고딕" pitchFamily="50" charset="-127"/>
          <a:ea typeface="맑은 고딕" pitchFamily="50" charset="-127"/>
          <a:cs typeface="Tahoma" pitchFamily="34" charset="0"/>
        </a:defRPr>
      </a:lvl3pPr>
      <a:lvl4pPr marL="358775" indent="-358775" algn="l" rtl="0" eaLnBrk="0" fontAlgn="base" latinLnBrk="1" hangingPunct="0">
        <a:spcBef>
          <a:spcPct val="50000"/>
        </a:spcBef>
        <a:spcAft>
          <a:spcPct val="0"/>
        </a:spcAft>
        <a:buFont typeface="맑은 고딕" pitchFamily="50" charset="-127"/>
        <a:buAutoNum type="romanUcPeriod"/>
        <a:defRPr kumimoji="1" sz="1400" b="1">
          <a:solidFill>
            <a:schemeClr val="tx1"/>
          </a:solidFill>
          <a:latin typeface="맑은 고딕" pitchFamily="50" charset="-127"/>
          <a:ea typeface="맑은 고딕" pitchFamily="50" charset="-127"/>
          <a:cs typeface="Tahoma" pitchFamily="34" charset="0"/>
        </a:defRPr>
      </a:lvl4pPr>
      <a:lvl5pPr marL="358775" indent="-358775" algn="l" rtl="0" eaLnBrk="0" fontAlgn="base" latinLnBrk="1" hangingPunct="0">
        <a:spcBef>
          <a:spcPct val="50000"/>
        </a:spcBef>
        <a:spcAft>
          <a:spcPct val="0"/>
        </a:spcAft>
        <a:buFont typeface="맑은 고딕" pitchFamily="50" charset="-127"/>
        <a:buAutoNum type="romanUcPeriod"/>
        <a:defRPr kumimoji="1" sz="1400" b="1">
          <a:solidFill>
            <a:schemeClr val="tx1"/>
          </a:solidFill>
          <a:latin typeface="맑은 고딕" pitchFamily="50" charset="-127"/>
          <a:ea typeface="맑은 고딕" pitchFamily="50" charset="-127"/>
          <a:cs typeface="Tahoma" pitchFamily="34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7"/>
          <p:cNvSpPr>
            <a:spLocks noGrp="1"/>
          </p:cNvSpPr>
          <p:nvPr>
            <p:ph type="title"/>
          </p:nvPr>
        </p:nvSpPr>
        <p:spPr bwMode="auto">
          <a:xfrm>
            <a:off x="277813" y="209550"/>
            <a:ext cx="7199312" cy="3381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ko-KR" altLang="en-US" dirty="0" smtClean="0"/>
              <a:t>목차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1793863" y="2690336"/>
            <a:ext cx="63182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 smtClean="0">
                <a:latin typeface="+mn-ea"/>
                <a:ea typeface="+mn-ea"/>
                <a:cs typeface="Tahoma" pitchFamily="34" charset="0"/>
              </a:rPr>
              <a:t>EC2 </a:t>
            </a:r>
            <a:r>
              <a:rPr lang="ko-KR" altLang="en-US" sz="2000" b="1" dirty="0" smtClean="0">
                <a:latin typeface="+mn-ea"/>
                <a:ea typeface="+mn-ea"/>
                <a:cs typeface="Tahoma" pitchFamily="34" charset="0"/>
              </a:rPr>
              <a:t>인스턴스</a:t>
            </a:r>
            <a:endParaRPr lang="en-US" altLang="ko-KR" sz="2000" b="1" dirty="0" smtClean="0">
              <a:latin typeface="+mn-ea"/>
              <a:ea typeface="+mn-ea"/>
              <a:cs typeface="Tahoma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 smtClean="0">
                <a:latin typeface="+mn-ea"/>
                <a:ea typeface="+mn-ea"/>
                <a:cs typeface="Tahoma" pitchFamily="34" charset="0"/>
              </a:rPr>
              <a:t>Docker, Docker Compose </a:t>
            </a:r>
            <a:r>
              <a:rPr lang="ko-KR" altLang="en-US" sz="2000" b="1" dirty="0" smtClean="0">
                <a:latin typeface="+mn-ea"/>
                <a:ea typeface="+mn-ea"/>
                <a:cs typeface="Tahoma" pitchFamily="34" charset="0"/>
              </a:rPr>
              <a:t>설치</a:t>
            </a:r>
            <a:endParaRPr lang="en-US" altLang="ko-KR" sz="2000" b="1" dirty="0" smtClean="0">
              <a:latin typeface="+mn-ea"/>
              <a:ea typeface="+mn-ea"/>
              <a:cs typeface="Tahoma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 smtClean="0">
                <a:latin typeface="+mn-ea"/>
                <a:ea typeface="+mn-ea"/>
                <a:cs typeface="Tahoma" pitchFamily="34" charset="0"/>
              </a:rPr>
              <a:t>n8n </a:t>
            </a:r>
            <a:r>
              <a:rPr lang="ko-KR" altLang="en-US" sz="2000" b="1" dirty="0" smtClean="0">
                <a:latin typeface="+mn-ea"/>
                <a:ea typeface="+mn-ea"/>
                <a:cs typeface="Tahoma" pitchFamily="34" charset="0"/>
              </a:rPr>
              <a:t>실행</a:t>
            </a:r>
            <a:r>
              <a:rPr lang="en-US" altLang="ko-KR" sz="2000" b="1" dirty="0" smtClean="0">
                <a:latin typeface="+mn-ea"/>
                <a:ea typeface="+mn-ea"/>
                <a:cs typeface="Tahom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0149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4910" y="3105835"/>
            <a:ext cx="75361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latin typeface="+mn-ea"/>
                <a:ea typeface="+mn-ea"/>
                <a:cs typeface="Tahoma" pitchFamily="34" charset="0"/>
              </a:rPr>
              <a:t>3</a:t>
            </a:r>
            <a:r>
              <a:rPr lang="en-US" altLang="ko-KR" sz="3600" b="1" dirty="0" smtClean="0">
                <a:latin typeface="+mn-ea"/>
                <a:ea typeface="+mn-ea"/>
                <a:cs typeface="Tahoma" pitchFamily="34" charset="0"/>
              </a:rPr>
              <a:t>. n8n </a:t>
            </a:r>
            <a:r>
              <a:rPr lang="ko-KR" altLang="en-US" sz="3600" b="1" dirty="0" smtClean="0">
                <a:latin typeface="+mn-ea"/>
                <a:ea typeface="+mn-ea"/>
                <a:cs typeface="Tahoma" pitchFamily="34" charset="0"/>
              </a:rPr>
              <a:t>실행</a:t>
            </a:r>
          </a:p>
        </p:txBody>
      </p:sp>
    </p:spTree>
    <p:extLst>
      <p:ext uri="{BB962C8B-B14F-4D97-AF65-F5344CB8AC3E}">
        <p14:creationId xmlns:p14="http://schemas.microsoft.com/office/powerpoint/2010/main" val="375747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7"/>
          <p:cNvSpPr>
            <a:spLocks noGrp="1"/>
          </p:cNvSpPr>
          <p:nvPr>
            <p:ph type="title"/>
          </p:nvPr>
        </p:nvSpPr>
        <p:spPr bwMode="auto">
          <a:xfrm>
            <a:off x="277813" y="209550"/>
            <a:ext cx="7199312" cy="3381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dirty="0" smtClean="0"/>
              <a:t>1) n8n </a:t>
            </a:r>
            <a:r>
              <a:rPr lang="ko-KR" altLang="en-US" dirty="0" smtClean="0"/>
              <a:t>실행</a:t>
            </a:r>
            <a:endParaRPr dirty="0"/>
          </a:p>
        </p:txBody>
      </p:sp>
      <p:sp>
        <p:nvSpPr>
          <p:cNvPr id="6" name="직사각형 5"/>
          <p:cNvSpPr/>
          <p:nvPr/>
        </p:nvSpPr>
        <p:spPr>
          <a:xfrm>
            <a:off x="388907" y="781992"/>
            <a:ext cx="8867236" cy="1727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b="1" dirty="0" err="1">
                <a:solidFill>
                  <a:srgbClr val="242424"/>
                </a:solidFill>
                <a:latin typeface="+mn-ea"/>
                <a:ea typeface="+mn-ea"/>
              </a:rPr>
              <a:t>sudo</a:t>
            </a:r>
            <a:r>
              <a:rPr lang="en-US" altLang="ko-KR" sz="900" b="1" dirty="0">
                <a:solidFill>
                  <a:srgbClr val="242424"/>
                </a:solidFill>
                <a:latin typeface="+mn-ea"/>
                <a:ea typeface="+mn-ea"/>
              </a:rPr>
              <a:t> </a:t>
            </a:r>
            <a:r>
              <a:rPr lang="en-US" altLang="ko-KR" sz="900" b="1" dirty="0" err="1">
                <a:solidFill>
                  <a:srgbClr val="242424"/>
                </a:solidFill>
                <a:latin typeface="+mn-ea"/>
                <a:ea typeface="+mn-ea"/>
              </a:rPr>
              <a:t>docker</a:t>
            </a:r>
            <a:r>
              <a:rPr lang="en-US" altLang="ko-KR" sz="900" b="1" dirty="0">
                <a:solidFill>
                  <a:srgbClr val="242424"/>
                </a:solidFill>
                <a:latin typeface="+mn-ea"/>
                <a:ea typeface="+mn-ea"/>
              </a:rPr>
              <a:t> compose up -d</a:t>
            </a:r>
          </a:p>
          <a:p>
            <a:pPr>
              <a:lnSpc>
                <a:spcPct val="150000"/>
              </a:lnSpc>
            </a:pPr>
            <a:endParaRPr lang="en-US" altLang="ko-KR" sz="900" b="1" dirty="0">
              <a:solidFill>
                <a:srgbClr val="242424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900" b="1" dirty="0">
                <a:solidFill>
                  <a:srgbClr val="242424"/>
                </a:solidFill>
                <a:latin typeface="+mn-ea"/>
                <a:ea typeface="+mn-ea"/>
              </a:rPr>
              <a:t>http://3.39.71.204:5678</a:t>
            </a:r>
          </a:p>
          <a:p>
            <a:pPr>
              <a:lnSpc>
                <a:spcPct val="150000"/>
              </a:lnSpc>
            </a:pPr>
            <a:endParaRPr lang="en-US" altLang="ko-KR" sz="900" b="1" dirty="0">
              <a:solidFill>
                <a:srgbClr val="242424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900" b="1" dirty="0">
                <a:solidFill>
                  <a:srgbClr val="242424"/>
                </a:solidFill>
                <a:latin typeface="+mn-ea"/>
                <a:ea typeface="+mn-ea"/>
              </a:rPr>
              <a:t>email : ca@sk.com</a:t>
            </a:r>
          </a:p>
          <a:p>
            <a:pPr>
              <a:lnSpc>
                <a:spcPct val="150000"/>
              </a:lnSpc>
            </a:pPr>
            <a:r>
              <a:rPr lang="en-US" altLang="ko-KR" sz="900" b="1" dirty="0">
                <a:solidFill>
                  <a:srgbClr val="242424"/>
                </a:solidFill>
                <a:latin typeface="+mn-ea"/>
                <a:ea typeface="+mn-ea"/>
              </a:rPr>
              <a:t>First name : Cloud</a:t>
            </a:r>
          </a:p>
          <a:p>
            <a:pPr>
              <a:lnSpc>
                <a:spcPct val="150000"/>
              </a:lnSpc>
            </a:pPr>
            <a:r>
              <a:rPr lang="en-US" altLang="ko-KR" sz="900" b="1" dirty="0">
                <a:solidFill>
                  <a:srgbClr val="242424"/>
                </a:solidFill>
                <a:latin typeface="+mn-ea"/>
                <a:ea typeface="+mn-ea"/>
              </a:rPr>
              <a:t>Last name : Automation</a:t>
            </a:r>
          </a:p>
          <a:p>
            <a:pPr>
              <a:lnSpc>
                <a:spcPct val="150000"/>
              </a:lnSpc>
            </a:pPr>
            <a:r>
              <a:rPr lang="en-US" altLang="ko-KR" sz="900" b="1" dirty="0">
                <a:solidFill>
                  <a:srgbClr val="242424"/>
                </a:solidFill>
                <a:latin typeface="+mn-ea"/>
                <a:ea typeface="+mn-ea"/>
              </a:rPr>
              <a:t>Password : CloudAutomation1!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338" y="2649122"/>
            <a:ext cx="7039324" cy="37103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8516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4910" y="3105835"/>
            <a:ext cx="75361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latin typeface="+mn-ea"/>
                <a:ea typeface="+mn-ea"/>
                <a:cs typeface="Tahoma" pitchFamily="34" charset="0"/>
              </a:rPr>
              <a:t>1. EC2 </a:t>
            </a:r>
            <a:r>
              <a:rPr lang="ko-KR" altLang="en-US" sz="3600" b="1" dirty="0" smtClean="0">
                <a:latin typeface="+mn-ea"/>
                <a:ea typeface="+mn-ea"/>
                <a:cs typeface="Tahoma" pitchFamily="34" charset="0"/>
              </a:rPr>
              <a:t>인스턴스</a:t>
            </a:r>
          </a:p>
        </p:txBody>
      </p:sp>
    </p:spTree>
    <p:extLst>
      <p:ext uri="{BB962C8B-B14F-4D97-AF65-F5344CB8AC3E}">
        <p14:creationId xmlns:p14="http://schemas.microsoft.com/office/powerpoint/2010/main" val="202406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7"/>
          <p:cNvSpPr>
            <a:spLocks noGrp="1"/>
          </p:cNvSpPr>
          <p:nvPr>
            <p:ph type="title"/>
          </p:nvPr>
        </p:nvSpPr>
        <p:spPr bwMode="auto">
          <a:xfrm>
            <a:off x="277813" y="209550"/>
            <a:ext cx="7199312" cy="3381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dirty="0" smtClean="0"/>
              <a:t>1) </a:t>
            </a:r>
            <a:r>
              <a:rPr lang="en-US" altLang="ko-KR" dirty="0" smtClean="0"/>
              <a:t>OS </a:t>
            </a:r>
            <a:r>
              <a:rPr lang="ko-KR" altLang="en-US" dirty="0" smtClean="0"/>
              <a:t>이미지</a:t>
            </a:r>
            <a:endParaRPr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600" y="783080"/>
            <a:ext cx="6934801" cy="591363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9" name="순서도: 연결자 8"/>
          <p:cNvSpPr/>
          <p:nvPr/>
        </p:nvSpPr>
        <p:spPr>
          <a:xfrm>
            <a:off x="1840772" y="1750776"/>
            <a:ext cx="231954" cy="241022"/>
          </a:xfrm>
          <a:prstGeom prst="flowChartConnector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1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72726" y="1750776"/>
            <a:ext cx="14996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rgbClr val="FF0000"/>
                </a:solidFill>
                <a:latin typeface="+mn-lt"/>
                <a:ea typeface="맑은 고딕" pitchFamily="50" charset="-127"/>
                <a:cs typeface="Tahoma" pitchFamily="34" charset="0"/>
              </a:rPr>
              <a:t>n8n-demo</a:t>
            </a:r>
            <a:endParaRPr lang="ko-KR" altLang="en-US" sz="900" b="1" dirty="0" smtClean="0">
              <a:solidFill>
                <a:srgbClr val="FF0000"/>
              </a:solidFill>
              <a:latin typeface="+mn-lt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10" name="순서도: 연결자 9"/>
          <p:cNvSpPr/>
          <p:nvPr/>
        </p:nvSpPr>
        <p:spPr>
          <a:xfrm>
            <a:off x="2688116" y="3498874"/>
            <a:ext cx="231954" cy="241022"/>
          </a:xfrm>
          <a:prstGeom prst="flowChartConnector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2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880360" y="3639312"/>
            <a:ext cx="676656" cy="850392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 smtClean="0">
              <a:solidFill>
                <a:schemeClr val="tx1"/>
              </a:solidFill>
              <a:latin typeface="+mn-ea"/>
              <a:cs typeface="Tahoma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588094" y="4587240"/>
            <a:ext cx="6714658" cy="1694688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 smtClean="0">
              <a:solidFill>
                <a:schemeClr val="tx1"/>
              </a:solidFill>
              <a:latin typeface="+mn-ea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48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289" y="721367"/>
            <a:ext cx="6934801" cy="57078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제목 7"/>
          <p:cNvSpPr>
            <a:spLocks noGrp="1"/>
          </p:cNvSpPr>
          <p:nvPr>
            <p:ph type="title"/>
          </p:nvPr>
        </p:nvSpPr>
        <p:spPr bwMode="auto">
          <a:xfrm>
            <a:off x="277813" y="209550"/>
            <a:ext cx="7199312" cy="3381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dirty="0"/>
              <a:t>2</a:t>
            </a:r>
            <a:r>
              <a:rPr lang="en-US" dirty="0" smtClean="0"/>
              <a:t>) </a:t>
            </a:r>
            <a:r>
              <a:rPr lang="ko-KR" altLang="en-US" dirty="0" smtClean="0"/>
              <a:t>인스턴스 유형</a:t>
            </a:r>
            <a:endParaRPr dirty="0"/>
          </a:p>
        </p:txBody>
      </p:sp>
      <p:sp>
        <p:nvSpPr>
          <p:cNvPr id="5" name="순서도: 연결자 4"/>
          <p:cNvSpPr/>
          <p:nvPr/>
        </p:nvSpPr>
        <p:spPr>
          <a:xfrm>
            <a:off x="1433782" y="1148866"/>
            <a:ext cx="231954" cy="241022"/>
          </a:xfrm>
          <a:prstGeom prst="flowChartConnector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3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26026" y="1289304"/>
            <a:ext cx="4893646" cy="502939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 smtClean="0">
              <a:solidFill>
                <a:schemeClr val="tx1"/>
              </a:solidFill>
              <a:latin typeface="+mn-ea"/>
              <a:cs typeface="Tahoma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65736" y="2962656"/>
            <a:ext cx="2183888" cy="219457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 smtClean="0">
              <a:solidFill>
                <a:schemeClr val="tx1"/>
              </a:solidFill>
              <a:latin typeface="+mn-ea"/>
              <a:cs typeface="Tahoma" pitchFamily="34" charset="0"/>
            </a:endParaRPr>
          </a:p>
        </p:txBody>
      </p:sp>
      <p:sp>
        <p:nvSpPr>
          <p:cNvPr id="9" name="순서도: 연결자 8"/>
          <p:cNvSpPr/>
          <p:nvPr/>
        </p:nvSpPr>
        <p:spPr>
          <a:xfrm>
            <a:off x="1432176" y="2758218"/>
            <a:ext cx="231954" cy="241022"/>
          </a:xfrm>
          <a:prstGeom prst="flowChartConnector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4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2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841" y="1841624"/>
            <a:ext cx="6904318" cy="3010161"/>
          </a:xfrm>
          <a:prstGeom prst="rect">
            <a:avLst/>
          </a:prstGeom>
        </p:spPr>
      </p:pic>
      <p:sp>
        <p:nvSpPr>
          <p:cNvPr id="7" name="제목 7"/>
          <p:cNvSpPr>
            <a:spLocks noGrp="1"/>
          </p:cNvSpPr>
          <p:nvPr>
            <p:ph type="title"/>
          </p:nvPr>
        </p:nvSpPr>
        <p:spPr bwMode="auto">
          <a:xfrm>
            <a:off x="277813" y="209550"/>
            <a:ext cx="7199312" cy="3381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dirty="0" smtClean="0"/>
              <a:t>3) </a:t>
            </a:r>
            <a:r>
              <a:rPr lang="ko-KR" altLang="en-US" dirty="0" smtClean="0"/>
              <a:t>스토리지 구성</a:t>
            </a:r>
            <a:endParaRPr dirty="0"/>
          </a:p>
        </p:txBody>
      </p:sp>
      <p:sp>
        <p:nvSpPr>
          <p:cNvPr id="5" name="순서도: 연결자 4"/>
          <p:cNvSpPr/>
          <p:nvPr/>
        </p:nvSpPr>
        <p:spPr>
          <a:xfrm>
            <a:off x="1477979" y="1843810"/>
            <a:ext cx="231954" cy="241022"/>
          </a:xfrm>
          <a:prstGeom prst="flowChartConnector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5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70223" y="1984248"/>
            <a:ext cx="4893646" cy="502939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 smtClean="0">
              <a:solidFill>
                <a:schemeClr val="tx1"/>
              </a:solidFill>
              <a:latin typeface="+mn-ea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20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4910" y="3105835"/>
            <a:ext cx="75361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latin typeface="+mn-ea"/>
                <a:ea typeface="+mn-ea"/>
                <a:cs typeface="Tahoma" pitchFamily="34" charset="0"/>
              </a:rPr>
              <a:t>2. Docker, Docker Compose </a:t>
            </a:r>
            <a:r>
              <a:rPr lang="ko-KR" altLang="en-US" sz="3600" b="1" dirty="0" smtClean="0">
                <a:latin typeface="+mn-ea"/>
                <a:ea typeface="+mn-ea"/>
                <a:cs typeface="Tahoma" pitchFamily="34" charset="0"/>
              </a:rPr>
              <a:t>설치</a:t>
            </a:r>
          </a:p>
        </p:txBody>
      </p:sp>
    </p:spTree>
    <p:extLst>
      <p:ext uri="{BB962C8B-B14F-4D97-AF65-F5344CB8AC3E}">
        <p14:creationId xmlns:p14="http://schemas.microsoft.com/office/powerpoint/2010/main" val="295168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7"/>
          <p:cNvSpPr>
            <a:spLocks noGrp="1"/>
          </p:cNvSpPr>
          <p:nvPr>
            <p:ph type="title"/>
          </p:nvPr>
        </p:nvSpPr>
        <p:spPr bwMode="auto">
          <a:xfrm>
            <a:off x="277813" y="209550"/>
            <a:ext cx="7199312" cy="3381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dirty="0" smtClean="0"/>
              <a:t>1) Docker, Docker compose </a:t>
            </a:r>
            <a:r>
              <a:rPr lang="ko-KR" altLang="en-US" dirty="0" smtClean="0"/>
              <a:t>설치</a:t>
            </a:r>
            <a:endParaRPr dirty="0"/>
          </a:p>
        </p:txBody>
      </p:sp>
      <p:sp>
        <p:nvSpPr>
          <p:cNvPr id="4" name="직사각형 3"/>
          <p:cNvSpPr/>
          <p:nvPr/>
        </p:nvSpPr>
        <p:spPr>
          <a:xfrm>
            <a:off x="388907" y="781992"/>
            <a:ext cx="8867236" cy="54670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900" dirty="0" err="1">
                <a:solidFill>
                  <a:srgbClr val="242424"/>
                </a:solidFill>
                <a:latin typeface="+mn-ea"/>
                <a:ea typeface="+mn-ea"/>
              </a:rPr>
              <a:t>chmod</a:t>
            </a:r>
            <a:r>
              <a:rPr lang="en-US" altLang="ko-KR" sz="900" dirty="0">
                <a:solidFill>
                  <a:srgbClr val="242424"/>
                </a:solidFill>
                <a:latin typeface="+mn-ea"/>
                <a:ea typeface="+mn-ea"/>
              </a:rPr>
              <a:t> 600 n8n-demo.pem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900" dirty="0" err="1">
                <a:solidFill>
                  <a:srgbClr val="242424"/>
                </a:solidFill>
                <a:latin typeface="+mn-ea"/>
                <a:ea typeface="+mn-ea"/>
              </a:rPr>
              <a:t>ssh</a:t>
            </a:r>
            <a:r>
              <a:rPr lang="en-US" altLang="ko-KR" sz="900" dirty="0">
                <a:solidFill>
                  <a:srgbClr val="242424"/>
                </a:solidFill>
                <a:latin typeface="+mn-ea"/>
                <a:ea typeface="+mn-ea"/>
              </a:rPr>
              <a:t> -</a:t>
            </a:r>
            <a:r>
              <a:rPr lang="en-US" altLang="ko-KR" sz="900" dirty="0" err="1">
                <a:solidFill>
                  <a:srgbClr val="242424"/>
                </a:solidFill>
                <a:latin typeface="+mn-ea"/>
                <a:ea typeface="+mn-ea"/>
              </a:rPr>
              <a:t>i</a:t>
            </a:r>
            <a:r>
              <a:rPr lang="en-US" altLang="ko-KR" sz="900" dirty="0">
                <a:solidFill>
                  <a:srgbClr val="242424"/>
                </a:solidFill>
                <a:latin typeface="+mn-ea"/>
                <a:ea typeface="+mn-ea"/>
              </a:rPr>
              <a:t> ./n8n-demo.pem ubuntu@3.39.71.204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900" dirty="0">
              <a:solidFill>
                <a:srgbClr val="242424"/>
              </a:solidFill>
              <a:latin typeface="+mn-ea"/>
              <a:ea typeface="+mn-ea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900" dirty="0" err="1">
                <a:solidFill>
                  <a:srgbClr val="242424"/>
                </a:solidFill>
                <a:latin typeface="+mn-ea"/>
                <a:ea typeface="+mn-ea"/>
              </a:rPr>
              <a:t>mkdir</a:t>
            </a:r>
            <a:r>
              <a:rPr lang="en-US" altLang="ko-KR" sz="900" dirty="0">
                <a:solidFill>
                  <a:srgbClr val="242424"/>
                </a:solidFill>
                <a:latin typeface="+mn-ea"/>
                <a:ea typeface="+mn-ea"/>
              </a:rPr>
              <a:t> n8n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900" dirty="0">
                <a:solidFill>
                  <a:srgbClr val="242424"/>
                </a:solidFill>
                <a:latin typeface="+mn-ea"/>
                <a:ea typeface="+mn-ea"/>
              </a:rPr>
              <a:t>cd n8n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900" dirty="0">
              <a:solidFill>
                <a:srgbClr val="242424"/>
              </a:solidFill>
              <a:latin typeface="+mn-ea"/>
              <a:ea typeface="+mn-ea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900" dirty="0" err="1">
                <a:solidFill>
                  <a:srgbClr val="242424"/>
                </a:solidFill>
                <a:latin typeface="+mn-ea"/>
                <a:ea typeface="+mn-ea"/>
              </a:rPr>
              <a:t>sudo</a:t>
            </a:r>
            <a:r>
              <a:rPr lang="en-US" altLang="ko-KR" sz="900" dirty="0">
                <a:solidFill>
                  <a:srgbClr val="242424"/>
                </a:solidFill>
                <a:latin typeface="+mn-ea"/>
                <a:ea typeface="+mn-ea"/>
              </a:rPr>
              <a:t> apt-get update 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900" dirty="0" err="1">
                <a:solidFill>
                  <a:srgbClr val="242424"/>
                </a:solidFill>
                <a:latin typeface="+mn-ea"/>
                <a:ea typeface="+mn-ea"/>
              </a:rPr>
              <a:t>sudo</a:t>
            </a:r>
            <a:r>
              <a:rPr lang="en-US" altLang="ko-KR" sz="900" dirty="0">
                <a:solidFill>
                  <a:srgbClr val="242424"/>
                </a:solidFill>
                <a:latin typeface="+mn-ea"/>
                <a:ea typeface="+mn-ea"/>
              </a:rPr>
              <a:t> apt-get upgrade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900" dirty="0">
              <a:solidFill>
                <a:srgbClr val="242424"/>
              </a:solidFill>
              <a:latin typeface="+mn-ea"/>
              <a:ea typeface="+mn-ea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900" dirty="0" err="1">
                <a:solidFill>
                  <a:srgbClr val="242424"/>
                </a:solidFill>
                <a:latin typeface="+mn-ea"/>
                <a:ea typeface="+mn-ea"/>
              </a:rPr>
              <a:t>sudo</a:t>
            </a:r>
            <a:r>
              <a:rPr lang="en-US" altLang="ko-KR" sz="900" dirty="0">
                <a:solidFill>
                  <a:srgbClr val="242424"/>
                </a:solidFill>
                <a:latin typeface="+mn-ea"/>
                <a:ea typeface="+mn-ea"/>
              </a:rPr>
              <a:t> apt-get install docker.io --yes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900" dirty="0">
              <a:solidFill>
                <a:srgbClr val="242424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rgbClr val="242424"/>
                </a:solidFill>
                <a:latin typeface="+mn-ea"/>
                <a:ea typeface="+mn-ea"/>
              </a:rPr>
              <a:t># Add Docker's official GPG key:</a:t>
            </a:r>
          </a:p>
          <a:p>
            <a:pPr>
              <a:lnSpc>
                <a:spcPct val="150000"/>
              </a:lnSpc>
            </a:pPr>
            <a:r>
              <a:rPr lang="en-US" altLang="ko-KR" sz="900" dirty="0" err="1">
                <a:solidFill>
                  <a:srgbClr val="242424"/>
                </a:solidFill>
                <a:latin typeface="+mn-ea"/>
                <a:ea typeface="+mn-ea"/>
              </a:rPr>
              <a:t>sudo</a:t>
            </a:r>
            <a:r>
              <a:rPr lang="en-US" altLang="ko-KR" sz="900" dirty="0">
                <a:solidFill>
                  <a:srgbClr val="242424"/>
                </a:solidFill>
                <a:latin typeface="+mn-ea"/>
                <a:ea typeface="+mn-ea"/>
              </a:rPr>
              <a:t> apt-get update</a:t>
            </a:r>
          </a:p>
          <a:p>
            <a:pPr>
              <a:lnSpc>
                <a:spcPct val="150000"/>
              </a:lnSpc>
            </a:pPr>
            <a:r>
              <a:rPr lang="en-US" altLang="ko-KR" sz="900" dirty="0" err="1">
                <a:solidFill>
                  <a:srgbClr val="242424"/>
                </a:solidFill>
                <a:latin typeface="+mn-ea"/>
                <a:ea typeface="+mn-ea"/>
              </a:rPr>
              <a:t>sudo</a:t>
            </a:r>
            <a:r>
              <a:rPr lang="en-US" altLang="ko-KR" sz="900" dirty="0">
                <a:solidFill>
                  <a:srgbClr val="242424"/>
                </a:solidFill>
                <a:latin typeface="+mn-ea"/>
                <a:ea typeface="+mn-ea"/>
              </a:rPr>
              <a:t> apt-get install ca-certificates curl</a:t>
            </a:r>
          </a:p>
          <a:p>
            <a:pPr>
              <a:lnSpc>
                <a:spcPct val="150000"/>
              </a:lnSpc>
            </a:pPr>
            <a:r>
              <a:rPr lang="en-US" altLang="ko-KR" sz="900" dirty="0" err="1">
                <a:solidFill>
                  <a:srgbClr val="242424"/>
                </a:solidFill>
                <a:latin typeface="+mn-ea"/>
                <a:ea typeface="+mn-ea"/>
              </a:rPr>
              <a:t>sudo</a:t>
            </a:r>
            <a:r>
              <a:rPr lang="en-US" altLang="ko-KR" sz="900" dirty="0">
                <a:solidFill>
                  <a:srgbClr val="242424"/>
                </a:solidFill>
                <a:latin typeface="+mn-ea"/>
                <a:ea typeface="+mn-ea"/>
              </a:rPr>
              <a:t> install -m 0755 -d /</a:t>
            </a:r>
            <a:r>
              <a:rPr lang="en-US" altLang="ko-KR" sz="900" dirty="0" err="1">
                <a:solidFill>
                  <a:srgbClr val="242424"/>
                </a:solidFill>
                <a:latin typeface="+mn-ea"/>
                <a:ea typeface="+mn-ea"/>
              </a:rPr>
              <a:t>etc</a:t>
            </a:r>
            <a:r>
              <a:rPr lang="en-US" altLang="ko-KR" sz="900" dirty="0">
                <a:solidFill>
                  <a:srgbClr val="242424"/>
                </a:solidFill>
                <a:latin typeface="+mn-ea"/>
                <a:ea typeface="+mn-ea"/>
              </a:rPr>
              <a:t>/apt/keyrings</a:t>
            </a:r>
          </a:p>
          <a:p>
            <a:pPr>
              <a:lnSpc>
                <a:spcPct val="150000"/>
              </a:lnSpc>
            </a:pPr>
            <a:r>
              <a:rPr lang="en-US" altLang="ko-KR" sz="900" dirty="0" err="1">
                <a:solidFill>
                  <a:srgbClr val="242424"/>
                </a:solidFill>
                <a:latin typeface="+mn-ea"/>
                <a:ea typeface="+mn-ea"/>
              </a:rPr>
              <a:t>sudo</a:t>
            </a:r>
            <a:r>
              <a:rPr lang="en-US" altLang="ko-KR" sz="900" dirty="0">
                <a:solidFill>
                  <a:srgbClr val="242424"/>
                </a:solidFill>
                <a:latin typeface="+mn-ea"/>
                <a:ea typeface="+mn-ea"/>
              </a:rPr>
              <a:t> curl -</a:t>
            </a:r>
            <a:r>
              <a:rPr lang="en-US" altLang="ko-KR" sz="900" dirty="0" err="1">
                <a:solidFill>
                  <a:srgbClr val="242424"/>
                </a:solidFill>
                <a:latin typeface="+mn-ea"/>
                <a:ea typeface="+mn-ea"/>
              </a:rPr>
              <a:t>fsSL</a:t>
            </a:r>
            <a:r>
              <a:rPr lang="en-US" altLang="ko-KR" sz="900" dirty="0">
                <a:solidFill>
                  <a:srgbClr val="242424"/>
                </a:solidFill>
                <a:latin typeface="+mn-ea"/>
                <a:ea typeface="+mn-ea"/>
              </a:rPr>
              <a:t> https://download.docker.com/linux/ubuntu/gpg -o /</a:t>
            </a:r>
            <a:r>
              <a:rPr lang="en-US" altLang="ko-KR" sz="900" dirty="0" err="1">
                <a:solidFill>
                  <a:srgbClr val="242424"/>
                </a:solidFill>
                <a:latin typeface="+mn-ea"/>
                <a:ea typeface="+mn-ea"/>
              </a:rPr>
              <a:t>etc</a:t>
            </a:r>
            <a:r>
              <a:rPr lang="en-US" altLang="ko-KR" sz="900" dirty="0">
                <a:solidFill>
                  <a:srgbClr val="242424"/>
                </a:solidFill>
                <a:latin typeface="+mn-ea"/>
                <a:ea typeface="+mn-ea"/>
              </a:rPr>
              <a:t>/apt/keyrings/</a:t>
            </a:r>
            <a:r>
              <a:rPr lang="en-US" altLang="ko-KR" sz="900" dirty="0" err="1">
                <a:solidFill>
                  <a:srgbClr val="242424"/>
                </a:solidFill>
                <a:latin typeface="+mn-ea"/>
                <a:ea typeface="+mn-ea"/>
              </a:rPr>
              <a:t>docker.asc</a:t>
            </a:r>
            <a:endParaRPr lang="en-US" altLang="ko-KR" sz="900" dirty="0">
              <a:solidFill>
                <a:srgbClr val="242424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 err="1">
                <a:solidFill>
                  <a:srgbClr val="242424"/>
                </a:solidFill>
                <a:latin typeface="+mn-ea"/>
                <a:ea typeface="+mn-ea"/>
              </a:rPr>
              <a:t>sudo</a:t>
            </a:r>
            <a:r>
              <a:rPr lang="en-US" altLang="ko-KR" sz="900" dirty="0">
                <a:solidFill>
                  <a:srgbClr val="242424"/>
                </a:solidFill>
                <a:latin typeface="+mn-ea"/>
                <a:ea typeface="+mn-ea"/>
              </a:rPr>
              <a:t> </a:t>
            </a:r>
            <a:r>
              <a:rPr lang="en-US" altLang="ko-KR" sz="900" dirty="0" err="1">
                <a:solidFill>
                  <a:srgbClr val="242424"/>
                </a:solidFill>
                <a:latin typeface="+mn-ea"/>
                <a:ea typeface="+mn-ea"/>
              </a:rPr>
              <a:t>chmod</a:t>
            </a:r>
            <a:r>
              <a:rPr lang="en-US" altLang="ko-KR" sz="900" dirty="0">
                <a:solidFill>
                  <a:srgbClr val="242424"/>
                </a:solidFill>
                <a:latin typeface="+mn-ea"/>
                <a:ea typeface="+mn-ea"/>
              </a:rPr>
              <a:t> </a:t>
            </a:r>
            <a:r>
              <a:rPr lang="en-US" altLang="ko-KR" sz="900" dirty="0" err="1">
                <a:solidFill>
                  <a:srgbClr val="242424"/>
                </a:solidFill>
                <a:latin typeface="+mn-ea"/>
                <a:ea typeface="+mn-ea"/>
              </a:rPr>
              <a:t>a+r</a:t>
            </a:r>
            <a:r>
              <a:rPr lang="en-US" altLang="ko-KR" sz="900" dirty="0">
                <a:solidFill>
                  <a:srgbClr val="242424"/>
                </a:solidFill>
                <a:latin typeface="+mn-ea"/>
                <a:ea typeface="+mn-ea"/>
              </a:rPr>
              <a:t> /</a:t>
            </a:r>
            <a:r>
              <a:rPr lang="en-US" altLang="ko-KR" sz="900" dirty="0" err="1">
                <a:solidFill>
                  <a:srgbClr val="242424"/>
                </a:solidFill>
                <a:latin typeface="+mn-ea"/>
                <a:ea typeface="+mn-ea"/>
              </a:rPr>
              <a:t>etc</a:t>
            </a:r>
            <a:r>
              <a:rPr lang="en-US" altLang="ko-KR" sz="900" dirty="0">
                <a:solidFill>
                  <a:srgbClr val="242424"/>
                </a:solidFill>
                <a:latin typeface="+mn-ea"/>
                <a:ea typeface="+mn-ea"/>
              </a:rPr>
              <a:t>/apt/keyrings/</a:t>
            </a:r>
            <a:r>
              <a:rPr lang="en-US" altLang="ko-KR" sz="900" dirty="0" err="1">
                <a:solidFill>
                  <a:srgbClr val="242424"/>
                </a:solidFill>
                <a:latin typeface="+mn-ea"/>
                <a:ea typeface="+mn-ea"/>
              </a:rPr>
              <a:t>docker.asc</a:t>
            </a:r>
            <a:endParaRPr lang="en-US" altLang="ko-KR" sz="900" dirty="0">
              <a:solidFill>
                <a:srgbClr val="242424"/>
              </a:solidFill>
              <a:latin typeface="+mn-ea"/>
              <a:ea typeface="+mn-ea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900" dirty="0">
              <a:solidFill>
                <a:srgbClr val="242424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rgbClr val="242424"/>
                </a:solidFill>
                <a:latin typeface="+mn-ea"/>
                <a:ea typeface="+mn-ea"/>
              </a:rPr>
              <a:t># Add the repository to Apt sources: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rgbClr val="242424"/>
                </a:solidFill>
                <a:latin typeface="+mn-ea"/>
                <a:ea typeface="+mn-ea"/>
              </a:rPr>
              <a:t>echo \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rgbClr val="242424"/>
                </a:solidFill>
                <a:latin typeface="+mn-ea"/>
                <a:ea typeface="+mn-ea"/>
              </a:rPr>
              <a:t>"</a:t>
            </a:r>
            <a:r>
              <a:rPr lang="en-US" altLang="ko-KR" sz="900" dirty="0">
                <a:solidFill>
                  <a:srgbClr val="242424"/>
                </a:solidFill>
                <a:latin typeface="+mn-ea"/>
                <a:ea typeface="+mn-ea"/>
              </a:rPr>
              <a:t>deb [arch=$(</a:t>
            </a:r>
            <a:r>
              <a:rPr lang="en-US" altLang="ko-KR" sz="900" dirty="0" err="1">
                <a:solidFill>
                  <a:srgbClr val="242424"/>
                </a:solidFill>
                <a:latin typeface="+mn-ea"/>
                <a:ea typeface="+mn-ea"/>
              </a:rPr>
              <a:t>dpkg</a:t>
            </a:r>
            <a:r>
              <a:rPr lang="en-US" altLang="ko-KR" sz="900" dirty="0">
                <a:solidFill>
                  <a:srgbClr val="242424"/>
                </a:solidFill>
                <a:latin typeface="+mn-ea"/>
                <a:ea typeface="+mn-ea"/>
              </a:rPr>
              <a:t> --print-architecture) signed-by=/</a:t>
            </a:r>
            <a:r>
              <a:rPr lang="en-US" altLang="ko-KR" sz="900" dirty="0" err="1">
                <a:solidFill>
                  <a:srgbClr val="242424"/>
                </a:solidFill>
                <a:latin typeface="+mn-ea"/>
                <a:ea typeface="+mn-ea"/>
              </a:rPr>
              <a:t>etc</a:t>
            </a:r>
            <a:r>
              <a:rPr lang="en-US" altLang="ko-KR" sz="900" dirty="0">
                <a:solidFill>
                  <a:srgbClr val="242424"/>
                </a:solidFill>
                <a:latin typeface="+mn-ea"/>
                <a:ea typeface="+mn-ea"/>
              </a:rPr>
              <a:t>/apt/keyrings/</a:t>
            </a:r>
            <a:r>
              <a:rPr lang="en-US" altLang="ko-KR" sz="900" dirty="0" err="1">
                <a:solidFill>
                  <a:srgbClr val="242424"/>
                </a:solidFill>
                <a:latin typeface="+mn-ea"/>
                <a:ea typeface="+mn-ea"/>
              </a:rPr>
              <a:t>docker.asc</a:t>
            </a:r>
            <a:r>
              <a:rPr lang="en-US" altLang="ko-KR" sz="900" dirty="0">
                <a:solidFill>
                  <a:srgbClr val="242424"/>
                </a:solidFill>
                <a:latin typeface="+mn-ea"/>
                <a:ea typeface="+mn-ea"/>
              </a:rPr>
              <a:t>] https://download.docker.com/linux/ubuntu </a:t>
            </a:r>
            <a:r>
              <a:rPr lang="en-US" altLang="ko-KR" sz="900" dirty="0" smtClean="0">
                <a:solidFill>
                  <a:srgbClr val="242424"/>
                </a:solidFill>
                <a:latin typeface="+mn-ea"/>
                <a:ea typeface="+mn-ea"/>
              </a:rPr>
              <a:t>\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rgbClr val="242424"/>
                </a:solidFill>
                <a:latin typeface="+mn-ea"/>
                <a:ea typeface="+mn-ea"/>
              </a:rPr>
              <a:t> $(. /</a:t>
            </a:r>
            <a:r>
              <a:rPr lang="en-US" altLang="ko-KR" sz="900" dirty="0" err="1" smtClean="0">
                <a:solidFill>
                  <a:srgbClr val="242424"/>
                </a:solidFill>
                <a:latin typeface="+mn-ea"/>
                <a:ea typeface="+mn-ea"/>
              </a:rPr>
              <a:t>etc</a:t>
            </a:r>
            <a:r>
              <a:rPr lang="en-US" altLang="ko-KR" sz="900" dirty="0" smtClean="0">
                <a:solidFill>
                  <a:srgbClr val="242424"/>
                </a:solidFill>
                <a:latin typeface="+mn-ea"/>
                <a:ea typeface="+mn-ea"/>
              </a:rPr>
              <a:t>/</a:t>
            </a:r>
            <a:r>
              <a:rPr lang="en-US" altLang="ko-KR" sz="900" dirty="0" err="1" smtClean="0">
                <a:solidFill>
                  <a:srgbClr val="242424"/>
                </a:solidFill>
                <a:latin typeface="+mn-ea"/>
                <a:ea typeface="+mn-ea"/>
              </a:rPr>
              <a:t>os</a:t>
            </a:r>
            <a:r>
              <a:rPr lang="en-US" altLang="ko-KR" sz="900" dirty="0" smtClean="0">
                <a:solidFill>
                  <a:srgbClr val="242424"/>
                </a:solidFill>
                <a:latin typeface="+mn-ea"/>
                <a:ea typeface="+mn-ea"/>
              </a:rPr>
              <a:t>-release &amp;&amp; echo "${UBUNTU_CODENAME:-$VERSION_CODENAME}") stable" | \</a:t>
            </a:r>
          </a:p>
          <a:p>
            <a:pPr>
              <a:lnSpc>
                <a:spcPct val="150000"/>
              </a:lnSpc>
            </a:pPr>
            <a:r>
              <a:rPr lang="en-US" altLang="ko-KR" sz="900" dirty="0" err="1" smtClean="0">
                <a:solidFill>
                  <a:srgbClr val="242424"/>
                </a:solidFill>
                <a:latin typeface="+mn-ea"/>
                <a:ea typeface="+mn-ea"/>
              </a:rPr>
              <a:t>sudo</a:t>
            </a:r>
            <a:r>
              <a:rPr lang="en-US" altLang="ko-KR" sz="900" dirty="0" smtClean="0">
                <a:solidFill>
                  <a:srgbClr val="242424"/>
                </a:solidFill>
                <a:latin typeface="+mn-ea"/>
                <a:ea typeface="+mn-ea"/>
              </a:rPr>
              <a:t> </a:t>
            </a:r>
            <a:r>
              <a:rPr lang="en-US" altLang="ko-KR" sz="900" dirty="0">
                <a:solidFill>
                  <a:srgbClr val="242424"/>
                </a:solidFill>
                <a:latin typeface="+mn-ea"/>
                <a:ea typeface="+mn-ea"/>
              </a:rPr>
              <a:t>tee /</a:t>
            </a:r>
            <a:r>
              <a:rPr lang="en-US" altLang="ko-KR" sz="900" dirty="0" err="1">
                <a:solidFill>
                  <a:srgbClr val="242424"/>
                </a:solidFill>
                <a:latin typeface="+mn-ea"/>
                <a:ea typeface="+mn-ea"/>
              </a:rPr>
              <a:t>etc</a:t>
            </a:r>
            <a:r>
              <a:rPr lang="en-US" altLang="ko-KR" sz="900" dirty="0">
                <a:solidFill>
                  <a:srgbClr val="242424"/>
                </a:solidFill>
                <a:latin typeface="+mn-ea"/>
                <a:ea typeface="+mn-ea"/>
              </a:rPr>
              <a:t>/apt/</a:t>
            </a:r>
            <a:r>
              <a:rPr lang="en-US" altLang="ko-KR" sz="900" dirty="0" err="1">
                <a:solidFill>
                  <a:srgbClr val="242424"/>
                </a:solidFill>
                <a:latin typeface="+mn-ea"/>
                <a:ea typeface="+mn-ea"/>
              </a:rPr>
              <a:t>sources.list.d</a:t>
            </a:r>
            <a:r>
              <a:rPr lang="en-US" altLang="ko-KR" sz="900" dirty="0">
                <a:solidFill>
                  <a:srgbClr val="242424"/>
                </a:solidFill>
                <a:latin typeface="+mn-ea"/>
                <a:ea typeface="+mn-ea"/>
              </a:rPr>
              <a:t>/</a:t>
            </a:r>
            <a:r>
              <a:rPr lang="en-US" altLang="ko-KR" sz="900" dirty="0" err="1">
                <a:solidFill>
                  <a:srgbClr val="242424"/>
                </a:solidFill>
                <a:latin typeface="+mn-ea"/>
                <a:ea typeface="+mn-ea"/>
              </a:rPr>
              <a:t>docker.list</a:t>
            </a:r>
            <a:r>
              <a:rPr lang="en-US" altLang="ko-KR" sz="900" dirty="0">
                <a:solidFill>
                  <a:srgbClr val="242424"/>
                </a:solidFill>
                <a:latin typeface="+mn-ea"/>
                <a:ea typeface="+mn-ea"/>
              </a:rPr>
              <a:t> &gt; /</a:t>
            </a:r>
            <a:r>
              <a:rPr lang="en-US" altLang="ko-KR" sz="900" dirty="0" smtClean="0">
                <a:solidFill>
                  <a:srgbClr val="242424"/>
                </a:solidFill>
                <a:latin typeface="+mn-ea"/>
                <a:ea typeface="+mn-ea"/>
              </a:rPr>
              <a:t>dev/null</a:t>
            </a:r>
          </a:p>
          <a:p>
            <a:pPr>
              <a:lnSpc>
                <a:spcPct val="150000"/>
              </a:lnSpc>
            </a:pPr>
            <a:r>
              <a:rPr lang="en-US" altLang="ko-KR" sz="900" dirty="0" err="1" smtClean="0">
                <a:solidFill>
                  <a:srgbClr val="242424"/>
                </a:solidFill>
                <a:latin typeface="+mn-ea"/>
                <a:ea typeface="+mn-ea"/>
              </a:rPr>
              <a:t>sudo</a:t>
            </a:r>
            <a:r>
              <a:rPr lang="en-US" altLang="ko-KR" sz="900" dirty="0" smtClean="0">
                <a:solidFill>
                  <a:srgbClr val="242424"/>
                </a:solidFill>
                <a:latin typeface="+mn-ea"/>
                <a:ea typeface="+mn-ea"/>
              </a:rPr>
              <a:t> </a:t>
            </a:r>
            <a:r>
              <a:rPr lang="en-US" altLang="ko-KR" sz="900" dirty="0">
                <a:solidFill>
                  <a:srgbClr val="242424"/>
                </a:solidFill>
                <a:latin typeface="+mn-ea"/>
                <a:ea typeface="+mn-ea"/>
              </a:rPr>
              <a:t>apt-get update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900" dirty="0">
              <a:solidFill>
                <a:srgbClr val="242424"/>
              </a:solidFill>
              <a:latin typeface="+mn-ea"/>
              <a:ea typeface="+mn-ea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900" dirty="0" err="1">
                <a:solidFill>
                  <a:srgbClr val="242424"/>
                </a:solidFill>
                <a:latin typeface="+mn-ea"/>
                <a:ea typeface="+mn-ea"/>
              </a:rPr>
              <a:t>sudo</a:t>
            </a:r>
            <a:r>
              <a:rPr lang="en-US" altLang="ko-KR" sz="900" dirty="0">
                <a:solidFill>
                  <a:srgbClr val="242424"/>
                </a:solidFill>
                <a:latin typeface="+mn-ea"/>
                <a:ea typeface="+mn-ea"/>
              </a:rPr>
              <a:t> apt-get install </a:t>
            </a:r>
            <a:r>
              <a:rPr lang="en-US" altLang="ko-KR" sz="900" dirty="0" err="1">
                <a:solidFill>
                  <a:srgbClr val="242424"/>
                </a:solidFill>
                <a:latin typeface="+mn-ea"/>
                <a:ea typeface="+mn-ea"/>
              </a:rPr>
              <a:t>docker</a:t>
            </a:r>
            <a:r>
              <a:rPr lang="en-US" altLang="ko-KR" sz="900" dirty="0">
                <a:solidFill>
                  <a:srgbClr val="242424"/>
                </a:solidFill>
                <a:latin typeface="+mn-ea"/>
                <a:ea typeface="+mn-ea"/>
              </a:rPr>
              <a:t>-compose-plugin</a:t>
            </a:r>
          </a:p>
        </p:txBody>
      </p:sp>
    </p:spTree>
    <p:extLst>
      <p:ext uri="{BB962C8B-B14F-4D97-AF65-F5344CB8AC3E}">
        <p14:creationId xmlns:p14="http://schemas.microsoft.com/office/powerpoint/2010/main" val="48632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7"/>
          <p:cNvSpPr>
            <a:spLocks noGrp="1"/>
          </p:cNvSpPr>
          <p:nvPr>
            <p:ph type="title"/>
          </p:nvPr>
        </p:nvSpPr>
        <p:spPr bwMode="auto">
          <a:xfrm>
            <a:off x="277813" y="209550"/>
            <a:ext cx="7199312" cy="3381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dirty="0"/>
              <a:t>2</a:t>
            </a:r>
            <a:r>
              <a:rPr lang="en-US" dirty="0" smtClean="0"/>
              <a:t>) </a:t>
            </a:r>
            <a:r>
              <a:rPr lang="en-US" dirty="0" err="1" smtClean="0"/>
              <a:t>docker-compose.yml</a:t>
            </a:r>
            <a:endParaRPr dirty="0"/>
          </a:p>
        </p:txBody>
      </p:sp>
      <p:sp>
        <p:nvSpPr>
          <p:cNvPr id="4" name="직사각형 3"/>
          <p:cNvSpPr/>
          <p:nvPr/>
        </p:nvSpPr>
        <p:spPr>
          <a:xfrm>
            <a:off x="388907" y="781992"/>
            <a:ext cx="8867236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242424"/>
                </a:solidFill>
                <a:latin typeface="+mn-ea"/>
                <a:ea typeface="+mn-ea"/>
              </a:rPr>
              <a:t>volumes:</a:t>
            </a:r>
          </a:p>
          <a:p>
            <a:r>
              <a:rPr lang="en-US" altLang="ko-KR" sz="800" dirty="0">
                <a:solidFill>
                  <a:srgbClr val="242424"/>
                </a:solidFill>
                <a:latin typeface="+mn-ea"/>
                <a:ea typeface="+mn-ea"/>
              </a:rPr>
              <a:t>  </a:t>
            </a:r>
            <a:r>
              <a:rPr lang="en-US" altLang="ko-KR" sz="800" dirty="0" err="1">
                <a:solidFill>
                  <a:srgbClr val="242424"/>
                </a:solidFill>
                <a:latin typeface="+mn-ea"/>
                <a:ea typeface="+mn-ea"/>
              </a:rPr>
              <a:t>db_storage</a:t>
            </a:r>
            <a:r>
              <a:rPr lang="en-US" altLang="ko-KR" sz="800" dirty="0">
                <a:solidFill>
                  <a:srgbClr val="242424"/>
                </a:solidFill>
                <a:latin typeface="+mn-ea"/>
                <a:ea typeface="+mn-ea"/>
              </a:rPr>
              <a:t>:</a:t>
            </a:r>
          </a:p>
          <a:p>
            <a:r>
              <a:rPr lang="en-US" altLang="ko-KR" sz="800" dirty="0">
                <a:solidFill>
                  <a:srgbClr val="242424"/>
                </a:solidFill>
                <a:latin typeface="+mn-ea"/>
                <a:ea typeface="+mn-ea"/>
              </a:rPr>
              <a:t>  n8n_storage:</a:t>
            </a:r>
          </a:p>
          <a:p>
            <a:endParaRPr lang="en-US" altLang="ko-KR" sz="800" dirty="0">
              <a:solidFill>
                <a:srgbClr val="242424"/>
              </a:solidFill>
              <a:latin typeface="+mn-ea"/>
              <a:ea typeface="+mn-ea"/>
            </a:endParaRPr>
          </a:p>
          <a:p>
            <a:r>
              <a:rPr lang="en-US" altLang="ko-KR" sz="800" dirty="0">
                <a:solidFill>
                  <a:srgbClr val="242424"/>
                </a:solidFill>
                <a:latin typeface="+mn-ea"/>
                <a:ea typeface="+mn-ea"/>
              </a:rPr>
              <a:t>services:</a:t>
            </a:r>
          </a:p>
          <a:p>
            <a:r>
              <a:rPr lang="en-US" altLang="ko-KR" sz="800" dirty="0">
                <a:solidFill>
                  <a:srgbClr val="242424"/>
                </a:solidFill>
                <a:latin typeface="+mn-ea"/>
                <a:ea typeface="+mn-ea"/>
              </a:rPr>
              <a:t>  </a:t>
            </a:r>
            <a:r>
              <a:rPr lang="en-US" altLang="ko-KR" sz="800" dirty="0" err="1">
                <a:solidFill>
                  <a:srgbClr val="242424"/>
                </a:solidFill>
                <a:latin typeface="+mn-ea"/>
                <a:ea typeface="+mn-ea"/>
              </a:rPr>
              <a:t>postgres</a:t>
            </a:r>
            <a:r>
              <a:rPr lang="en-US" altLang="ko-KR" sz="800" dirty="0">
                <a:solidFill>
                  <a:srgbClr val="242424"/>
                </a:solidFill>
                <a:latin typeface="+mn-ea"/>
                <a:ea typeface="+mn-ea"/>
              </a:rPr>
              <a:t>:</a:t>
            </a:r>
          </a:p>
          <a:p>
            <a:r>
              <a:rPr lang="en-US" altLang="ko-KR" sz="800" dirty="0">
                <a:solidFill>
                  <a:srgbClr val="242424"/>
                </a:solidFill>
                <a:latin typeface="+mn-ea"/>
                <a:ea typeface="+mn-ea"/>
              </a:rPr>
              <a:t>    image: postgres:16</a:t>
            </a:r>
          </a:p>
          <a:p>
            <a:r>
              <a:rPr lang="en-US" altLang="ko-KR" sz="800" dirty="0">
                <a:solidFill>
                  <a:srgbClr val="242424"/>
                </a:solidFill>
                <a:latin typeface="+mn-ea"/>
                <a:ea typeface="+mn-ea"/>
              </a:rPr>
              <a:t>    restart: always</a:t>
            </a:r>
          </a:p>
          <a:p>
            <a:r>
              <a:rPr lang="en-US" altLang="ko-KR" sz="800" dirty="0">
                <a:solidFill>
                  <a:srgbClr val="242424"/>
                </a:solidFill>
                <a:latin typeface="+mn-ea"/>
                <a:ea typeface="+mn-ea"/>
              </a:rPr>
              <a:t>    environment:</a:t>
            </a:r>
          </a:p>
          <a:p>
            <a:r>
              <a:rPr lang="en-US" altLang="ko-KR" sz="800" dirty="0">
                <a:solidFill>
                  <a:srgbClr val="242424"/>
                </a:solidFill>
                <a:latin typeface="+mn-ea"/>
                <a:ea typeface="+mn-ea"/>
              </a:rPr>
              <a:t>      - POSTGRES_USER</a:t>
            </a:r>
          </a:p>
          <a:p>
            <a:r>
              <a:rPr lang="en-US" altLang="ko-KR" sz="800" dirty="0">
                <a:solidFill>
                  <a:srgbClr val="242424"/>
                </a:solidFill>
                <a:latin typeface="+mn-ea"/>
                <a:ea typeface="+mn-ea"/>
              </a:rPr>
              <a:t>      - POSTGRES_PASSWORD</a:t>
            </a:r>
          </a:p>
          <a:p>
            <a:r>
              <a:rPr lang="en-US" altLang="ko-KR" sz="800" dirty="0">
                <a:solidFill>
                  <a:srgbClr val="242424"/>
                </a:solidFill>
                <a:latin typeface="+mn-ea"/>
                <a:ea typeface="+mn-ea"/>
              </a:rPr>
              <a:t>      - POSTGRES_DB</a:t>
            </a:r>
          </a:p>
          <a:p>
            <a:r>
              <a:rPr lang="en-US" altLang="ko-KR" sz="800" dirty="0">
                <a:solidFill>
                  <a:srgbClr val="242424"/>
                </a:solidFill>
                <a:latin typeface="+mn-ea"/>
                <a:ea typeface="+mn-ea"/>
              </a:rPr>
              <a:t>      - POSTGRES_NON_ROOT_USER</a:t>
            </a:r>
          </a:p>
          <a:p>
            <a:r>
              <a:rPr lang="en-US" altLang="ko-KR" sz="800" dirty="0">
                <a:solidFill>
                  <a:srgbClr val="242424"/>
                </a:solidFill>
                <a:latin typeface="+mn-ea"/>
                <a:ea typeface="+mn-ea"/>
              </a:rPr>
              <a:t>      - POSTGRES_NON_ROOT_PASSWORD</a:t>
            </a:r>
          </a:p>
          <a:p>
            <a:r>
              <a:rPr lang="en-US" altLang="ko-KR" sz="800" dirty="0">
                <a:solidFill>
                  <a:srgbClr val="242424"/>
                </a:solidFill>
                <a:latin typeface="+mn-ea"/>
                <a:ea typeface="+mn-ea"/>
              </a:rPr>
              <a:t>    volumes:</a:t>
            </a:r>
          </a:p>
          <a:p>
            <a:r>
              <a:rPr lang="en-US" altLang="ko-KR" sz="800" dirty="0">
                <a:solidFill>
                  <a:srgbClr val="242424"/>
                </a:solidFill>
                <a:latin typeface="+mn-ea"/>
                <a:ea typeface="+mn-ea"/>
              </a:rPr>
              <a:t>      - </a:t>
            </a:r>
            <a:r>
              <a:rPr lang="en-US" altLang="ko-KR" sz="800" dirty="0" err="1">
                <a:solidFill>
                  <a:srgbClr val="242424"/>
                </a:solidFill>
                <a:latin typeface="+mn-ea"/>
                <a:ea typeface="+mn-ea"/>
              </a:rPr>
              <a:t>db_storage</a:t>
            </a:r>
            <a:r>
              <a:rPr lang="en-US" altLang="ko-KR" sz="800" dirty="0">
                <a:solidFill>
                  <a:srgbClr val="242424"/>
                </a:solidFill>
                <a:latin typeface="+mn-ea"/>
                <a:ea typeface="+mn-ea"/>
              </a:rPr>
              <a:t>:/</a:t>
            </a:r>
            <a:r>
              <a:rPr lang="en-US" altLang="ko-KR" sz="800" dirty="0" err="1">
                <a:solidFill>
                  <a:srgbClr val="242424"/>
                </a:solidFill>
                <a:latin typeface="+mn-ea"/>
                <a:ea typeface="+mn-ea"/>
              </a:rPr>
              <a:t>var</a:t>
            </a:r>
            <a:r>
              <a:rPr lang="en-US" altLang="ko-KR" sz="800" dirty="0">
                <a:solidFill>
                  <a:srgbClr val="242424"/>
                </a:solidFill>
                <a:latin typeface="+mn-ea"/>
                <a:ea typeface="+mn-ea"/>
              </a:rPr>
              <a:t>/lib/</a:t>
            </a:r>
            <a:r>
              <a:rPr lang="en-US" altLang="ko-KR" sz="800" dirty="0" err="1">
                <a:solidFill>
                  <a:srgbClr val="242424"/>
                </a:solidFill>
                <a:latin typeface="+mn-ea"/>
                <a:ea typeface="+mn-ea"/>
              </a:rPr>
              <a:t>postgresql</a:t>
            </a:r>
            <a:r>
              <a:rPr lang="en-US" altLang="ko-KR" sz="800" dirty="0">
                <a:solidFill>
                  <a:srgbClr val="242424"/>
                </a:solidFill>
                <a:latin typeface="+mn-ea"/>
                <a:ea typeface="+mn-ea"/>
              </a:rPr>
              <a:t>/data</a:t>
            </a:r>
          </a:p>
          <a:p>
            <a:r>
              <a:rPr lang="en-US" altLang="ko-KR" sz="800" dirty="0">
                <a:solidFill>
                  <a:srgbClr val="242424"/>
                </a:solidFill>
                <a:latin typeface="+mn-ea"/>
                <a:ea typeface="+mn-ea"/>
              </a:rPr>
              <a:t>      - ./init-data.sh:/docker-entrypoint-initdb.d/init-data.sh</a:t>
            </a:r>
          </a:p>
          <a:p>
            <a:r>
              <a:rPr lang="en-US" altLang="ko-KR" sz="800" dirty="0">
                <a:solidFill>
                  <a:srgbClr val="242424"/>
                </a:solidFill>
                <a:latin typeface="+mn-ea"/>
                <a:ea typeface="+mn-ea"/>
              </a:rPr>
              <a:t>    </a:t>
            </a:r>
            <a:r>
              <a:rPr lang="en-US" altLang="ko-KR" sz="800" dirty="0" err="1">
                <a:solidFill>
                  <a:srgbClr val="242424"/>
                </a:solidFill>
                <a:latin typeface="+mn-ea"/>
                <a:ea typeface="+mn-ea"/>
              </a:rPr>
              <a:t>healthcheck</a:t>
            </a:r>
            <a:r>
              <a:rPr lang="en-US" altLang="ko-KR" sz="800" dirty="0">
                <a:solidFill>
                  <a:srgbClr val="242424"/>
                </a:solidFill>
                <a:latin typeface="+mn-ea"/>
                <a:ea typeface="+mn-ea"/>
              </a:rPr>
              <a:t>:</a:t>
            </a:r>
          </a:p>
          <a:p>
            <a:r>
              <a:rPr lang="en-US" altLang="ko-KR" sz="800" dirty="0">
                <a:solidFill>
                  <a:srgbClr val="242424"/>
                </a:solidFill>
                <a:latin typeface="+mn-ea"/>
                <a:ea typeface="+mn-ea"/>
              </a:rPr>
              <a:t>      test: ['CMD-SHELL', '</a:t>
            </a:r>
            <a:r>
              <a:rPr lang="en-US" altLang="ko-KR" sz="800" dirty="0" err="1">
                <a:solidFill>
                  <a:srgbClr val="242424"/>
                </a:solidFill>
                <a:latin typeface="+mn-ea"/>
                <a:ea typeface="+mn-ea"/>
              </a:rPr>
              <a:t>pg_isready</a:t>
            </a:r>
            <a:r>
              <a:rPr lang="en-US" altLang="ko-KR" sz="800" dirty="0">
                <a:solidFill>
                  <a:srgbClr val="242424"/>
                </a:solidFill>
                <a:latin typeface="+mn-ea"/>
                <a:ea typeface="+mn-ea"/>
              </a:rPr>
              <a:t> -h localhost -U ${POSTGRES_USER} -d ${POSTGRES_DB}']</a:t>
            </a:r>
          </a:p>
          <a:p>
            <a:r>
              <a:rPr lang="en-US" altLang="ko-KR" sz="800" dirty="0">
                <a:solidFill>
                  <a:srgbClr val="242424"/>
                </a:solidFill>
                <a:latin typeface="+mn-ea"/>
                <a:ea typeface="+mn-ea"/>
              </a:rPr>
              <a:t>      interval: 5s</a:t>
            </a:r>
          </a:p>
          <a:p>
            <a:r>
              <a:rPr lang="en-US" altLang="ko-KR" sz="800" dirty="0">
                <a:solidFill>
                  <a:srgbClr val="242424"/>
                </a:solidFill>
                <a:latin typeface="+mn-ea"/>
                <a:ea typeface="+mn-ea"/>
              </a:rPr>
              <a:t>      timeout: 5s</a:t>
            </a:r>
          </a:p>
          <a:p>
            <a:r>
              <a:rPr lang="en-US" altLang="ko-KR" sz="800" dirty="0">
                <a:solidFill>
                  <a:srgbClr val="242424"/>
                </a:solidFill>
                <a:latin typeface="+mn-ea"/>
                <a:ea typeface="+mn-ea"/>
              </a:rPr>
              <a:t>      retries: 10</a:t>
            </a:r>
          </a:p>
          <a:p>
            <a:endParaRPr lang="en-US" altLang="ko-KR" sz="800" dirty="0">
              <a:solidFill>
                <a:srgbClr val="242424"/>
              </a:solidFill>
              <a:latin typeface="+mn-ea"/>
              <a:ea typeface="+mn-ea"/>
            </a:endParaRPr>
          </a:p>
          <a:p>
            <a:r>
              <a:rPr lang="en-US" altLang="ko-KR" sz="800" dirty="0">
                <a:solidFill>
                  <a:srgbClr val="242424"/>
                </a:solidFill>
                <a:latin typeface="+mn-ea"/>
                <a:ea typeface="+mn-ea"/>
              </a:rPr>
              <a:t>  n8n:</a:t>
            </a:r>
          </a:p>
          <a:p>
            <a:r>
              <a:rPr lang="en-US" altLang="ko-KR" sz="800" dirty="0">
                <a:solidFill>
                  <a:srgbClr val="242424"/>
                </a:solidFill>
                <a:latin typeface="+mn-ea"/>
                <a:ea typeface="+mn-ea"/>
              </a:rPr>
              <a:t>    image: docker.n8n.io/n8nio/n8n:1.80.5</a:t>
            </a:r>
          </a:p>
          <a:p>
            <a:r>
              <a:rPr lang="en-US" altLang="ko-KR" sz="800" dirty="0">
                <a:solidFill>
                  <a:srgbClr val="242424"/>
                </a:solidFill>
                <a:latin typeface="+mn-ea"/>
                <a:ea typeface="+mn-ea"/>
              </a:rPr>
              <a:t>    restart: always</a:t>
            </a:r>
          </a:p>
          <a:p>
            <a:r>
              <a:rPr lang="en-US" altLang="ko-KR" sz="800" dirty="0">
                <a:solidFill>
                  <a:srgbClr val="242424"/>
                </a:solidFill>
                <a:latin typeface="+mn-ea"/>
                <a:ea typeface="+mn-ea"/>
              </a:rPr>
              <a:t>    #</a:t>
            </a:r>
            <a:r>
              <a:rPr lang="en-US" altLang="ko-KR" sz="800" dirty="0" err="1">
                <a:solidFill>
                  <a:srgbClr val="242424"/>
                </a:solidFill>
                <a:latin typeface="+mn-ea"/>
                <a:ea typeface="+mn-ea"/>
              </a:rPr>
              <a:t>network_mode</a:t>
            </a:r>
            <a:r>
              <a:rPr lang="en-US" altLang="ko-KR" sz="800" dirty="0">
                <a:solidFill>
                  <a:srgbClr val="242424"/>
                </a:solidFill>
                <a:latin typeface="+mn-ea"/>
                <a:ea typeface="+mn-ea"/>
              </a:rPr>
              <a:t>: bridge</a:t>
            </a:r>
          </a:p>
          <a:p>
            <a:r>
              <a:rPr lang="en-US" altLang="ko-KR" sz="800" dirty="0">
                <a:solidFill>
                  <a:srgbClr val="242424"/>
                </a:solidFill>
                <a:latin typeface="+mn-ea"/>
                <a:ea typeface="+mn-ea"/>
              </a:rPr>
              <a:t>    environment:</a:t>
            </a:r>
          </a:p>
          <a:p>
            <a:r>
              <a:rPr lang="en-US" altLang="ko-KR" sz="800" dirty="0">
                <a:solidFill>
                  <a:srgbClr val="242424"/>
                </a:solidFill>
                <a:latin typeface="+mn-ea"/>
                <a:ea typeface="+mn-ea"/>
              </a:rPr>
              <a:t>      - "N8N_SECURE_COOKIE=false"</a:t>
            </a:r>
          </a:p>
          <a:p>
            <a:r>
              <a:rPr lang="en-US" altLang="ko-KR" sz="800" dirty="0">
                <a:solidFill>
                  <a:srgbClr val="242424"/>
                </a:solidFill>
                <a:latin typeface="+mn-ea"/>
                <a:ea typeface="+mn-ea"/>
              </a:rPr>
              <a:t>      - "WEBHOOK_URL=http://3.39.71.204:5678"</a:t>
            </a:r>
          </a:p>
          <a:p>
            <a:r>
              <a:rPr lang="en-US" altLang="ko-KR" sz="800" dirty="0">
                <a:solidFill>
                  <a:srgbClr val="242424"/>
                </a:solidFill>
                <a:latin typeface="+mn-ea"/>
                <a:ea typeface="+mn-ea"/>
              </a:rPr>
              <a:t>      - N8N_AUTH_EXCLUDE_ENDPOINTS=workflows/demo.</a:t>
            </a:r>
          </a:p>
          <a:p>
            <a:r>
              <a:rPr lang="en-US" altLang="ko-KR" sz="800" dirty="0">
                <a:solidFill>
                  <a:srgbClr val="242424"/>
                </a:solidFill>
                <a:latin typeface="+mn-ea"/>
                <a:ea typeface="+mn-ea"/>
              </a:rPr>
              <a:t>      - DB_TYPE=</a:t>
            </a:r>
            <a:r>
              <a:rPr lang="en-US" altLang="ko-KR" sz="800" dirty="0" err="1">
                <a:solidFill>
                  <a:srgbClr val="242424"/>
                </a:solidFill>
                <a:latin typeface="+mn-ea"/>
                <a:ea typeface="+mn-ea"/>
              </a:rPr>
              <a:t>postgresdb</a:t>
            </a:r>
            <a:endParaRPr lang="en-US" altLang="ko-KR" sz="800" dirty="0">
              <a:solidFill>
                <a:srgbClr val="242424"/>
              </a:solidFill>
              <a:latin typeface="+mn-ea"/>
              <a:ea typeface="+mn-ea"/>
            </a:endParaRPr>
          </a:p>
          <a:p>
            <a:r>
              <a:rPr lang="en-US" altLang="ko-KR" sz="800" dirty="0">
                <a:solidFill>
                  <a:srgbClr val="242424"/>
                </a:solidFill>
                <a:latin typeface="+mn-ea"/>
                <a:ea typeface="+mn-ea"/>
              </a:rPr>
              <a:t>      - DB_POSTGRESDB_HOST=</a:t>
            </a:r>
            <a:r>
              <a:rPr lang="en-US" altLang="ko-KR" sz="800" dirty="0" err="1">
                <a:solidFill>
                  <a:srgbClr val="242424"/>
                </a:solidFill>
                <a:latin typeface="+mn-ea"/>
                <a:ea typeface="+mn-ea"/>
              </a:rPr>
              <a:t>postgres</a:t>
            </a:r>
            <a:endParaRPr lang="en-US" altLang="ko-KR" sz="800" dirty="0">
              <a:solidFill>
                <a:srgbClr val="242424"/>
              </a:solidFill>
              <a:latin typeface="+mn-ea"/>
              <a:ea typeface="+mn-ea"/>
            </a:endParaRPr>
          </a:p>
          <a:p>
            <a:r>
              <a:rPr lang="en-US" altLang="ko-KR" sz="800" dirty="0">
                <a:solidFill>
                  <a:srgbClr val="242424"/>
                </a:solidFill>
                <a:latin typeface="+mn-ea"/>
                <a:ea typeface="+mn-ea"/>
              </a:rPr>
              <a:t>      - DB_POSTGRESDB_PORT=5432</a:t>
            </a:r>
          </a:p>
          <a:p>
            <a:r>
              <a:rPr lang="en-US" altLang="ko-KR" sz="800" dirty="0">
                <a:solidFill>
                  <a:srgbClr val="242424"/>
                </a:solidFill>
                <a:latin typeface="+mn-ea"/>
                <a:ea typeface="+mn-ea"/>
              </a:rPr>
              <a:t>      - DB_POSTGRESDB_DATABASE=${POSTGRES_DB}</a:t>
            </a:r>
          </a:p>
          <a:p>
            <a:r>
              <a:rPr lang="en-US" altLang="ko-KR" sz="800" dirty="0">
                <a:solidFill>
                  <a:srgbClr val="242424"/>
                </a:solidFill>
                <a:latin typeface="+mn-ea"/>
                <a:ea typeface="+mn-ea"/>
              </a:rPr>
              <a:t>      - DB_POSTGRESDB_USER=${POSTGRES_NON_ROOT_USER}</a:t>
            </a:r>
          </a:p>
          <a:p>
            <a:r>
              <a:rPr lang="en-US" altLang="ko-KR" sz="800" dirty="0">
                <a:solidFill>
                  <a:srgbClr val="242424"/>
                </a:solidFill>
                <a:latin typeface="+mn-ea"/>
                <a:ea typeface="+mn-ea"/>
              </a:rPr>
              <a:t>      - DB_POSTGRESDB_PASSWORD=${POSTGRES_NON_ROOT_PASSWORD}</a:t>
            </a:r>
          </a:p>
          <a:p>
            <a:r>
              <a:rPr lang="en-US" altLang="ko-KR" sz="800" dirty="0">
                <a:solidFill>
                  <a:srgbClr val="242424"/>
                </a:solidFill>
                <a:latin typeface="+mn-ea"/>
                <a:ea typeface="+mn-ea"/>
              </a:rPr>
              <a:t>    ports:</a:t>
            </a:r>
          </a:p>
          <a:p>
            <a:r>
              <a:rPr lang="en-US" altLang="ko-KR" sz="800" dirty="0">
                <a:solidFill>
                  <a:srgbClr val="242424"/>
                </a:solidFill>
                <a:latin typeface="+mn-ea"/>
                <a:ea typeface="+mn-ea"/>
              </a:rPr>
              <a:t>      - 5678:5678</a:t>
            </a:r>
          </a:p>
          <a:p>
            <a:r>
              <a:rPr lang="en-US" altLang="ko-KR" sz="800" dirty="0">
                <a:solidFill>
                  <a:srgbClr val="242424"/>
                </a:solidFill>
                <a:latin typeface="+mn-ea"/>
                <a:ea typeface="+mn-ea"/>
              </a:rPr>
              <a:t>    links:</a:t>
            </a:r>
          </a:p>
          <a:p>
            <a:r>
              <a:rPr lang="en-US" altLang="ko-KR" sz="800" dirty="0">
                <a:solidFill>
                  <a:srgbClr val="242424"/>
                </a:solidFill>
                <a:latin typeface="+mn-ea"/>
                <a:ea typeface="+mn-ea"/>
              </a:rPr>
              <a:t>      - </a:t>
            </a:r>
            <a:r>
              <a:rPr lang="en-US" altLang="ko-KR" sz="800" dirty="0" err="1">
                <a:solidFill>
                  <a:srgbClr val="242424"/>
                </a:solidFill>
                <a:latin typeface="+mn-ea"/>
                <a:ea typeface="+mn-ea"/>
              </a:rPr>
              <a:t>postgres</a:t>
            </a:r>
            <a:endParaRPr lang="en-US" altLang="ko-KR" sz="800" dirty="0">
              <a:solidFill>
                <a:srgbClr val="242424"/>
              </a:solidFill>
              <a:latin typeface="+mn-ea"/>
              <a:ea typeface="+mn-ea"/>
            </a:endParaRPr>
          </a:p>
          <a:p>
            <a:r>
              <a:rPr lang="en-US" altLang="ko-KR" sz="800" dirty="0">
                <a:solidFill>
                  <a:srgbClr val="242424"/>
                </a:solidFill>
                <a:latin typeface="+mn-ea"/>
                <a:ea typeface="+mn-ea"/>
              </a:rPr>
              <a:t>    volumes:</a:t>
            </a:r>
          </a:p>
          <a:p>
            <a:r>
              <a:rPr lang="en-US" altLang="ko-KR" sz="800" dirty="0">
                <a:solidFill>
                  <a:srgbClr val="242424"/>
                </a:solidFill>
                <a:latin typeface="+mn-ea"/>
                <a:ea typeface="+mn-ea"/>
              </a:rPr>
              <a:t>      - n8n_storage:/home/node/.n8n</a:t>
            </a:r>
          </a:p>
          <a:p>
            <a:r>
              <a:rPr lang="en-US" altLang="ko-KR" sz="800" dirty="0">
                <a:solidFill>
                  <a:srgbClr val="242424"/>
                </a:solidFill>
                <a:latin typeface="+mn-ea"/>
                <a:ea typeface="+mn-ea"/>
              </a:rPr>
              <a:t>    </a:t>
            </a:r>
            <a:r>
              <a:rPr lang="en-US" altLang="ko-KR" sz="800" dirty="0" err="1">
                <a:solidFill>
                  <a:srgbClr val="242424"/>
                </a:solidFill>
                <a:latin typeface="+mn-ea"/>
                <a:ea typeface="+mn-ea"/>
              </a:rPr>
              <a:t>depends_on</a:t>
            </a:r>
            <a:r>
              <a:rPr lang="en-US" altLang="ko-KR" sz="800" dirty="0">
                <a:solidFill>
                  <a:srgbClr val="242424"/>
                </a:solidFill>
                <a:latin typeface="+mn-ea"/>
                <a:ea typeface="+mn-ea"/>
              </a:rPr>
              <a:t>:</a:t>
            </a:r>
          </a:p>
          <a:p>
            <a:r>
              <a:rPr lang="en-US" altLang="ko-KR" sz="800" dirty="0">
                <a:solidFill>
                  <a:srgbClr val="242424"/>
                </a:solidFill>
                <a:latin typeface="+mn-ea"/>
                <a:ea typeface="+mn-ea"/>
              </a:rPr>
              <a:t>      </a:t>
            </a:r>
            <a:r>
              <a:rPr lang="en-US" altLang="ko-KR" sz="800" dirty="0" err="1">
                <a:solidFill>
                  <a:srgbClr val="242424"/>
                </a:solidFill>
                <a:latin typeface="+mn-ea"/>
                <a:ea typeface="+mn-ea"/>
              </a:rPr>
              <a:t>postgres</a:t>
            </a:r>
            <a:r>
              <a:rPr lang="en-US" altLang="ko-KR" sz="800" dirty="0">
                <a:solidFill>
                  <a:srgbClr val="242424"/>
                </a:solidFill>
                <a:latin typeface="+mn-ea"/>
                <a:ea typeface="+mn-ea"/>
              </a:rPr>
              <a:t>:</a:t>
            </a:r>
          </a:p>
          <a:p>
            <a:r>
              <a:rPr lang="en-US" altLang="ko-KR" sz="800" dirty="0">
                <a:solidFill>
                  <a:srgbClr val="242424"/>
                </a:solidFill>
                <a:latin typeface="+mn-ea"/>
                <a:ea typeface="+mn-ea"/>
              </a:rPr>
              <a:t>        condition: </a:t>
            </a:r>
            <a:r>
              <a:rPr lang="en-US" altLang="ko-KR" sz="800" dirty="0" err="1">
                <a:solidFill>
                  <a:srgbClr val="242424"/>
                </a:solidFill>
                <a:latin typeface="+mn-ea"/>
                <a:ea typeface="+mn-ea"/>
              </a:rPr>
              <a:t>service_healthy</a:t>
            </a:r>
            <a:endParaRPr lang="en-US" altLang="ko-KR" sz="800" dirty="0">
              <a:solidFill>
                <a:srgbClr val="242424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6666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7"/>
          <p:cNvSpPr>
            <a:spLocks noGrp="1"/>
          </p:cNvSpPr>
          <p:nvPr>
            <p:ph type="title"/>
          </p:nvPr>
        </p:nvSpPr>
        <p:spPr bwMode="auto">
          <a:xfrm>
            <a:off x="277813" y="209550"/>
            <a:ext cx="7199312" cy="3381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dirty="0" smtClean="0"/>
              <a:t>3) .</a:t>
            </a:r>
            <a:r>
              <a:rPr lang="en-US" dirty="0" err="1" smtClean="0"/>
              <a:t>env</a:t>
            </a:r>
            <a:r>
              <a:rPr lang="en-US" dirty="0"/>
              <a:t>, init-data.sh</a:t>
            </a:r>
            <a:endParaRPr dirty="0"/>
          </a:p>
        </p:txBody>
      </p:sp>
      <p:sp>
        <p:nvSpPr>
          <p:cNvPr id="4" name="직사각형 3"/>
          <p:cNvSpPr/>
          <p:nvPr/>
        </p:nvSpPr>
        <p:spPr>
          <a:xfrm>
            <a:off x="388907" y="1156896"/>
            <a:ext cx="8867236" cy="14465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242424"/>
                </a:solidFill>
                <a:latin typeface="+mn-ea"/>
                <a:ea typeface="+mn-ea"/>
              </a:rPr>
              <a:t>POSTGRES_USER=</a:t>
            </a:r>
            <a:r>
              <a:rPr lang="en-US" altLang="ko-KR" sz="800" dirty="0" err="1">
                <a:solidFill>
                  <a:srgbClr val="242424"/>
                </a:solidFill>
                <a:latin typeface="+mn-ea"/>
                <a:ea typeface="+mn-ea"/>
              </a:rPr>
              <a:t>changeUser</a:t>
            </a:r>
            <a:endParaRPr lang="en-US" altLang="ko-KR" sz="800" dirty="0">
              <a:solidFill>
                <a:srgbClr val="242424"/>
              </a:solidFill>
              <a:latin typeface="+mn-ea"/>
              <a:ea typeface="+mn-ea"/>
            </a:endParaRPr>
          </a:p>
          <a:p>
            <a:r>
              <a:rPr lang="en-US" altLang="ko-KR" sz="800" dirty="0">
                <a:solidFill>
                  <a:srgbClr val="242424"/>
                </a:solidFill>
                <a:latin typeface="+mn-ea"/>
                <a:ea typeface="+mn-ea"/>
              </a:rPr>
              <a:t>POSTGRES_PASSWORD=</a:t>
            </a:r>
            <a:r>
              <a:rPr lang="en-US" altLang="ko-KR" sz="800" dirty="0" err="1">
                <a:solidFill>
                  <a:srgbClr val="242424"/>
                </a:solidFill>
                <a:latin typeface="+mn-ea"/>
                <a:ea typeface="+mn-ea"/>
              </a:rPr>
              <a:t>changePassword</a:t>
            </a:r>
            <a:endParaRPr lang="en-US" altLang="ko-KR" sz="800" dirty="0">
              <a:solidFill>
                <a:srgbClr val="242424"/>
              </a:solidFill>
              <a:latin typeface="+mn-ea"/>
              <a:ea typeface="+mn-ea"/>
            </a:endParaRPr>
          </a:p>
          <a:p>
            <a:r>
              <a:rPr lang="en-US" altLang="ko-KR" sz="800" dirty="0">
                <a:solidFill>
                  <a:srgbClr val="242424"/>
                </a:solidFill>
                <a:latin typeface="+mn-ea"/>
                <a:ea typeface="+mn-ea"/>
              </a:rPr>
              <a:t>POSTGRES_DB=n8n</a:t>
            </a:r>
          </a:p>
          <a:p>
            <a:endParaRPr lang="en-US" altLang="ko-KR" sz="800" dirty="0">
              <a:solidFill>
                <a:srgbClr val="242424"/>
              </a:solidFill>
              <a:latin typeface="+mn-ea"/>
              <a:ea typeface="+mn-ea"/>
            </a:endParaRPr>
          </a:p>
          <a:p>
            <a:r>
              <a:rPr lang="en-US" altLang="ko-KR" sz="800" dirty="0">
                <a:solidFill>
                  <a:srgbClr val="242424"/>
                </a:solidFill>
                <a:latin typeface="+mn-ea"/>
                <a:ea typeface="+mn-ea"/>
              </a:rPr>
              <a:t>POSTGRES_NON_ROOT_USER=</a:t>
            </a:r>
            <a:r>
              <a:rPr lang="en-US" altLang="ko-KR" sz="800" dirty="0" err="1">
                <a:solidFill>
                  <a:srgbClr val="242424"/>
                </a:solidFill>
                <a:latin typeface="+mn-ea"/>
                <a:ea typeface="+mn-ea"/>
              </a:rPr>
              <a:t>changeUser</a:t>
            </a:r>
            <a:endParaRPr lang="en-US" altLang="ko-KR" sz="800" dirty="0">
              <a:solidFill>
                <a:srgbClr val="242424"/>
              </a:solidFill>
              <a:latin typeface="+mn-ea"/>
              <a:ea typeface="+mn-ea"/>
            </a:endParaRPr>
          </a:p>
          <a:p>
            <a:r>
              <a:rPr lang="en-US" altLang="ko-KR" sz="800" dirty="0">
                <a:solidFill>
                  <a:srgbClr val="242424"/>
                </a:solidFill>
                <a:latin typeface="+mn-ea"/>
                <a:ea typeface="+mn-ea"/>
              </a:rPr>
              <a:t>POSTGRES_NON_ROOT_PASSWORD=</a:t>
            </a:r>
            <a:r>
              <a:rPr lang="en-US" altLang="ko-KR" sz="800" dirty="0" err="1">
                <a:solidFill>
                  <a:srgbClr val="242424"/>
                </a:solidFill>
                <a:latin typeface="+mn-ea"/>
                <a:ea typeface="+mn-ea"/>
              </a:rPr>
              <a:t>changePassword</a:t>
            </a:r>
            <a:endParaRPr lang="en-US" altLang="ko-KR" sz="800" dirty="0">
              <a:solidFill>
                <a:srgbClr val="242424"/>
              </a:solidFill>
              <a:latin typeface="+mn-ea"/>
              <a:ea typeface="+mn-ea"/>
            </a:endParaRPr>
          </a:p>
          <a:p>
            <a:endParaRPr lang="en-US" altLang="ko-KR" sz="800" dirty="0">
              <a:solidFill>
                <a:srgbClr val="242424"/>
              </a:solidFill>
              <a:latin typeface="+mn-ea"/>
              <a:ea typeface="+mn-ea"/>
            </a:endParaRPr>
          </a:p>
          <a:p>
            <a:r>
              <a:rPr lang="en-US" altLang="ko-KR" sz="800" dirty="0">
                <a:solidFill>
                  <a:srgbClr val="242424"/>
                </a:solidFill>
                <a:latin typeface="+mn-ea"/>
                <a:ea typeface="+mn-ea"/>
              </a:rPr>
              <a:t>DOMAIN_NAME=selfhosted.com</a:t>
            </a:r>
          </a:p>
          <a:p>
            <a:r>
              <a:rPr lang="en-US" altLang="ko-KR" sz="800" dirty="0">
                <a:solidFill>
                  <a:srgbClr val="242424"/>
                </a:solidFill>
                <a:latin typeface="+mn-ea"/>
                <a:ea typeface="+mn-ea"/>
              </a:rPr>
              <a:t>SUBDOMAIN=n8n</a:t>
            </a:r>
          </a:p>
          <a:p>
            <a:endParaRPr lang="en-US" altLang="ko-KR" sz="800" dirty="0">
              <a:solidFill>
                <a:srgbClr val="242424"/>
              </a:solidFill>
              <a:latin typeface="+mn-ea"/>
              <a:ea typeface="+mn-ea"/>
            </a:endParaRPr>
          </a:p>
          <a:p>
            <a:r>
              <a:rPr lang="en-US" altLang="ko-KR" sz="800" dirty="0">
                <a:solidFill>
                  <a:srgbClr val="242424"/>
                </a:solidFill>
                <a:latin typeface="+mn-ea"/>
                <a:ea typeface="+mn-ea"/>
              </a:rPr>
              <a:t>GENERIC_TIMEZONE=Asia/Seoul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88907" y="781992"/>
            <a:ext cx="8867236" cy="273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b="1" dirty="0" smtClean="0">
                <a:solidFill>
                  <a:srgbClr val="242424"/>
                </a:solidFill>
                <a:latin typeface="+mn-ea"/>
                <a:ea typeface="+mn-ea"/>
              </a:rPr>
              <a:t>.</a:t>
            </a:r>
            <a:r>
              <a:rPr lang="en-US" altLang="ko-KR" sz="900" b="1" dirty="0" err="1" smtClean="0">
                <a:solidFill>
                  <a:srgbClr val="242424"/>
                </a:solidFill>
                <a:latin typeface="+mn-ea"/>
                <a:ea typeface="+mn-ea"/>
              </a:rPr>
              <a:t>env</a:t>
            </a:r>
            <a:endParaRPr lang="en-US" altLang="ko-KR" sz="900" b="1" dirty="0">
              <a:solidFill>
                <a:srgbClr val="242424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88907" y="2945680"/>
            <a:ext cx="8867236" cy="273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b="1" dirty="0" smtClean="0">
                <a:solidFill>
                  <a:srgbClr val="242424"/>
                </a:solidFill>
                <a:latin typeface="+mn-ea"/>
                <a:ea typeface="+mn-ea"/>
              </a:rPr>
              <a:t>.init-data.sh</a:t>
            </a:r>
            <a:endParaRPr lang="en-US" altLang="ko-KR" sz="900" b="1" dirty="0">
              <a:solidFill>
                <a:srgbClr val="242424"/>
              </a:solidFill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88907" y="3305434"/>
            <a:ext cx="8867236" cy="169277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242424"/>
                </a:solidFill>
                <a:latin typeface="+mn-ea"/>
                <a:ea typeface="+mn-ea"/>
              </a:rPr>
              <a:t>#!/bin/bash</a:t>
            </a:r>
          </a:p>
          <a:p>
            <a:r>
              <a:rPr lang="en-US" altLang="ko-KR" sz="800" dirty="0">
                <a:solidFill>
                  <a:srgbClr val="242424"/>
                </a:solidFill>
                <a:latin typeface="+mn-ea"/>
                <a:ea typeface="+mn-ea"/>
              </a:rPr>
              <a:t>set -e;</a:t>
            </a:r>
          </a:p>
          <a:p>
            <a:endParaRPr lang="en-US" altLang="ko-KR" sz="800" dirty="0">
              <a:solidFill>
                <a:srgbClr val="242424"/>
              </a:solidFill>
              <a:latin typeface="+mn-ea"/>
              <a:ea typeface="+mn-ea"/>
            </a:endParaRPr>
          </a:p>
          <a:p>
            <a:endParaRPr lang="en-US" altLang="ko-KR" sz="800" dirty="0">
              <a:solidFill>
                <a:srgbClr val="242424"/>
              </a:solidFill>
              <a:latin typeface="+mn-ea"/>
              <a:ea typeface="+mn-ea"/>
            </a:endParaRPr>
          </a:p>
          <a:p>
            <a:r>
              <a:rPr lang="en-US" altLang="ko-KR" sz="800" dirty="0">
                <a:solidFill>
                  <a:srgbClr val="242424"/>
                </a:solidFill>
                <a:latin typeface="+mn-ea"/>
                <a:ea typeface="+mn-ea"/>
              </a:rPr>
              <a:t>if [ -n "${POSTGRES_NON_ROOT_USER:-}" ] &amp;&amp; [ -n "${POSTGRES_NON_ROOT_PASSWORD:-}" ]; then</a:t>
            </a:r>
          </a:p>
          <a:p>
            <a:r>
              <a:rPr lang="en-US" altLang="ko-KR" sz="800" dirty="0">
                <a:solidFill>
                  <a:srgbClr val="242424"/>
                </a:solidFill>
                <a:latin typeface="+mn-ea"/>
                <a:ea typeface="+mn-ea"/>
              </a:rPr>
              <a:t>	</a:t>
            </a:r>
            <a:r>
              <a:rPr lang="en-US" altLang="ko-KR" sz="800" dirty="0" err="1">
                <a:solidFill>
                  <a:srgbClr val="242424"/>
                </a:solidFill>
                <a:latin typeface="+mn-ea"/>
                <a:ea typeface="+mn-ea"/>
              </a:rPr>
              <a:t>psql</a:t>
            </a:r>
            <a:r>
              <a:rPr lang="en-US" altLang="ko-KR" sz="800" dirty="0">
                <a:solidFill>
                  <a:srgbClr val="242424"/>
                </a:solidFill>
                <a:latin typeface="+mn-ea"/>
                <a:ea typeface="+mn-ea"/>
              </a:rPr>
              <a:t> -v ON_ERROR_STOP=1 --username "$POSTGRES_USER" --</a:t>
            </a:r>
            <a:r>
              <a:rPr lang="en-US" altLang="ko-KR" sz="800" dirty="0" err="1">
                <a:solidFill>
                  <a:srgbClr val="242424"/>
                </a:solidFill>
                <a:latin typeface="+mn-ea"/>
                <a:ea typeface="+mn-ea"/>
              </a:rPr>
              <a:t>dbname</a:t>
            </a:r>
            <a:r>
              <a:rPr lang="en-US" altLang="ko-KR" sz="800" dirty="0">
                <a:solidFill>
                  <a:srgbClr val="242424"/>
                </a:solidFill>
                <a:latin typeface="+mn-ea"/>
                <a:ea typeface="+mn-ea"/>
              </a:rPr>
              <a:t> "$POSTGRES_DB" &lt;&lt;-EOSQL</a:t>
            </a:r>
          </a:p>
          <a:p>
            <a:r>
              <a:rPr lang="en-US" altLang="ko-KR" sz="800" dirty="0">
                <a:solidFill>
                  <a:srgbClr val="242424"/>
                </a:solidFill>
                <a:latin typeface="+mn-ea"/>
                <a:ea typeface="+mn-ea"/>
              </a:rPr>
              <a:t>		CREATE USER ${POSTGRES_NON_ROOT_USER} WITH PASSWORD '${POSTGRES_NON_ROOT_PASSWORD}';</a:t>
            </a:r>
          </a:p>
          <a:p>
            <a:r>
              <a:rPr lang="en-US" altLang="ko-KR" sz="800" dirty="0">
                <a:solidFill>
                  <a:srgbClr val="242424"/>
                </a:solidFill>
                <a:latin typeface="+mn-ea"/>
                <a:ea typeface="+mn-ea"/>
              </a:rPr>
              <a:t>		GRANT ALL PRIVILEGES ON DATABASE ${POSTGRES_DB} TO ${POSTGRES_NON_ROOT_USER};</a:t>
            </a:r>
          </a:p>
          <a:p>
            <a:r>
              <a:rPr lang="en-US" altLang="ko-KR" sz="800" dirty="0">
                <a:solidFill>
                  <a:srgbClr val="242424"/>
                </a:solidFill>
                <a:latin typeface="+mn-ea"/>
                <a:ea typeface="+mn-ea"/>
              </a:rPr>
              <a:t>		GRANT CREATE ON SCHEMA public TO ${POSTGRES_NON_ROOT_USER};</a:t>
            </a:r>
          </a:p>
          <a:p>
            <a:r>
              <a:rPr lang="en-US" altLang="ko-KR" sz="800" dirty="0">
                <a:solidFill>
                  <a:srgbClr val="242424"/>
                </a:solidFill>
                <a:latin typeface="+mn-ea"/>
                <a:ea typeface="+mn-ea"/>
              </a:rPr>
              <a:t>	EOSQL</a:t>
            </a:r>
          </a:p>
          <a:p>
            <a:r>
              <a:rPr lang="en-US" altLang="ko-KR" sz="800" dirty="0">
                <a:solidFill>
                  <a:srgbClr val="242424"/>
                </a:solidFill>
                <a:latin typeface="+mn-ea"/>
                <a:ea typeface="+mn-ea"/>
              </a:rPr>
              <a:t>else</a:t>
            </a:r>
          </a:p>
          <a:p>
            <a:r>
              <a:rPr lang="en-US" altLang="ko-KR" sz="800" dirty="0">
                <a:solidFill>
                  <a:srgbClr val="242424"/>
                </a:solidFill>
                <a:latin typeface="+mn-ea"/>
                <a:ea typeface="+mn-ea"/>
              </a:rPr>
              <a:t>	echo "SETUP INFO: No Environment variables given!"</a:t>
            </a:r>
          </a:p>
          <a:p>
            <a:r>
              <a:rPr lang="en-US" altLang="ko-KR" sz="800" dirty="0">
                <a:solidFill>
                  <a:srgbClr val="242424"/>
                </a:solidFill>
                <a:latin typeface="+mn-ea"/>
                <a:ea typeface="+mn-ea"/>
              </a:rPr>
              <a:t>fi</a:t>
            </a:r>
          </a:p>
        </p:txBody>
      </p:sp>
    </p:spTree>
    <p:extLst>
      <p:ext uri="{BB962C8B-B14F-4D97-AF65-F5344CB8AC3E}">
        <p14:creationId xmlns:p14="http://schemas.microsoft.com/office/powerpoint/2010/main" val="118278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z="1200" b="1" dirty="0" smtClean="0">
            <a:solidFill>
              <a:schemeClr val="tx1"/>
            </a:solidFill>
            <a:latin typeface="+mn-ea"/>
            <a:cs typeface="Tahoma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200" dirty="0" smtClean="0">
            <a:latin typeface="Tahoma" pitchFamily="34" charset="0"/>
            <a:ea typeface="맑은 고딕" pitchFamily="50" charset="-127"/>
            <a:cs typeface="Tahom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3b764ad-fc4d-4b1e-8c57-56438e39c46a">
      <Terms xmlns="http://schemas.microsoft.com/office/infopath/2007/PartnerControls"/>
    </lcf76f155ced4ddcb4097134ff3c332f>
    <TaxCatchAll xmlns="0a1bd3c1-cc8e-4413-9ce9-87da13231f2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8D151F5EC7D5F5488C2D2DADDD25AABE" ma:contentTypeVersion="16" ma:contentTypeDescription="새 문서를 만듭니다." ma:contentTypeScope="" ma:versionID="061027af6fbe586e591616562dcf0800">
  <xsd:schema xmlns:xsd="http://www.w3.org/2001/XMLSchema" xmlns:xs="http://www.w3.org/2001/XMLSchema" xmlns:p="http://schemas.microsoft.com/office/2006/metadata/properties" xmlns:ns2="c3b764ad-fc4d-4b1e-8c57-56438e39c46a" xmlns:ns3="0a1bd3c1-cc8e-4413-9ce9-87da13231f2f" targetNamespace="http://schemas.microsoft.com/office/2006/metadata/properties" ma:root="true" ma:fieldsID="395162a601359557dbda2bba86763218" ns2:_="" ns3:_="">
    <xsd:import namespace="c3b764ad-fc4d-4b1e-8c57-56438e39c46a"/>
    <xsd:import namespace="0a1bd3c1-cc8e-4413-9ce9-87da13231f2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b764ad-fc4d-4b1e-8c57-56438e39c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이미지 태그" ma:readOnly="false" ma:fieldId="{5cf76f15-5ced-4ddc-b409-7134ff3c332f}" ma:taxonomyMulti="true" ma:sspId="75702a04-5a8d-4e22-8fc9-754da5c8457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1bd3c1-cc8e-4413-9ce9-87da13231f2f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39f640d3-ee3b-4713-9fbb-57f53326d96a}" ma:internalName="TaxCatchAll" ma:showField="CatchAllData" ma:web="0a1bd3c1-cc8e-4413-9ce9-87da13231f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662947F-D623-403B-8B36-B2306B24C13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A779F55-A10D-4A6C-B007-46FF99DF5DED}">
  <ds:schemaRefs>
    <ds:schemaRef ds:uri="http://schemas.microsoft.com/office/2006/metadata/properties"/>
    <ds:schemaRef ds:uri="http://purl.org/dc/elements/1.1/"/>
    <ds:schemaRef ds:uri="c3b764ad-fc4d-4b1e-8c57-56438e39c46a"/>
    <ds:schemaRef ds:uri="http://schemas.openxmlformats.org/package/2006/metadata/core-properties"/>
    <ds:schemaRef ds:uri="0a1bd3c1-cc8e-4413-9ce9-87da13231f2f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8A39FC09-6D17-46D4-B9CF-DE720CC27F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3b764ad-fc4d-4b1e-8c57-56438e39c46a"/>
    <ds:schemaRef ds:uri="0a1bd3c1-cc8e-4413-9ce9-87da13231f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81792</TotalTime>
  <Words>494</Words>
  <Application>Microsoft Office PowerPoint</Application>
  <PresentationFormat>A4 용지(210x297mm)</PresentationFormat>
  <Paragraphs>126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굴림</vt:lpstr>
      <vt:lpstr>맑은 고딕</vt:lpstr>
      <vt:lpstr>Arial</vt:lpstr>
      <vt:lpstr>Tahoma</vt:lpstr>
      <vt:lpstr>Wingdings</vt:lpstr>
      <vt:lpstr>Office 테마</vt:lpstr>
      <vt:lpstr>목차</vt:lpstr>
      <vt:lpstr>PowerPoint 프레젠테이션</vt:lpstr>
      <vt:lpstr>1) OS 이미지</vt:lpstr>
      <vt:lpstr>2) 인스턴스 유형</vt:lpstr>
      <vt:lpstr>3) 스토리지 구성</vt:lpstr>
      <vt:lpstr>PowerPoint 프레젠테이션</vt:lpstr>
      <vt:lpstr>1) Docker, Docker compose 설치</vt:lpstr>
      <vt:lpstr>2) docker-compose.yml</vt:lpstr>
      <vt:lpstr>3) .env, init-data.sh</vt:lpstr>
      <vt:lpstr>PowerPoint 프레젠테이션</vt:lpstr>
      <vt:lpstr>1) n8n 실행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SKCORP\sk80952</dc:creator>
  <cp:lastModifiedBy>Windows 사용자</cp:lastModifiedBy>
  <cp:revision>13453</cp:revision>
  <cp:lastPrinted>2012-12-06T02:51:20Z</cp:lastPrinted>
  <dcterms:created xsi:type="dcterms:W3CDTF">2007-03-14T02:18:38Z</dcterms:created>
  <dcterms:modified xsi:type="dcterms:W3CDTF">2025-03-18T23:21:27Z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0x0101008D151F5EC7D5F5488C2D2DADDD25AABE</vt:lpwstr>
  </property>
</Properties>
</file>