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6" r:id="rId4"/>
    <p:sldId id="263" r:id="rId5"/>
    <p:sldId id="261" r:id="rId6"/>
    <p:sldId id="264" r:id="rId7"/>
    <p:sldId id="275" r:id="rId8"/>
    <p:sldId id="276" r:id="rId9"/>
    <p:sldId id="277" r:id="rId10"/>
    <p:sldId id="278" r:id="rId11"/>
    <p:sldId id="281" r:id="rId12"/>
    <p:sldId id="282" r:id="rId13"/>
    <p:sldId id="280" r:id="rId14"/>
    <p:sldId id="258" r:id="rId15"/>
    <p:sldId id="262" r:id="rId16"/>
    <p:sldId id="267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A67F"/>
    <a:srgbClr val="7A777E"/>
    <a:srgbClr val="F0E637"/>
    <a:srgbClr val="C4304A"/>
    <a:srgbClr val="DC4D01"/>
    <a:srgbClr val="9C6D4B"/>
    <a:srgbClr val="AF9580"/>
    <a:srgbClr val="9363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1" autoAdjust="0"/>
    <p:restoredTop sz="90592" autoAdjust="0"/>
  </p:normalViewPr>
  <p:slideViewPr>
    <p:cSldViewPr>
      <p:cViewPr>
        <p:scale>
          <a:sx n="100" d="100"/>
          <a:sy n="100" d="100"/>
        </p:scale>
        <p:origin x="-1944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ECB3C1-1DF5-48EC-8EBE-851F999FE0BE}" type="doc">
      <dgm:prSet loTypeId="urn:microsoft.com/office/officeart/2005/8/layout/hProcess1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8AF24AB-0435-4D9C-8D06-043BCC0130F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点击注册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A1DD435E-2145-4B78-A2D4-7A4604AF6341}" type="parTrans" cxnId="{35A21170-3116-4C9D-A313-FB2A198BD3B1}">
      <dgm:prSet/>
      <dgm:spPr/>
      <dgm:t>
        <a:bodyPr/>
        <a:lstStyle/>
        <a:p>
          <a:endParaRPr lang="zh-CN" altLang="en-US"/>
        </a:p>
      </dgm:t>
    </dgm:pt>
    <dgm:pt modelId="{154FC467-D4BC-4621-A5E7-7E211A23F9EF}" type="sibTrans" cxnId="{35A21170-3116-4C9D-A313-FB2A198BD3B1}">
      <dgm:prSet/>
      <dgm:spPr/>
      <dgm:t>
        <a:bodyPr/>
        <a:lstStyle/>
        <a:p>
          <a:endParaRPr lang="zh-CN" altLang="en-US"/>
        </a:p>
      </dgm:t>
    </dgm:pt>
    <dgm:pt modelId="{0C3C7D61-4396-4F15-9122-D120772F2FAA}">
      <dgm:prSet phldrT="[文本]" custT="1"/>
      <dgm:spPr/>
      <dgm:t>
        <a:bodyPr/>
        <a:lstStyle/>
        <a:p>
          <a:r>
            <a:rPr lang="zh-CN" altLang="en-US" sz="1800" b="0" smtClean="0">
              <a:latin typeface="微软雅黑" pitchFamily="34" charset="-122"/>
              <a:ea typeface="微软雅黑" pitchFamily="34" charset="-122"/>
            </a:rPr>
            <a:t>填</a:t>
          </a:r>
          <a:r>
            <a:rPr lang="zh-CN" altLang="en-US" sz="1800" smtClean="0">
              <a:latin typeface="微软雅黑" pitchFamily="34" charset="-122"/>
              <a:ea typeface="微软雅黑" pitchFamily="34" charset="-122"/>
            </a:rPr>
            <a:t>写信息</a:t>
          </a: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51BD7BDE-EC75-4B1A-BE38-551274B354B8}" type="parTrans" cxnId="{F4F27ADF-423D-4B1F-B6D8-9EE9FC87E92A}">
      <dgm:prSet/>
      <dgm:spPr/>
      <dgm:t>
        <a:bodyPr/>
        <a:lstStyle/>
        <a:p>
          <a:endParaRPr lang="zh-CN" altLang="en-US"/>
        </a:p>
      </dgm:t>
    </dgm:pt>
    <dgm:pt modelId="{9BC493DD-81A9-4CED-8C92-4DE6CA53B105}" type="sibTrans" cxnId="{F4F27ADF-423D-4B1F-B6D8-9EE9FC87E92A}">
      <dgm:prSet/>
      <dgm:spPr/>
      <dgm:t>
        <a:bodyPr/>
        <a:lstStyle/>
        <a:p>
          <a:endParaRPr lang="zh-CN" altLang="en-US"/>
        </a:p>
      </dgm:t>
    </dgm:pt>
    <dgm:pt modelId="{E902D716-5D61-428E-B722-33536FBC43B5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JSP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0E624F41-0E68-4424-9E37-66AE28B3C5DB}" type="parTrans" cxnId="{2BCCF193-23FD-48F4-8D15-926D818C801E}">
      <dgm:prSet/>
      <dgm:spPr/>
      <dgm:t>
        <a:bodyPr/>
        <a:lstStyle/>
        <a:p>
          <a:endParaRPr lang="zh-CN" altLang="en-US"/>
        </a:p>
      </dgm:t>
    </dgm:pt>
    <dgm:pt modelId="{D7208963-AC24-4E67-8678-3323220D50B0}" type="sibTrans" cxnId="{2BCCF193-23FD-48F4-8D15-926D818C801E}">
      <dgm:prSet/>
      <dgm:spPr/>
      <dgm:t>
        <a:bodyPr/>
        <a:lstStyle/>
        <a:p>
          <a:endParaRPr lang="zh-CN" altLang="en-US"/>
        </a:p>
      </dgm:t>
    </dgm:pt>
    <dgm:pt modelId="{8CAA68AD-11A2-4460-A180-6973B7BEAF9C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Servlet</a:t>
          </a:r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0E6DE290-723F-40C1-A69F-87405DD551B0}" type="parTrans" cxnId="{D5257E39-629A-4F49-B948-F58E88C5FA72}">
      <dgm:prSet/>
      <dgm:spPr/>
      <dgm:t>
        <a:bodyPr/>
        <a:lstStyle/>
        <a:p>
          <a:endParaRPr lang="zh-CN" altLang="en-US"/>
        </a:p>
      </dgm:t>
    </dgm:pt>
    <dgm:pt modelId="{5D1F09B9-4B92-487F-B563-49C2B0684658}" type="sibTrans" cxnId="{D5257E39-629A-4F49-B948-F58E88C5FA72}">
      <dgm:prSet/>
      <dgm:spPr/>
      <dgm:t>
        <a:bodyPr/>
        <a:lstStyle/>
        <a:p>
          <a:endParaRPr lang="zh-CN" altLang="en-US"/>
        </a:p>
      </dgm:t>
    </dgm:pt>
    <dgm:pt modelId="{3F2E8E68-5861-4D44-99D1-F2FCA402EB41}" type="pres">
      <dgm:prSet presAssocID="{72ECB3C1-1DF5-48EC-8EBE-851F999FE0B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91FA3C5-4B81-4205-A25B-D844113403C9}" type="pres">
      <dgm:prSet presAssocID="{72ECB3C1-1DF5-48EC-8EBE-851F999FE0BE}" presName="arrow" presStyleLbl="bgShp" presStyleIdx="0" presStyleCnt="1"/>
      <dgm:spPr/>
    </dgm:pt>
    <dgm:pt modelId="{F901A6CE-E47B-40C0-9E80-B452FE4B50FF}" type="pres">
      <dgm:prSet presAssocID="{72ECB3C1-1DF5-48EC-8EBE-851F999FE0BE}" presName="points" presStyleCnt="0"/>
      <dgm:spPr/>
    </dgm:pt>
    <dgm:pt modelId="{00D5AA10-9AA0-4BD8-A706-9D694B8F34AD}" type="pres">
      <dgm:prSet presAssocID="{88AF24AB-0435-4D9C-8D06-043BCC0130FE}" presName="compositeA" presStyleCnt="0"/>
      <dgm:spPr/>
    </dgm:pt>
    <dgm:pt modelId="{87D162E7-BE20-4930-86BB-8E781FEC6104}" type="pres">
      <dgm:prSet presAssocID="{88AF24AB-0435-4D9C-8D06-043BCC0130FE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5B82F4-5265-4587-8E67-12D4F1BA1BAE}" type="pres">
      <dgm:prSet presAssocID="{88AF24AB-0435-4D9C-8D06-043BCC0130FE}" presName="circleA" presStyleLbl="node1" presStyleIdx="0" presStyleCnt="4"/>
      <dgm:spPr/>
    </dgm:pt>
    <dgm:pt modelId="{B1DEB63F-24B2-4C48-AB1B-BD8671EFD7ED}" type="pres">
      <dgm:prSet presAssocID="{88AF24AB-0435-4D9C-8D06-043BCC0130FE}" presName="spaceA" presStyleCnt="0"/>
      <dgm:spPr/>
    </dgm:pt>
    <dgm:pt modelId="{8F2F4A6D-9742-4C3E-BBF7-36360A9649B3}" type="pres">
      <dgm:prSet presAssocID="{154FC467-D4BC-4621-A5E7-7E211A23F9EF}" presName="space" presStyleCnt="0"/>
      <dgm:spPr/>
    </dgm:pt>
    <dgm:pt modelId="{F011886A-99F8-4CBD-9411-EDE8B8988896}" type="pres">
      <dgm:prSet presAssocID="{0C3C7D61-4396-4F15-9122-D120772F2FAA}" presName="compositeB" presStyleCnt="0"/>
      <dgm:spPr/>
    </dgm:pt>
    <dgm:pt modelId="{E3089D7A-1384-4E48-8985-8FDCDC0D1CE6}" type="pres">
      <dgm:prSet presAssocID="{0C3C7D61-4396-4F15-9122-D120772F2FAA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4B036F-E95B-41E9-BD51-38F7AEF2E2CE}" type="pres">
      <dgm:prSet presAssocID="{0C3C7D61-4396-4F15-9122-D120772F2FAA}" presName="circleB" presStyleLbl="node1" presStyleIdx="1" presStyleCnt="4"/>
      <dgm:spPr/>
    </dgm:pt>
    <dgm:pt modelId="{61D3A707-253E-44E4-9E49-BE0E54410F27}" type="pres">
      <dgm:prSet presAssocID="{0C3C7D61-4396-4F15-9122-D120772F2FAA}" presName="spaceB" presStyleCnt="0"/>
      <dgm:spPr/>
    </dgm:pt>
    <dgm:pt modelId="{2CA10638-3643-4BBC-BF7B-E04F218555F3}" type="pres">
      <dgm:prSet presAssocID="{9BC493DD-81A9-4CED-8C92-4DE6CA53B105}" presName="space" presStyleCnt="0"/>
      <dgm:spPr/>
    </dgm:pt>
    <dgm:pt modelId="{CD192393-9F2C-4439-8E15-AD5D9B20AB9C}" type="pres">
      <dgm:prSet presAssocID="{E902D716-5D61-428E-B722-33536FBC43B5}" presName="compositeA" presStyleCnt="0"/>
      <dgm:spPr/>
    </dgm:pt>
    <dgm:pt modelId="{6BCF96E5-5299-4C7D-B266-621C126E747E}" type="pres">
      <dgm:prSet presAssocID="{E902D716-5D61-428E-B722-33536FBC43B5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08AD56-CFDD-4FC1-8D35-2C6C85B1A6E7}" type="pres">
      <dgm:prSet presAssocID="{E902D716-5D61-428E-B722-33536FBC43B5}" presName="circleA" presStyleLbl="node1" presStyleIdx="2" presStyleCnt="4"/>
      <dgm:spPr/>
    </dgm:pt>
    <dgm:pt modelId="{C0069643-6A55-401B-907C-15209CDCFDE2}" type="pres">
      <dgm:prSet presAssocID="{E902D716-5D61-428E-B722-33536FBC43B5}" presName="spaceA" presStyleCnt="0"/>
      <dgm:spPr/>
    </dgm:pt>
    <dgm:pt modelId="{8EEF0BD1-9D8D-450F-AEB5-C5DF4529E296}" type="pres">
      <dgm:prSet presAssocID="{D7208963-AC24-4E67-8678-3323220D50B0}" presName="space" presStyleCnt="0"/>
      <dgm:spPr/>
    </dgm:pt>
    <dgm:pt modelId="{19A9B7A1-FC64-4B20-A758-B4B25EA9477A}" type="pres">
      <dgm:prSet presAssocID="{8CAA68AD-11A2-4460-A180-6973B7BEAF9C}" presName="compositeB" presStyleCnt="0"/>
      <dgm:spPr/>
    </dgm:pt>
    <dgm:pt modelId="{2DF7E5E6-7E11-4217-84BD-63C30CFD1033}" type="pres">
      <dgm:prSet presAssocID="{8CAA68AD-11A2-4460-A180-6973B7BEAF9C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831BB0-035F-4A9A-B727-3898D806CA94}" type="pres">
      <dgm:prSet presAssocID="{8CAA68AD-11A2-4460-A180-6973B7BEAF9C}" presName="circleB" presStyleLbl="node1" presStyleIdx="3" presStyleCnt="4"/>
      <dgm:spPr/>
    </dgm:pt>
    <dgm:pt modelId="{6D8D9BF2-747E-44A0-8042-298DAC64403A}" type="pres">
      <dgm:prSet presAssocID="{8CAA68AD-11A2-4460-A180-6973B7BEAF9C}" presName="spaceB" presStyleCnt="0"/>
      <dgm:spPr/>
    </dgm:pt>
  </dgm:ptLst>
  <dgm:cxnLst>
    <dgm:cxn modelId="{2BCCF193-23FD-48F4-8D15-926D818C801E}" srcId="{72ECB3C1-1DF5-48EC-8EBE-851F999FE0BE}" destId="{E902D716-5D61-428E-B722-33536FBC43B5}" srcOrd="2" destOrd="0" parTransId="{0E624F41-0E68-4424-9E37-66AE28B3C5DB}" sibTransId="{D7208963-AC24-4E67-8678-3323220D50B0}"/>
    <dgm:cxn modelId="{3B31331A-ECE8-4352-BB45-B8C3C1BE70E5}" type="presOf" srcId="{8CAA68AD-11A2-4460-A180-6973B7BEAF9C}" destId="{2DF7E5E6-7E11-4217-84BD-63C30CFD1033}" srcOrd="0" destOrd="0" presId="urn:microsoft.com/office/officeart/2005/8/layout/hProcess11"/>
    <dgm:cxn modelId="{F4F27ADF-423D-4B1F-B6D8-9EE9FC87E92A}" srcId="{72ECB3C1-1DF5-48EC-8EBE-851F999FE0BE}" destId="{0C3C7D61-4396-4F15-9122-D120772F2FAA}" srcOrd="1" destOrd="0" parTransId="{51BD7BDE-EC75-4B1A-BE38-551274B354B8}" sibTransId="{9BC493DD-81A9-4CED-8C92-4DE6CA53B105}"/>
    <dgm:cxn modelId="{DB7D90D6-294B-4CAA-A567-4C94760724E6}" type="presOf" srcId="{88AF24AB-0435-4D9C-8D06-043BCC0130FE}" destId="{87D162E7-BE20-4930-86BB-8E781FEC6104}" srcOrd="0" destOrd="0" presId="urn:microsoft.com/office/officeart/2005/8/layout/hProcess11"/>
    <dgm:cxn modelId="{85199560-D2AE-41D3-A75E-ABD8C87CE808}" type="presOf" srcId="{72ECB3C1-1DF5-48EC-8EBE-851F999FE0BE}" destId="{3F2E8E68-5861-4D44-99D1-F2FCA402EB41}" srcOrd="0" destOrd="0" presId="urn:microsoft.com/office/officeart/2005/8/layout/hProcess11"/>
    <dgm:cxn modelId="{D5257E39-629A-4F49-B948-F58E88C5FA72}" srcId="{72ECB3C1-1DF5-48EC-8EBE-851F999FE0BE}" destId="{8CAA68AD-11A2-4460-A180-6973B7BEAF9C}" srcOrd="3" destOrd="0" parTransId="{0E6DE290-723F-40C1-A69F-87405DD551B0}" sibTransId="{5D1F09B9-4B92-487F-B563-49C2B0684658}"/>
    <dgm:cxn modelId="{10C0EEF7-925E-4B98-94EF-9D7F723176F0}" type="presOf" srcId="{E902D716-5D61-428E-B722-33536FBC43B5}" destId="{6BCF96E5-5299-4C7D-B266-621C126E747E}" srcOrd="0" destOrd="0" presId="urn:microsoft.com/office/officeart/2005/8/layout/hProcess11"/>
    <dgm:cxn modelId="{FB08B0C9-880E-464E-AB54-80486A38B596}" type="presOf" srcId="{0C3C7D61-4396-4F15-9122-D120772F2FAA}" destId="{E3089D7A-1384-4E48-8985-8FDCDC0D1CE6}" srcOrd="0" destOrd="0" presId="urn:microsoft.com/office/officeart/2005/8/layout/hProcess11"/>
    <dgm:cxn modelId="{35A21170-3116-4C9D-A313-FB2A198BD3B1}" srcId="{72ECB3C1-1DF5-48EC-8EBE-851F999FE0BE}" destId="{88AF24AB-0435-4D9C-8D06-043BCC0130FE}" srcOrd="0" destOrd="0" parTransId="{A1DD435E-2145-4B78-A2D4-7A4604AF6341}" sibTransId="{154FC467-D4BC-4621-A5E7-7E211A23F9EF}"/>
    <dgm:cxn modelId="{895635C1-31BC-4A62-AC52-AAE7A985BE3D}" type="presParOf" srcId="{3F2E8E68-5861-4D44-99D1-F2FCA402EB41}" destId="{191FA3C5-4B81-4205-A25B-D844113403C9}" srcOrd="0" destOrd="0" presId="urn:microsoft.com/office/officeart/2005/8/layout/hProcess11"/>
    <dgm:cxn modelId="{379DA77C-E65F-4EEE-8B40-F81623E84819}" type="presParOf" srcId="{3F2E8E68-5861-4D44-99D1-F2FCA402EB41}" destId="{F901A6CE-E47B-40C0-9E80-B452FE4B50FF}" srcOrd="1" destOrd="0" presId="urn:microsoft.com/office/officeart/2005/8/layout/hProcess11"/>
    <dgm:cxn modelId="{6FBA7864-7565-41A4-AE78-1AAF176CEF90}" type="presParOf" srcId="{F901A6CE-E47B-40C0-9E80-B452FE4B50FF}" destId="{00D5AA10-9AA0-4BD8-A706-9D694B8F34AD}" srcOrd="0" destOrd="0" presId="urn:microsoft.com/office/officeart/2005/8/layout/hProcess11"/>
    <dgm:cxn modelId="{9E2DE7B5-279D-42FB-80C6-B373F985F13F}" type="presParOf" srcId="{00D5AA10-9AA0-4BD8-A706-9D694B8F34AD}" destId="{87D162E7-BE20-4930-86BB-8E781FEC6104}" srcOrd="0" destOrd="0" presId="urn:microsoft.com/office/officeart/2005/8/layout/hProcess11"/>
    <dgm:cxn modelId="{5A878177-25E3-4698-B508-B2BF41E9C50A}" type="presParOf" srcId="{00D5AA10-9AA0-4BD8-A706-9D694B8F34AD}" destId="{EA5B82F4-5265-4587-8E67-12D4F1BA1BAE}" srcOrd="1" destOrd="0" presId="urn:microsoft.com/office/officeart/2005/8/layout/hProcess11"/>
    <dgm:cxn modelId="{E83BCA6C-79F8-4023-B61B-243F30D093AC}" type="presParOf" srcId="{00D5AA10-9AA0-4BD8-A706-9D694B8F34AD}" destId="{B1DEB63F-24B2-4C48-AB1B-BD8671EFD7ED}" srcOrd="2" destOrd="0" presId="urn:microsoft.com/office/officeart/2005/8/layout/hProcess11"/>
    <dgm:cxn modelId="{87F43F40-6C2E-4CFC-A1FC-82E4ABFF057A}" type="presParOf" srcId="{F901A6CE-E47B-40C0-9E80-B452FE4B50FF}" destId="{8F2F4A6D-9742-4C3E-BBF7-36360A9649B3}" srcOrd="1" destOrd="0" presId="urn:microsoft.com/office/officeart/2005/8/layout/hProcess11"/>
    <dgm:cxn modelId="{614AF2CC-EF29-4C44-B77A-4681E12314A5}" type="presParOf" srcId="{F901A6CE-E47B-40C0-9E80-B452FE4B50FF}" destId="{F011886A-99F8-4CBD-9411-EDE8B8988896}" srcOrd="2" destOrd="0" presId="urn:microsoft.com/office/officeart/2005/8/layout/hProcess11"/>
    <dgm:cxn modelId="{19427217-E50E-43DF-B935-C89D5E602E83}" type="presParOf" srcId="{F011886A-99F8-4CBD-9411-EDE8B8988896}" destId="{E3089D7A-1384-4E48-8985-8FDCDC0D1CE6}" srcOrd="0" destOrd="0" presId="urn:microsoft.com/office/officeart/2005/8/layout/hProcess11"/>
    <dgm:cxn modelId="{8B16135E-1433-4E3A-9EF9-4B5EA3F83D91}" type="presParOf" srcId="{F011886A-99F8-4CBD-9411-EDE8B8988896}" destId="{E64B036F-E95B-41E9-BD51-38F7AEF2E2CE}" srcOrd="1" destOrd="0" presId="urn:microsoft.com/office/officeart/2005/8/layout/hProcess11"/>
    <dgm:cxn modelId="{B25F1973-F3B4-4A8C-9A80-CDF592E52367}" type="presParOf" srcId="{F011886A-99F8-4CBD-9411-EDE8B8988896}" destId="{61D3A707-253E-44E4-9E49-BE0E54410F27}" srcOrd="2" destOrd="0" presId="urn:microsoft.com/office/officeart/2005/8/layout/hProcess11"/>
    <dgm:cxn modelId="{CAC132AC-AAD9-42A0-9942-2ED8FD797B36}" type="presParOf" srcId="{F901A6CE-E47B-40C0-9E80-B452FE4B50FF}" destId="{2CA10638-3643-4BBC-BF7B-E04F218555F3}" srcOrd="3" destOrd="0" presId="urn:microsoft.com/office/officeart/2005/8/layout/hProcess11"/>
    <dgm:cxn modelId="{9B9F65CA-5AE8-4831-903B-E85A3AF7DEC9}" type="presParOf" srcId="{F901A6CE-E47B-40C0-9E80-B452FE4B50FF}" destId="{CD192393-9F2C-4439-8E15-AD5D9B20AB9C}" srcOrd="4" destOrd="0" presId="urn:microsoft.com/office/officeart/2005/8/layout/hProcess11"/>
    <dgm:cxn modelId="{278D06D0-241C-48AD-807D-A1477F49C4DB}" type="presParOf" srcId="{CD192393-9F2C-4439-8E15-AD5D9B20AB9C}" destId="{6BCF96E5-5299-4C7D-B266-621C126E747E}" srcOrd="0" destOrd="0" presId="urn:microsoft.com/office/officeart/2005/8/layout/hProcess11"/>
    <dgm:cxn modelId="{5AEE3086-532F-4E88-9521-91C31CEB71AA}" type="presParOf" srcId="{CD192393-9F2C-4439-8E15-AD5D9B20AB9C}" destId="{8408AD56-CFDD-4FC1-8D35-2C6C85B1A6E7}" srcOrd="1" destOrd="0" presId="urn:microsoft.com/office/officeart/2005/8/layout/hProcess11"/>
    <dgm:cxn modelId="{8595F7CF-FFFE-46B5-B882-E322F1A21F72}" type="presParOf" srcId="{CD192393-9F2C-4439-8E15-AD5D9B20AB9C}" destId="{C0069643-6A55-401B-907C-15209CDCFDE2}" srcOrd="2" destOrd="0" presId="urn:microsoft.com/office/officeart/2005/8/layout/hProcess11"/>
    <dgm:cxn modelId="{1139F871-7F5E-482E-8EA4-B95518603ABE}" type="presParOf" srcId="{F901A6CE-E47B-40C0-9E80-B452FE4B50FF}" destId="{8EEF0BD1-9D8D-450F-AEB5-C5DF4529E296}" srcOrd="5" destOrd="0" presId="urn:microsoft.com/office/officeart/2005/8/layout/hProcess11"/>
    <dgm:cxn modelId="{BD936D0A-4024-412A-8ED6-700099D6D368}" type="presParOf" srcId="{F901A6CE-E47B-40C0-9E80-B452FE4B50FF}" destId="{19A9B7A1-FC64-4B20-A758-B4B25EA9477A}" srcOrd="6" destOrd="0" presId="urn:microsoft.com/office/officeart/2005/8/layout/hProcess11"/>
    <dgm:cxn modelId="{C5BE817D-4C00-4203-9CD5-DD16881A3363}" type="presParOf" srcId="{19A9B7A1-FC64-4B20-A758-B4B25EA9477A}" destId="{2DF7E5E6-7E11-4217-84BD-63C30CFD1033}" srcOrd="0" destOrd="0" presId="urn:microsoft.com/office/officeart/2005/8/layout/hProcess11"/>
    <dgm:cxn modelId="{36D16DC4-C0BC-4941-A7A9-B2EEFDC7650A}" type="presParOf" srcId="{19A9B7A1-FC64-4B20-A758-B4B25EA9477A}" destId="{6A831BB0-035F-4A9A-B727-3898D806CA94}" srcOrd="1" destOrd="0" presId="urn:microsoft.com/office/officeart/2005/8/layout/hProcess11"/>
    <dgm:cxn modelId="{74FDE153-0693-472D-8340-7BA9BFB89C99}" type="presParOf" srcId="{19A9B7A1-FC64-4B20-A758-B4B25EA9477A}" destId="{6D8D9BF2-747E-44A0-8042-298DAC64403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147081-A84D-4023-983D-50D666C0915C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2B9DA9CC-6D57-40C8-83A1-56964E4773B5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加入餐车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3E34A56F-D552-4B7E-BA6D-B38B68A1430E}" type="parTrans" cxnId="{98DBFC29-F65E-424B-A962-B089D7ADAADB}">
      <dgm:prSet/>
      <dgm:spPr/>
      <dgm:t>
        <a:bodyPr/>
        <a:lstStyle/>
        <a:p>
          <a:endParaRPr lang="zh-CN" altLang="en-US"/>
        </a:p>
      </dgm:t>
    </dgm:pt>
    <dgm:pt modelId="{B736B0A9-9783-42D0-8FA4-B8D056B7419C}" type="sibTrans" cxnId="{98DBFC29-F65E-424B-A962-B089D7ADAADB}">
      <dgm:prSet/>
      <dgm:spPr/>
      <dgm:t>
        <a:bodyPr/>
        <a:lstStyle/>
        <a:p>
          <a:endParaRPr lang="zh-CN" altLang="en-US"/>
        </a:p>
      </dgm:t>
    </dgm:pt>
    <dgm:pt modelId="{02185CF9-0167-46B5-9A13-F655B341DE48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存入餐车表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1464325-5A8C-41F8-80DD-2260E663611A}" type="parTrans" cxnId="{3129DC67-2D31-4C53-80AF-E09F95B33DC2}">
      <dgm:prSet/>
      <dgm:spPr/>
      <dgm:t>
        <a:bodyPr/>
        <a:lstStyle/>
        <a:p>
          <a:endParaRPr lang="zh-CN" altLang="en-US"/>
        </a:p>
      </dgm:t>
    </dgm:pt>
    <dgm:pt modelId="{73979E3C-B20B-4C6F-A306-5F5208CA44D9}" type="sibTrans" cxnId="{3129DC67-2D31-4C53-80AF-E09F95B33DC2}">
      <dgm:prSet/>
      <dgm:spPr/>
      <dgm:t>
        <a:bodyPr/>
        <a:lstStyle/>
        <a:p>
          <a:endParaRPr lang="zh-CN" altLang="en-US"/>
        </a:p>
      </dgm:t>
    </dgm:pt>
    <dgm:pt modelId="{14217F02-D866-4731-84B3-E505BF7FF57C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JSP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中显示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7B3444D5-4668-4C4D-9590-3794F6A0B142}" type="parTrans" cxnId="{E6E6C8F9-07E4-4F3C-9DA0-F5DFD00ADD4D}">
      <dgm:prSet/>
      <dgm:spPr/>
      <dgm:t>
        <a:bodyPr/>
        <a:lstStyle/>
        <a:p>
          <a:endParaRPr lang="zh-CN" altLang="en-US"/>
        </a:p>
      </dgm:t>
    </dgm:pt>
    <dgm:pt modelId="{5F9A7196-07B7-48ED-B06E-91873FEB1BC8}" type="sibTrans" cxnId="{E6E6C8F9-07E4-4F3C-9DA0-F5DFD00ADD4D}">
      <dgm:prSet/>
      <dgm:spPr/>
      <dgm:t>
        <a:bodyPr/>
        <a:lstStyle/>
        <a:p>
          <a:endParaRPr lang="zh-CN" altLang="en-US"/>
        </a:p>
      </dgm:t>
    </dgm:pt>
    <dgm:pt modelId="{15A406C2-BBDF-4562-8990-CD5F9495A59C}" type="pres">
      <dgm:prSet presAssocID="{23147081-A84D-4023-983D-50D666C0915C}" presName="linearFlow" presStyleCnt="0">
        <dgm:presLayoutVars>
          <dgm:resizeHandles val="exact"/>
        </dgm:presLayoutVars>
      </dgm:prSet>
      <dgm:spPr/>
    </dgm:pt>
    <dgm:pt modelId="{F158E9C3-F755-4506-9EF0-5470688B650A}" type="pres">
      <dgm:prSet presAssocID="{2B9DA9CC-6D57-40C8-83A1-56964E4773B5}" presName="node" presStyleLbl="node1" presStyleIdx="0" presStyleCnt="3">
        <dgm:presLayoutVars>
          <dgm:bulletEnabled val="1"/>
        </dgm:presLayoutVars>
      </dgm:prSet>
      <dgm:spPr/>
    </dgm:pt>
    <dgm:pt modelId="{B43FD1AA-7603-42A6-82FC-0A6EB7E32894}" type="pres">
      <dgm:prSet presAssocID="{B736B0A9-9783-42D0-8FA4-B8D056B7419C}" presName="sibTrans" presStyleLbl="sibTrans2D1" presStyleIdx="0" presStyleCnt="2"/>
      <dgm:spPr/>
    </dgm:pt>
    <dgm:pt modelId="{420925AB-83EE-41CA-B069-2732E77179E1}" type="pres">
      <dgm:prSet presAssocID="{B736B0A9-9783-42D0-8FA4-B8D056B7419C}" presName="connectorText" presStyleLbl="sibTrans2D1" presStyleIdx="0" presStyleCnt="2"/>
      <dgm:spPr/>
    </dgm:pt>
    <dgm:pt modelId="{5FB9BF87-F4F4-4312-B5AC-ABBEB1FE336F}" type="pres">
      <dgm:prSet presAssocID="{02185CF9-0167-46B5-9A13-F655B341DE4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ACAA21-6539-429E-A890-7EC8A8914312}" type="pres">
      <dgm:prSet presAssocID="{73979E3C-B20B-4C6F-A306-5F5208CA44D9}" presName="sibTrans" presStyleLbl="sibTrans2D1" presStyleIdx="1" presStyleCnt="2"/>
      <dgm:spPr/>
    </dgm:pt>
    <dgm:pt modelId="{18947FDD-D161-4B03-8B68-D1CDA38BF311}" type="pres">
      <dgm:prSet presAssocID="{73979E3C-B20B-4C6F-A306-5F5208CA44D9}" presName="connectorText" presStyleLbl="sibTrans2D1" presStyleIdx="1" presStyleCnt="2"/>
      <dgm:spPr/>
    </dgm:pt>
    <dgm:pt modelId="{57E2235C-3555-40F7-8310-1216B4E36201}" type="pres">
      <dgm:prSet presAssocID="{14217F02-D866-4731-84B3-E505BF7FF57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6E6C8F9-07E4-4F3C-9DA0-F5DFD00ADD4D}" srcId="{23147081-A84D-4023-983D-50D666C0915C}" destId="{14217F02-D866-4731-84B3-E505BF7FF57C}" srcOrd="2" destOrd="0" parTransId="{7B3444D5-4668-4C4D-9590-3794F6A0B142}" sibTransId="{5F9A7196-07B7-48ED-B06E-91873FEB1BC8}"/>
    <dgm:cxn modelId="{8B48843C-C5E7-4008-9D83-9D88505FD2A1}" type="presOf" srcId="{B736B0A9-9783-42D0-8FA4-B8D056B7419C}" destId="{420925AB-83EE-41CA-B069-2732E77179E1}" srcOrd="1" destOrd="0" presId="urn:microsoft.com/office/officeart/2005/8/layout/process2"/>
    <dgm:cxn modelId="{70AECAE1-00FF-43CF-990A-E9E424615834}" type="presOf" srcId="{B736B0A9-9783-42D0-8FA4-B8D056B7419C}" destId="{B43FD1AA-7603-42A6-82FC-0A6EB7E32894}" srcOrd="0" destOrd="0" presId="urn:microsoft.com/office/officeart/2005/8/layout/process2"/>
    <dgm:cxn modelId="{A3D5CFBA-B192-4931-9D5E-9AC02AF796CE}" type="presOf" srcId="{23147081-A84D-4023-983D-50D666C0915C}" destId="{15A406C2-BBDF-4562-8990-CD5F9495A59C}" srcOrd="0" destOrd="0" presId="urn:microsoft.com/office/officeart/2005/8/layout/process2"/>
    <dgm:cxn modelId="{98DBFC29-F65E-424B-A962-B089D7ADAADB}" srcId="{23147081-A84D-4023-983D-50D666C0915C}" destId="{2B9DA9CC-6D57-40C8-83A1-56964E4773B5}" srcOrd="0" destOrd="0" parTransId="{3E34A56F-D552-4B7E-BA6D-B38B68A1430E}" sibTransId="{B736B0A9-9783-42D0-8FA4-B8D056B7419C}"/>
    <dgm:cxn modelId="{93347610-1D93-4A03-A89E-265625DF2E81}" type="presOf" srcId="{02185CF9-0167-46B5-9A13-F655B341DE48}" destId="{5FB9BF87-F4F4-4312-B5AC-ABBEB1FE336F}" srcOrd="0" destOrd="0" presId="urn:microsoft.com/office/officeart/2005/8/layout/process2"/>
    <dgm:cxn modelId="{1F2D078D-79E5-480E-821D-9917A3E39F0B}" type="presOf" srcId="{14217F02-D866-4731-84B3-E505BF7FF57C}" destId="{57E2235C-3555-40F7-8310-1216B4E36201}" srcOrd="0" destOrd="0" presId="urn:microsoft.com/office/officeart/2005/8/layout/process2"/>
    <dgm:cxn modelId="{3F850961-182E-4942-B457-06305D2B62DA}" type="presOf" srcId="{2B9DA9CC-6D57-40C8-83A1-56964E4773B5}" destId="{F158E9C3-F755-4506-9EF0-5470688B650A}" srcOrd="0" destOrd="0" presId="urn:microsoft.com/office/officeart/2005/8/layout/process2"/>
    <dgm:cxn modelId="{AD35F4B2-0239-43D5-8AA2-18A6C700987E}" type="presOf" srcId="{73979E3C-B20B-4C6F-A306-5F5208CA44D9}" destId="{B3ACAA21-6539-429E-A890-7EC8A8914312}" srcOrd="0" destOrd="0" presId="urn:microsoft.com/office/officeart/2005/8/layout/process2"/>
    <dgm:cxn modelId="{3129DC67-2D31-4C53-80AF-E09F95B33DC2}" srcId="{23147081-A84D-4023-983D-50D666C0915C}" destId="{02185CF9-0167-46B5-9A13-F655B341DE48}" srcOrd="1" destOrd="0" parTransId="{91464325-5A8C-41F8-80DD-2260E663611A}" sibTransId="{73979E3C-B20B-4C6F-A306-5F5208CA44D9}"/>
    <dgm:cxn modelId="{3E189AE9-D512-4F9F-9F3A-4F21F5DF9D95}" type="presOf" srcId="{73979E3C-B20B-4C6F-A306-5F5208CA44D9}" destId="{18947FDD-D161-4B03-8B68-D1CDA38BF311}" srcOrd="1" destOrd="0" presId="urn:microsoft.com/office/officeart/2005/8/layout/process2"/>
    <dgm:cxn modelId="{3FAE4975-DEF3-4DAF-9185-7AED86C43C4B}" type="presParOf" srcId="{15A406C2-BBDF-4562-8990-CD5F9495A59C}" destId="{F158E9C3-F755-4506-9EF0-5470688B650A}" srcOrd="0" destOrd="0" presId="urn:microsoft.com/office/officeart/2005/8/layout/process2"/>
    <dgm:cxn modelId="{A3871E77-6200-4F28-93FF-965CDC2A6395}" type="presParOf" srcId="{15A406C2-BBDF-4562-8990-CD5F9495A59C}" destId="{B43FD1AA-7603-42A6-82FC-0A6EB7E32894}" srcOrd="1" destOrd="0" presId="urn:microsoft.com/office/officeart/2005/8/layout/process2"/>
    <dgm:cxn modelId="{9FC5C3CB-F261-4B90-82DD-451C5B0646B1}" type="presParOf" srcId="{B43FD1AA-7603-42A6-82FC-0A6EB7E32894}" destId="{420925AB-83EE-41CA-B069-2732E77179E1}" srcOrd="0" destOrd="0" presId="urn:microsoft.com/office/officeart/2005/8/layout/process2"/>
    <dgm:cxn modelId="{2AAF6B19-EDF8-4D5C-976C-97B3FE6A1DC1}" type="presParOf" srcId="{15A406C2-BBDF-4562-8990-CD5F9495A59C}" destId="{5FB9BF87-F4F4-4312-B5AC-ABBEB1FE336F}" srcOrd="2" destOrd="0" presId="urn:microsoft.com/office/officeart/2005/8/layout/process2"/>
    <dgm:cxn modelId="{6528D5A0-A0B1-4FAF-B9C9-AF12611751B1}" type="presParOf" srcId="{15A406C2-BBDF-4562-8990-CD5F9495A59C}" destId="{B3ACAA21-6539-429E-A890-7EC8A8914312}" srcOrd="3" destOrd="0" presId="urn:microsoft.com/office/officeart/2005/8/layout/process2"/>
    <dgm:cxn modelId="{023681BB-2864-4910-BE8E-4DD0BC76A22C}" type="presParOf" srcId="{B3ACAA21-6539-429E-A890-7EC8A8914312}" destId="{18947FDD-D161-4B03-8B68-D1CDA38BF311}" srcOrd="0" destOrd="0" presId="urn:microsoft.com/office/officeart/2005/8/layout/process2"/>
    <dgm:cxn modelId="{6AA796BB-36C0-4DF5-9723-00EADCE954A9}" type="presParOf" srcId="{15A406C2-BBDF-4562-8990-CD5F9495A59C}" destId="{57E2235C-3555-40F7-8310-1216B4E36201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581B8C-11FF-4309-A4CF-B36A4844F966}" type="doc">
      <dgm:prSet loTypeId="urn:microsoft.com/office/officeart/2005/8/layout/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3A55AAA9-A8E4-4838-B70C-AAB5516C0351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获取订单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FDC95CE6-4C6B-4630-88A6-E0EFF5DC2F8E}" type="parTrans" cxnId="{E079F576-1D00-4D03-81FF-A367B5007B9F}">
      <dgm:prSet/>
      <dgm:spPr/>
      <dgm:t>
        <a:bodyPr/>
        <a:lstStyle/>
        <a:p>
          <a:endParaRPr lang="zh-CN" altLang="en-US"/>
        </a:p>
      </dgm:t>
    </dgm:pt>
    <dgm:pt modelId="{43B708EB-3117-4B55-8382-8D1C336B07BD}" type="sibTrans" cxnId="{E079F576-1D00-4D03-81FF-A367B5007B9F}">
      <dgm:prSet/>
      <dgm:spPr/>
      <dgm:t>
        <a:bodyPr/>
        <a:lstStyle/>
        <a:p>
          <a:endParaRPr lang="zh-CN" altLang="en-US"/>
        </a:p>
      </dgm:t>
    </dgm:pt>
    <dgm:pt modelId="{8D868CEE-93EA-4D23-958A-18851F7E3F13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存入订单表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42431B6-4382-4D4F-AA3B-1D10ADD6D79B}" type="parTrans" cxnId="{E091F152-74C8-4330-89C6-5060CB20285D}">
      <dgm:prSet/>
      <dgm:spPr/>
      <dgm:t>
        <a:bodyPr/>
        <a:lstStyle/>
        <a:p>
          <a:endParaRPr lang="zh-CN" altLang="en-US"/>
        </a:p>
      </dgm:t>
    </dgm:pt>
    <dgm:pt modelId="{07BF13F4-8EC1-43B7-BB27-E99710207425}" type="sibTrans" cxnId="{E091F152-74C8-4330-89C6-5060CB20285D}">
      <dgm:prSet/>
      <dgm:spPr/>
      <dgm:t>
        <a:bodyPr/>
        <a:lstStyle/>
        <a:p>
          <a:endParaRPr lang="zh-CN" altLang="en-US"/>
        </a:p>
      </dgm:t>
    </dgm:pt>
    <dgm:pt modelId="{AE1C6275-EC11-45B3-9DCA-FDA5385F0063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删除餐车表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B1903793-984B-41C7-B9B3-82B8E7FE74A1}" type="parTrans" cxnId="{E39CF437-F9D8-4F6E-89FE-E9DD34CF04DA}">
      <dgm:prSet/>
      <dgm:spPr/>
      <dgm:t>
        <a:bodyPr/>
        <a:lstStyle/>
        <a:p>
          <a:endParaRPr lang="zh-CN" altLang="en-US"/>
        </a:p>
      </dgm:t>
    </dgm:pt>
    <dgm:pt modelId="{EE448210-190A-4AB9-94C3-E784C212B263}" type="sibTrans" cxnId="{E39CF437-F9D8-4F6E-89FE-E9DD34CF04DA}">
      <dgm:prSet/>
      <dgm:spPr/>
      <dgm:t>
        <a:bodyPr/>
        <a:lstStyle/>
        <a:p>
          <a:endParaRPr lang="zh-CN" altLang="en-US"/>
        </a:p>
      </dgm:t>
    </dgm:pt>
    <dgm:pt modelId="{79B16889-9114-4EB9-A268-14EFE84F33DC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查询订单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D13FE0D6-7183-4D8D-8062-FE039D58AF6B}" type="parTrans" cxnId="{CBC94FA7-42A5-4082-BB7B-9C706DF962CC}">
      <dgm:prSet/>
      <dgm:spPr/>
      <dgm:t>
        <a:bodyPr/>
        <a:lstStyle/>
        <a:p>
          <a:endParaRPr lang="zh-CN" altLang="en-US"/>
        </a:p>
      </dgm:t>
    </dgm:pt>
    <dgm:pt modelId="{DF6C805D-8B40-4932-81B3-E188A89734C8}" type="sibTrans" cxnId="{CBC94FA7-42A5-4082-BB7B-9C706DF962CC}">
      <dgm:prSet/>
      <dgm:spPr/>
      <dgm:t>
        <a:bodyPr/>
        <a:lstStyle/>
        <a:p>
          <a:endParaRPr lang="zh-CN" altLang="en-US"/>
        </a:p>
      </dgm:t>
    </dgm:pt>
    <dgm:pt modelId="{15F9523A-D8E8-4C71-A523-6E98DE7417FB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显示订单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8DF503D0-1B82-40A3-A86A-0807F111C6FB}" type="parTrans" cxnId="{A6828743-0865-401B-B677-DDEB3255BED2}">
      <dgm:prSet/>
      <dgm:spPr/>
      <dgm:t>
        <a:bodyPr/>
        <a:lstStyle/>
        <a:p>
          <a:endParaRPr lang="zh-CN" altLang="en-US"/>
        </a:p>
      </dgm:t>
    </dgm:pt>
    <dgm:pt modelId="{62FE4CC7-CB63-4DDB-8FF5-BF1528397EAA}" type="sibTrans" cxnId="{A6828743-0865-401B-B677-DDEB3255BED2}">
      <dgm:prSet/>
      <dgm:spPr/>
      <dgm:t>
        <a:bodyPr/>
        <a:lstStyle/>
        <a:p>
          <a:endParaRPr lang="zh-CN" altLang="en-US"/>
        </a:p>
      </dgm:t>
    </dgm:pt>
    <dgm:pt modelId="{BBD13B93-89C1-4385-BC86-0D3404D89845}" type="pres">
      <dgm:prSet presAssocID="{91581B8C-11FF-4309-A4CF-B36A4844F966}" presName="diagram" presStyleCnt="0">
        <dgm:presLayoutVars>
          <dgm:dir/>
          <dgm:resizeHandles val="exact"/>
        </dgm:presLayoutVars>
      </dgm:prSet>
      <dgm:spPr/>
    </dgm:pt>
    <dgm:pt modelId="{D65CF8FC-E101-4B96-B492-B3A0D9642FF9}" type="pres">
      <dgm:prSet presAssocID="{3A55AAA9-A8E4-4838-B70C-AAB5516C0351}" presName="node" presStyleLbl="node1" presStyleIdx="0" presStyleCnt="5">
        <dgm:presLayoutVars>
          <dgm:bulletEnabled val="1"/>
        </dgm:presLayoutVars>
      </dgm:prSet>
      <dgm:spPr/>
    </dgm:pt>
    <dgm:pt modelId="{F4D8190E-D1E8-4CF8-B79D-1967802ED8E9}" type="pres">
      <dgm:prSet presAssocID="{43B708EB-3117-4B55-8382-8D1C336B07BD}" presName="sibTrans" presStyleLbl="sibTrans2D1" presStyleIdx="0" presStyleCnt="4"/>
      <dgm:spPr/>
    </dgm:pt>
    <dgm:pt modelId="{78F42071-2EDD-4520-9F80-9BDF54124B0D}" type="pres">
      <dgm:prSet presAssocID="{43B708EB-3117-4B55-8382-8D1C336B07BD}" presName="connectorText" presStyleLbl="sibTrans2D1" presStyleIdx="0" presStyleCnt="4"/>
      <dgm:spPr/>
    </dgm:pt>
    <dgm:pt modelId="{073E5D97-2513-42DF-9E33-2A01A53040C4}" type="pres">
      <dgm:prSet presAssocID="{8D868CEE-93EA-4D23-958A-18851F7E3F1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3791E9-C729-4634-B68C-7833E633619E}" type="pres">
      <dgm:prSet presAssocID="{07BF13F4-8EC1-43B7-BB27-E99710207425}" presName="sibTrans" presStyleLbl="sibTrans2D1" presStyleIdx="1" presStyleCnt="4"/>
      <dgm:spPr/>
    </dgm:pt>
    <dgm:pt modelId="{34B9A9AA-E73B-4894-A771-F21358D4898A}" type="pres">
      <dgm:prSet presAssocID="{07BF13F4-8EC1-43B7-BB27-E99710207425}" presName="connectorText" presStyleLbl="sibTrans2D1" presStyleIdx="1" presStyleCnt="4"/>
      <dgm:spPr/>
    </dgm:pt>
    <dgm:pt modelId="{499FC2FC-BB85-450A-AC18-95872D26C555}" type="pres">
      <dgm:prSet presAssocID="{AE1C6275-EC11-45B3-9DCA-FDA5385F006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087362-E111-40B0-B53B-616D236D0A09}" type="pres">
      <dgm:prSet presAssocID="{EE448210-190A-4AB9-94C3-E784C212B263}" presName="sibTrans" presStyleLbl="sibTrans2D1" presStyleIdx="2" presStyleCnt="4"/>
      <dgm:spPr/>
    </dgm:pt>
    <dgm:pt modelId="{DAEC8C43-8D38-4C47-BDBB-69D1B5D522FD}" type="pres">
      <dgm:prSet presAssocID="{EE448210-190A-4AB9-94C3-E784C212B263}" presName="connectorText" presStyleLbl="sibTrans2D1" presStyleIdx="2" presStyleCnt="4"/>
      <dgm:spPr/>
    </dgm:pt>
    <dgm:pt modelId="{DD49A28B-3530-4FA6-A87A-B35D4D47CEB2}" type="pres">
      <dgm:prSet presAssocID="{79B16889-9114-4EB9-A268-14EFE84F33DC}" presName="node" presStyleLbl="node1" presStyleIdx="3" presStyleCnt="5">
        <dgm:presLayoutVars>
          <dgm:bulletEnabled val="1"/>
        </dgm:presLayoutVars>
      </dgm:prSet>
      <dgm:spPr/>
    </dgm:pt>
    <dgm:pt modelId="{74BEF74B-7864-4DD9-BD35-E11EF922C39A}" type="pres">
      <dgm:prSet presAssocID="{DF6C805D-8B40-4932-81B3-E188A89734C8}" presName="sibTrans" presStyleLbl="sibTrans2D1" presStyleIdx="3" presStyleCnt="4"/>
      <dgm:spPr/>
    </dgm:pt>
    <dgm:pt modelId="{8350F30C-989E-46AC-A38E-06E7C29E18AA}" type="pres">
      <dgm:prSet presAssocID="{DF6C805D-8B40-4932-81B3-E188A89734C8}" presName="connectorText" presStyleLbl="sibTrans2D1" presStyleIdx="3" presStyleCnt="4"/>
      <dgm:spPr/>
    </dgm:pt>
    <dgm:pt modelId="{27974AAC-4F34-42CA-9503-80A203509F5C}" type="pres">
      <dgm:prSet presAssocID="{15F9523A-D8E8-4C71-A523-6E98DE7417FB}" presName="node" presStyleLbl="node1" presStyleIdx="4" presStyleCnt="5">
        <dgm:presLayoutVars>
          <dgm:bulletEnabled val="1"/>
        </dgm:presLayoutVars>
      </dgm:prSet>
      <dgm:spPr/>
    </dgm:pt>
  </dgm:ptLst>
  <dgm:cxnLst>
    <dgm:cxn modelId="{4B63B5D7-ACEC-4A1E-9EDF-5E6AA9F51A05}" type="presOf" srcId="{43B708EB-3117-4B55-8382-8D1C336B07BD}" destId="{F4D8190E-D1E8-4CF8-B79D-1967802ED8E9}" srcOrd="0" destOrd="0" presId="urn:microsoft.com/office/officeart/2005/8/layout/process5"/>
    <dgm:cxn modelId="{570495D0-E8EB-434A-83B2-71B75E35427E}" type="presOf" srcId="{EE448210-190A-4AB9-94C3-E784C212B263}" destId="{2A087362-E111-40B0-B53B-616D236D0A09}" srcOrd="0" destOrd="0" presId="urn:microsoft.com/office/officeart/2005/8/layout/process5"/>
    <dgm:cxn modelId="{591BC4E3-38D7-4E4B-8943-F1BF8B8899E6}" type="presOf" srcId="{91581B8C-11FF-4309-A4CF-B36A4844F966}" destId="{BBD13B93-89C1-4385-BC86-0D3404D89845}" srcOrd="0" destOrd="0" presId="urn:microsoft.com/office/officeart/2005/8/layout/process5"/>
    <dgm:cxn modelId="{FC29726C-16FF-46C6-AD03-D97B51CA3DC4}" type="presOf" srcId="{3A55AAA9-A8E4-4838-B70C-AAB5516C0351}" destId="{D65CF8FC-E101-4B96-B492-B3A0D9642FF9}" srcOrd="0" destOrd="0" presId="urn:microsoft.com/office/officeart/2005/8/layout/process5"/>
    <dgm:cxn modelId="{E091F152-74C8-4330-89C6-5060CB20285D}" srcId="{91581B8C-11FF-4309-A4CF-B36A4844F966}" destId="{8D868CEE-93EA-4D23-958A-18851F7E3F13}" srcOrd="1" destOrd="0" parTransId="{642431B6-4382-4D4F-AA3B-1D10ADD6D79B}" sibTransId="{07BF13F4-8EC1-43B7-BB27-E99710207425}"/>
    <dgm:cxn modelId="{02A8770F-5D27-4BDA-9080-1926EAA1769B}" type="presOf" srcId="{07BF13F4-8EC1-43B7-BB27-E99710207425}" destId="{A63791E9-C729-4634-B68C-7833E633619E}" srcOrd="0" destOrd="0" presId="urn:microsoft.com/office/officeart/2005/8/layout/process5"/>
    <dgm:cxn modelId="{B977F34E-CF31-41D9-83E8-6438E113B73E}" type="presOf" srcId="{8D868CEE-93EA-4D23-958A-18851F7E3F13}" destId="{073E5D97-2513-42DF-9E33-2A01A53040C4}" srcOrd="0" destOrd="0" presId="urn:microsoft.com/office/officeart/2005/8/layout/process5"/>
    <dgm:cxn modelId="{F46740D8-EF08-47EE-9D4C-704EE3FB7497}" type="presOf" srcId="{DF6C805D-8B40-4932-81B3-E188A89734C8}" destId="{8350F30C-989E-46AC-A38E-06E7C29E18AA}" srcOrd="1" destOrd="0" presId="urn:microsoft.com/office/officeart/2005/8/layout/process5"/>
    <dgm:cxn modelId="{E079F576-1D00-4D03-81FF-A367B5007B9F}" srcId="{91581B8C-11FF-4309-A4CF-B36A4844F966}" destId="{3A55AAA9-A8E4-4838-B70C-AAB5516C0351}" srcOrd="0" destOrd="0" parTransId="{FDC95CE6-4C6B-4630-88A6-E0EFF5DC2F8E}" sibTransId="{43B708EB-3117-4B55-8382-8D1C336B07BD}"/>
    <dgm:cxn modelId="{65755126-81CE-4E80-9BBA-F1BB4668DF79}" type="presOf" srcId="{43B708EB-3117-4B55-8382-8D1C336B07BD}" destId="{78F42071-2EDD-4520-9F80-9BDF54124B0D}" srcOrd="1" destOrd="0" presId="urn:microsoft.com/office/officeart/2005/8/layout/process5"/>
    <dgm:cxn modelId="{3DF18E16-58A6-4029-835E-BF5C33B9C4C1}" type="presOf" srcId="{15F9523A-D8E8-4C71-A523-6E98DE7417FB}" destId="{27974AAC-4F34-42CA-9503-80A203509F5C}" srcOrd="0" destOrd="0" presId="urn:microsoft.com/office/officeart/2005/8/layout/process5"/>
    <dgm:cxn modelId="{A08E33D7-9C66-493D-A59D-BB414ABC458F}" type="presOf" srcId="{AE1C6275-EC11-45B3-9DCA-FDA5385F0063}" destId="{499FC2FC-BB85-450A-AC18-95872D26C555}" srcOrd="0" destOrd="0" presId="urn:microsoft.com/office/officeart/2005/8/layout/process5"/>
    <dgm:cxn modelId="{1B040170-9151-46E3-8EAE-4A177B42DEAF}" type="presOf" srcId="{EE448210-190A-4AB9-94C3-E784C212B263}" destId="{DAEC8C43-8D38-4C47-BDBB-69D1B5D522FD}" srcOrd="1" destOrd="0" presId="urn:microsoft.com/office/officeart/2005/8/layout/process5"/>
    <dgm:cxn modelId="{E39CF437-F9D8-4F6E-89FE-E9DD34CF04DA}" srcId="{91581B8C-11FF-4309-A4CF-B36A4844F966}" destId="{AE1C6275-EC11-45B3-9DCA-FDA5385F0063}" srcOrd="2" destOrd="0" parTransId="{B1903793-984B-41C7-B9B3-82B8E7FE74A1}" sibTransId="{EE448210-190A-4AB9-94C3-E784C212B263}"/>
    <dgm:cxn modelId="{CBC94FA7-42A5-4082-BB7B-9C706DF962CC}" srcId="{91581B8C-11FF-4309-A4CF-B36A4844F966}" destId="{79B16889-9114-4EB9-A268-14EFE84F33DC}" srcOrd="3" destOrd="0" parTransId="{D13FE0D6-7183-4D8D-8062-FE039D58AF6B}" sibTransId="{DF6C805D-8B40-4932-81B3-E188A89734C8}"/>
    <dgm:cxn modelId="{A6828743-0865-401B-B677-DDEB3255BED2}" srcId="{91581B8C-11FF-4309-A4CF-B36A4844F966}" destId="{15F9523A-D8E8-4C71-A523-6E98DE7417FB}" srcOrd="4" destOrd="0" parTransId="{8DF503D0-1B82-40A3-A86A-0807F111C6FB}" sibTransId="{62FE4CC7-CB63-4DDB-8FF5-BF1528397EAA}"/>
    <dgm:cxn modelId="{A4BDAEAD-01D1-4884-807B-9715A1228321}" type="presOf" srcId="{07BF13F4-8EC1-43B7-BB27-E99710207425}" destId="{34B9A9AA-E73B-4894-A771-F21358D4898A}" srcOrd="1" destOrd="0" presId="urn:microsoft.com/office/officeart/2005/8/layout/process5"/>
    <dgm:cxn modelId="{7B4947E3-3CE4-4224-B444-181C1E380BDD}" type="presOf" srcId="{79B16889-9114-4EB9-A268-14EFE84F33DC}" destId="{DD49A28B-3530-4FA6-A87A-B35D4D47CEB2}" srcOrd="0" destOrd="0" presId="urn:microsoft.com/office/officeart/2005/8/layout/process5"/>
    <dgm:cxn modelId="{64A31A27-1556-4978-9975-A72937EA1080}" type="presOf" srcId="{DF6C805D-8B40-4932-81B3-E188A89734C8}" destId="{74BEF74B-7864-4DD9-BD35-E11EF922C39A}" srcOrd="0" destOrd="0" presId="urn:microsoft.com/office/officeart/2005/8/layout/process5"/>
    <dgm:cxn modelId="{E6E2ECE6-6C4F-4B88-9027-58901C77AFAF}" type="presParOf" srcId="{BBD13B93-89C1-4385-BC86-0D3404D89845}" destId="{D65CF8FC-E101-4B96-B492-B3A0D9642FF9}" srcOrd="0" destOrd="0" presId="urn:microsoft.com/office/officeart/2005/8/layout/process5"/>
    <dgm:cxn modelId="{962BB0DF-9693-46E6-94A6-D49E13D8E511}" type="presParOf" srcId="{BBD13B93-89C1-4385-BC86-0D3404D89845}" destId="{F4D8190E-D1E8-4CF8-B79D-1967802ED8E9}" srcOrd="1" destOrd="0" presId="urn:microsoft.com/office/officeart/2005/8/layout/process5"/>
    <dgm:cxn modelId="{ADF9A1F4-5C2D-4940-8F81-556DA0B0AF34}" type="presParOf" srcId="{F4D8190E-D1E8-4CF8-B79D-1967802ED8E9}" destId="{78F42071-2EDD-4520-9F80-9BDF54124B0D}" srcOrd="0" destOrd="0" presId="urn:microsoft.com/office/officeart/2005/8/layout/process5"/>
    <dgm:cxn modelId="{F0A38CCB-D956-4AAA-B810-74B6397AE12F}" type="presParOf" srcId="{BBD13B93-89C1-4385-BC86-0D3404D89845}" destId="{073E5D97-2513-42DF-9E33-2A01A53040C4}" srcOrd="2" destOrd="0" presId="urn:microsoft.com/office/officeart/2005/8/layout/process5"/>
    <dgm:cxn modelId="{7DEEF63F-B162-4818-B2C3-72DA96876FAB}" type="presParOf" srcId="{BBD13B93-89C1-4385-BC86-0D3404D89845}" destId="{A63791E9-C729-4634-B68C-7833E633619E}" srcOrd="3" destOrd="0" presId="urn:microsoft.com/office/officeart/2005/8/layout/process5"/>
    <dgm:cxn modelId="{2DF39C83-0A35-4C4D-951C-19B789476995}" type="presParOf" srcId="{A63791E9-C729-4634-B68C-7833E633619E}" destId="{34B9A9AA-E73B-4894-A771-F21358D4898A}" srcOrd="0" destOrd="0" presId="urn:microsoft.com/office/officeart/2005/8/layout/process5"/>
    <dgm:cxn modelId="{81AFDBCF-5FEB-42CB-A2CC-8D99858E5C54}" type="presParOf" srcId="{BBD13B93-89C1-4385-BC86-0D3404D89845}" destId="{499FC2FC-BB85-450A-AC18-95872D26C555}" srcOrd="4" destOrd="0" presId="urn:microsoft.com/office/officeart/2005/8/layout/process5"/>
    <dgm:cxn modelId="{70047984-DAA3-44C0-ACFE-B0E0742BE9C6}" type="presParOf" srcId="{BBD13B93-89C1-4385-BC86-0D3404D89845}" destId="{2A087362-E111-40B0-B53B-616D236D0A09}" srcOrd="5" destOrd="0" presId="urn:microsoft.com/office/officeart/2005/8/layout/process5"/>
    <dgm:cxn modelId="{DCF836AF-F5EE-42FD-9114-62882DCC2624}" type="presParOf" srcId="{2A087362-E111-40B0-B53B-616D236D0A09}" destId="{DAEC8C43-8D38-4C47-BDBB-69D1B5D522FD}" srcOrd="0" destOrd="0" presId="urn:microsoft.com/office/officeart/2005/8/layout/process5"/>
    <dgm:cxn modelId="{65423760-F3D2-40D2-A31F-5C0ED4D31E68}" type="presParOf" srcId="{BBD13B93-89C1-4385-BC86-0D3404D89845}" destId="{DD49A28B-3530-4FA6-A87A-B35D4D47CEB2}" srcOrd="6" destOrd="0" presId="urn:microsoft.com/office/officeart/2005/8/layout/process5"/>
    <dgm:cxn modelId="{06F93224-8153-4A94-985F-6CFBFB81C53D}" type="presParOf" srcId="{BBD13B93-89C1-4385-BC86-0D3404D89845}" destId="{74BEF74B-7864-4DD9-BD35-E11EF922C39A}" srcOrd="7" destOrd="0" presId="urn:microsoft.com/office/officeart/2005/8/layout/process5"/>
    <dgm:cxn modelId="{BF682962-F84F-46F2-96CE-E4F6B2262499}" type="presParOf" srcId="{74BEF74B-7864-4DD9-BD35-E11EF922C39A}" destId="{8350F30C-989E-46AC-A38E-06E7C29E18AA}" srcOrd="0" destOrd="0" presId="urn:microsoft.com/office/officeart/2005/8/layout/process5"/>
    <dgm:cxn modelId="{7BF34B3D-2C93-4386-895C-2A1C21701E23}" type="presParOf" srcId="{BBD13B93-89C1-4385-BC86-0D3404D89845}" destId="{27974AAC-4F34-42CA-9503-80A203509F5C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4416D4-DE1B-46BC-B8F9-C55DD70CAEA3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E7A40426-FCFC-42B6-B4F4-056F4F5D7AC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数据库查询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25E9E6E0-E1D7-44F9-8E77-794999CB157B}" type="parTrans" cxnId="{B83238CE-E64E-428F-8DC0-D682BDEB6406}">
      <dgm:prSet/>
      <dgm:spPr/>
      <dgm:t>
        <a:bodyPr/>
        <a:lstStyle/>
        <a:p>
          <a:endParaRPr lang="zh-CN" altLang="en-US"/>
        </a:p>
      </dgm:t>
    </dgm:pt>
    <dgm:pt modelId="{4C3F3530-9852-48BF-9B28-2A275B5E1A92}" type="sibTrans" cxnId="{B83238CE-E64E-428F-8DC0-D682BDEB6406}">
      <dgm:prSet/>
      <dgm:spPr/>
      <dgm:t>
        <a:bodyPr/>
        <a:lstStyle/>
        <a:p>
          <a:endParaRPr lang="zh-CN" altLang="en-US"/>
        </a:p>
      </dgm:t>
    </dgm:pt>
    <dgm:pt modelId="{1BEA38D1-C488-463D-BCB6-4AE7B29744A5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Servlet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数据处理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FFA05F30-1C52-468C-8CCE-5AD20B5ACEA3}" type="parTrans" cxnId="{15ED537D-B72E-476F-B543-368806DE9803}">
      <dgm:prSet/>
      <dgm:spPr/>
      <dgm:t>
        <a:bodyPr/>
        <a:lstStyle/>
        <a:p>
          <a:endParaRPr lang="zh-CN" altLang="en-US"/>
        </a:p>
      </dgm:t>
    </dgm:pt>
    <dgm:pt modelId="{DFABA284-7DD4-48B9-BA27-5A50C710300C}" type="sibTrans" cxnId="{15ED537D-B72E-476F-B543-368806DE9803}">
      <dgm:prSet/>
      <dgm:spPr/>
      <dgm:t>
        <a:bodyPr/>
        <a:lstStyle/>
        <a:p>
          <a:endParaRPr lang="zh-CN" altLang="en-US"/>
        </a:p>
      </dgm:t>
    </dgm:pt>
    <dgm:pt modelId="{A8F93D96-D1FC-4020-A48A-09F4283B0573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JSP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显示结果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F589E08E-EEF4-4903-9C07-083E7B20528F}" type="sibTrans" cxnId="{122120BE-11F7-4697-AB43-F104DEFD93CD}">
      <dgm:prSet/>
      <dgm:spPr/>
      <dgm:t>
        <a:bodyPr/>
        <a:lstStyle/>
        <a:p>
          <a:endParaRPr lang="zh-CN" altLang="en-US"/>
        </a:p>
      </dgm:t>
    </dgm:pt>
    <dgm:pt modelId="{3DE5955A-13E4-44FE-86F8-802C394FE98E}" type="parTrans" cxnId="{122120BE-11F7-4697-AB43-F104DEFD93CD}">
      <dgm:prSet/>
      <dgm:spPr/>
      <dgm:t>
        <a:bodyPr/>
        <a:lstStyle/>
        <a:p>
          <a:endParaRPr lang="zh-CN" altLang="en-US"/>
        </a:p>
      </dgm:t>
    </dgm:pt>
    <dgm:pt modelId="{9C105CDC-8AFB-42CE-B401-623D2F4826D2}" type="pres">
      <dgm:prSet presAssocID="{4E4416D4-DE1B-46BC-B8F9-C55DD70CAEA3}" presName="Name0" presStyleCnt="0">
        <dgm:presLayoutVars>
          <dgm:dir/>
          <dgm:resizeHandles val="exact"/>
        </dgm:presLayoutVars>
      </dgm:prSet>
      <dgm:spPr/>
    </dgm:pt>
    <dgm:pt modelId="{D8ABEE3E-E172-4235-9E0C-1812925E9E6E}" type="pres">
      <dgm:prSet presAssocID="{E7A40426-FCFC-42B6-B4F4-056F4F5D7AC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861444-B8AA-4344-8E76-5347A40582B8}" type="pres">
      <dgm:prSet presAssocID="{4C3F3530-9852-48BF-9B28-2A275B5E1A92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252835F3-50F1-4D06-93E8-7161EC67EBCC}" type="pres">
      <dgm:prSet presAssocID="{4C3F3530-9852-48BF-9B28-2A275B5E1A92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E2AC924F-E1CF-4520-A842-BD33EFC8B8F1}" type="pres">
      <dgm:prSet presAssocID="{1BEA38D1-C488-463D-BCB6-4AE7B29744A5}" presName="node" presStyleLbl="node1" presStyleIdx="1" presStyleCnt="3" custScaleX="1246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794FA2-9A24-44FA-AE1C-D9B3C4A9EC72}" type="pres">
      <dgm:prSet presAssocID="{DFABA284-7DD4-48B9-BA27-5A50C710300C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12E83ED7-A1E1-4810-BB8B-C1B55347F9D2}" type="pres">
      <dgm:prSet presAssocID="{DFABA284-7DD4-48B9-BA27-5A50C710300C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98327D7B-D72F-4BFF-9A95-8BCD67DC1442}" type="pres">
      <dgm:prSet presAssocID="{A8F93D96-D1FC-4020-A48A-09F4283B057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E646F60-8F75-4074-A6A6-DE0CF22F32AB}" type="presOf" srcId="{DFABA284-7DD4-48B9-BA27-5A50C710300C}" destId="{01794FA2-9A24-44FA-AE1C-D9B3C4A9EC72}" srcOrd="0" destOrd="0" presId="urn:microsoft.com/office/officeart/2005/8/layout/process1"/>
    <dgm:cxn modelId="{B83238CE-E64E-428F-8DC0-D682BDEB6406}" srcId="{4E4416D4-DE1B-46BC-B8F9-C55DD70CAEA3}" destId="{E7A40426-FCFC-42B6-B4F4-056F4F5D7AC4}" srcOrd="0" destOrd="0" parTransId="{25E9E6E0-E1D7-44F9-8E77-794999CB157B}" sibTransId="{4C3F3530-9852-48BF-9B28-2A275B5E1A92}"/>
    <dgm:cxn modelId="{77CC5B7A-2BBB-4B33-BC1A-13762E8C8590}" type="presOf" srcId="{4C3F3530-9852-48BF-9B28-2A275B5E1A92}" destId="{252835F3-50F1-4D06-93E8-7161EC67EBCC}" srcOrd="1" destOrd="0" presId="urn:microsoft.com/office/officeart/2005/8/layout/process1"/>
    <dgm:cxn modelId="{E92EBCF7-5A65-4D89-9FE0-DB3D5771F168}" type="presOf" srcId="{4E4416D4-DE1B-46BC-B8F9-C55DD70CAEA3}" destId="{9C105CDC-8AFB-42CE-B401-623D2F4826D2}" srcOrd="0" destOrd="0" presId="urn:microsoft.com/office/officeart/2005/8/layout/process1"/>
    <dgm:cxn modelId="{F4692162-803E-42CA-81E0-CB07E1172364}" type="presOf" srcId="{4C3F3530-9852-48BF-9B28-2A275B5E1A92}" destId="{D6861444-B8AA-4344-8E76-5347A40582B8}" srcOrd="0" destOrd="0" presId="urn:microsoft.com/office/officeart/2005/8/layout/process1"/>
    <dgm:cxn modelId="{15ED537D-B72E-476F-B543-368806DE9803}" srcId="{4E4416D4-DE1B-46BC-B8F9-C55DD70CAEA3}" destId="{1BEA38D1-C488-463D-BCB6-4AE7B29744A5}" srcOrd="1" destOrd="0" parTransId="{FFA05F30-1C52-468C-8CCE-5AD20B5ACEA3}" sibTransId="{DFABA284-7DD4-48B9-BA27-5A50C710300C}"/>
    <dgm:cxn modelId="{03E69D66-AD27-45E2-A3D3-356FFB33A9A4}" type="presOf" srcId="{E7A40426-FCFC-42B6-B4F4-056F4F5D7AC4}" destId="{D8ABEE3E-E172-4235-9E0C-1812925E9E6E}" srcOrd="0" destOrd="0" presId="urn:microsoft.com/office/officeart/2005/8/layout/process1"/>
    <dgm:cxn modelId="{122120BE-11F7-4697-AB43-F104DEFD93CD}" srcId="{4E4416D4-DE1B-46BC-B8F9-C55DD70CAEA3}" destId="{A8F93D96-D1FC-4020-A48A-09F4283B0573}" srcOrd="2" destOrd="0" parTransId="{3DE5955A-13E4-44FE-86F8-802C394FE98E}" sibTransId="{F589E08E-EEF4-4903-9C07-083E7B20528F}"/>
    <dgm:cxn modelId="{BD81668F-C380-4822-82BB-2E647D101865}" type="presOf" srcId="{A8F93D96-D1FC-4020-A48A-09F4283B0573}" destId="{98327D7B-D72F-4BFF-9A95-8BCD67DC1442}" srcOrd="0" destOrd="0" presId="urn:microsoft.com/office/officeart/2005/8/layout/process1"/>
    <dgm:cxn modelId="{587D7530-EF11-4BE5-A3D0-1199CCEABFC3}" type="presOf" srcId="{DFABA284-7DD4-48B9-BA27-5A50C710300C}" destId="{12E83ED7-A1E1-4810-BB8B-C1B55347F9D2}" srcOrd="1" destOrd="0" presId="urn:microsoft.com/office/officeart/2005/8/layout/process1"/>
    <dgm:cxn modelId="{B232530B-CD28-4F6B-A232-DDE7D65A753C}" type="presOf" srcId="{1BEA38D1-C488-463D-BCB6-4AE7B29744A5}" destId="{E2AC924F-E1CF-4520-A842-BD33EFC8B8F1}" srcOrd="0" destOrd="0" presId="urn:microsoft.com/office/officeart/2005/8/layout/process1"/>
    <dgm:cxn modelId="{E70C68DB-4F59-4201-B46B-36387BBC971A}" type="presParOf" srcId="{9C105CDC-8AFB-42CE-B401-623D2F4826D2}" destId="{D8ABEE3E-E172-4235-9E0C-1812925E9E6E}" srcOrd="0" destOrd="0" presId="urn:microsoft.com/office/officeart/2005/8/layout/process1"/>
    <dgm:cxn modelId="{AB5E6CBF-FFB4-45EA-86BE-E60B0C6CD01B}" type="presParOf" srcId="{9C105CDC-8AFB-42CE-B401-623D2F4826D2}" destId="{D6861444-B8AA-4344-8E76-5347A40582B8}" srcOrd="1" destOrd="0" presId="urn:microsoft.com/office/officeart/2005/8/layout/process1"/>
    <dgm:cxn modelId="{897AC9BD-F49E-40FF-8000-E88FE4A87F2F}" type="presParOf" srcId="{D6861444-B8AA-4344-8E76-5347A40582B8}" destId="{252835F3-50F1-4D06-93E8-7161EC67EBCC}" srcOrd="0" destOrd="0" presId="urn:microsoft.com/office/officeart/2005/8/layout/process1"/>
    <dgm:cxn modelId="{5B74C766-65C2-47AD-990C-9F74B9A546CB}" type="presParOf" srcId="{9C105CDC-8AFB-42CE-B401-623D2F4826D2}" destId="{E2AC924F-E1CF-4520-A842-BD33EFC8B8F1}" srcOrd="2" destOrd="0" presId="urn:microsoft.com/office/officeart/2005/8/layout/process1"/>
    <dgm:cxn modelId="{9D4F597B-CEC1-4B20-AAFE-956F8D59F97F}" type="presParOf" srcId="{9C105CDC-8AFB-42CE-B401-623D2F4826D2}" destId="{01794FA2-9A24-44FA-AE1C-D9B3C4A9EC72}" srcOrd="3" destOrd="0" presId="urn:microsoft.com/office/officeart/2005/8/layout/process1"/>
    <dgm:cxn modelId="{2309D0EC-BB76-412B-B5EA-C041F1D6697E}" type="presParOf" srcId="{01794FA2-9A24-44FA-AE1C-D9B3C4A9EC72}" destId="{12E83ED7-A1E1-4810-BB8B-C1B55347F9D2}" srcOrd="0" destOrd="0" presId="urn:microsoft.com/office/officeart/2005/8/layout/process1"/>
    <dgm:cxn modelId="{9414BEBC-0612-47E6-985F-2F2D15BF8742}" type="presParOf" srcId="{9C105CDC-8AFB-42CE-B401-623D2F4826D2}" destId="{98327D7B-D72F-4BFF-9A95-8BCD67DC144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FA3C5-4B81-4205-A25B-D844113403C9}">
      <dsp:nvSpPr>
        <dsp:cNvPr id="0" name=""/>
        <dsp:cNvSpPr/>
      </dsp:nvSpPr>
      <dsp:spPr>
        <a:xfrm>
          <a:off x="0" y="549525"/>
          <a:ext cx="6096000" cy="732700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162E7-BE20-4930-86BB-8E781FEC6104}">
      <dsp:nvSpPr>
        <dsp:cNvPr id="0" name=""/>
        <dsp:cNvSpPr/>
      </dsp:nvSpPr>
      <dsp:spPr>
        <a:xfrm>
          <a:off x="2745" y="0"/>
          <a:ext cx="1320700" cy="73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点击注册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745" y="0"/>
        <a:ext cx="1320700" cy="732700"/>
      </dsp:txXfrm>
    </dsp:sp>
    <dsp:sp modelId="{EA5B82F4-5265-4587-8E67-12D4F1BA1BAE}">
      <dsp:nvSpPr>
        <dsp:cNvPr id="0" name=""/>
        <dsp:cNvSpPr/>
      </dsp:nvSpPr>
      <dsp:spPr>
        <a:xfrm>
          <a:off x="571508" y="824288"/>
          <a:ext cx="183175" cy="183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89D7A-1384-4E48-8985-8FDCDC0D1CE6}">
      <dsp:nvSpPr>
        <dsp:cNvPr id="0" name=""/>
        <dsp:cNvSpPr/>
      </dsp:nvSpPr>
      <dsp:spPr>
        <a:xfrm>
          <a:off x="1389481" y="1099051"/>
          <a:ext cx="1320700" cy="73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kern="1200" smtClean="0">
              <a:latin typeface="微软雅黑" pitchFamily="34" charset="-122"/>
              <a:ea typeface="微软雅黑" pitchFamily="34" charset="-122"/>
            </a:rPr>
            <a:t>填</a:t>
          </a:r>
          <a:r>
            <a:rPr lang="zh-CN" altLang="en-US" sz="1800" kern="1200" smtClean="0">
              <a:latin typeface="微软雅黑" pitchFamily="34" charset="-122"/>
              <a:ea typeface="微软雅黑" pitchFamily="34" charset="-122"/>
            </a:rPr>
            <a:t>写信息</a:t>
          </a:r>
          <a:endParaRPr lang="zh-CN" altLang="en-US" sz="1800" kern="1200">
            <a:latin typeface="微软雅黑" pitchFamily="34" charset="-122"/>
            <a:ea typeface="微软雅黑" pitchFamily="34" charset="-122"/>
          </a:endParaRPr>
        </a:p>
      </dsp:txBody>
      <dsp:txXfrm>
        <a:off x="1389481" y="1099051"/>
        <a:ext cx="1320700" cy="732700"/>
      </dsp:txXfrm>
    </dsp:sp>
    <dsp:sp modelId="{E64B036F-E95B-41E9-BD51-38F7AEF2E2CE}">
      <dsp:nvSpPr>
        <dsp:cNvPr id="0" name=""/>
        <dsp:cNvSpPr/>
      </dsp:nvSpPr>
      <dsp:spPr>
        <a:xfrm>
          <a:off x="1958244" y="824288"/>
          <a:ext cx="183175" cy="183175"/>
        </a:xfrm>
        <a:prstGeom prst="ellipse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F96E5-5299-4C7D-B266-621C126E747E}">
      <dsp:nvSpPr>
        <dsp:cNvPr id="0" name=""/>
        <dsp:cNvSpPr/>
      </dsp:nvSpPr>
      <dsp:spPr>
        <a:xfrm>
          <a:off x="2776217" y="0"/>
          <a:ext cx="1320700" cy="73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JSP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776217" y="0"/>
        <a:ext cx="1320700" cy="732700"/>
      </dsp:txXfrm>
    </dsp:sp>
    <dsp:sp modelId="{8408AD56-CFDD-4FC1-8D35-2C6C85B1A6E7}">
      <dsp:nvSpPr>
        <dsp:cNvPr id="0" name=""/>
        <dsp:cNvSpPr/>
      </dsp:nvSpPr>
      <dsp:spPr>
        <a:xfrm>
          <a:off x="3344980" y="824288"/>
          <a:ext cx="183175" cy="183175"/>
        </a:xfrm>
        <a:prstGeom prst="ellipse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7E5E6-7E11-4217-84BD-63C30CFD1033}">
      <dsp:nvSpPr>
        <dsp:cNvPr id="0" name=""/>
        <dsp:cNvSpPr/>
      </dsp:nvSpPr>
      <dsp:spPr>
        <a:xfrm>
          <a:off x="4162953" y="1099051"/>
          <a:ext cx="1320700" cy="73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Servlet</a:t>
          </a:r>
          <a:endParaRPr lang="zh-CN" altLang="en-US" sz="1800" kern="1200">
            <a:latin typeface="微软雅黑" pitchFamily="34" charset="-122"/>
            <a:ea typeface="微软雅黑" pitchFamily="34" charset="-122"/>
          </a:endParaRPr>
        </a:p>
      </dsp:txBody>
      <dsp:txXfrm>
        <a:off x="4162953" y="1099051"/>
        <a:ext cx="1320700" cy="732700"/>
      </dsp:txXfrm>
    </dsp:sp>
    <dsp:sp modelId="{6A831BB0-035F-4A9A-B727-3898D806CA94}">
      <dsp:nvSpPr>
        <dsp:cNvPr id="0" name=""/>
        <dsp:cNvSpPr/>
      </dsp:nvSpPr>
      <dsp:spPr>
        <a:xfrm>
          <a:off x="4731716" y="824288"/>
          <a:ext cx="183175" cy="183175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8E9C3-F755-4506-9EF0-5470688B650A}">
      <dsp:nvSpPr>
        <dsp:cNvPr id="0" name=""/>
        <dsp:cNvSpPr/>
      </dsp:nvSpPr>
      <dsp:spPr>
        <a:xfrm>
          <a:off x="331663" y="0"/>
          <a:ext cx="1496912" cy="8316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加入餐车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6020" y="24357"/>
        <a:ext cx="1448198" cy="782904"/>
      </dsp:txXfrm>
    </dsp:sp>
    <dsp:sp modelId="{B43FD1AA-7603-42A6-82FC-0A6EB7E32894}">
      <dsp:nvSpPr>
        <dsp:cNvPr id="0" name=""/>
        <dsp:cNvSpPr/>
      </dsp:nvSpPr>
      <dsp:spPr>
        <a:xfrm rot="5400000">
          <a:off x="924191" y="852408"/>
          <a:ext cx="311856" cy="3742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-5400000">
        <a:off x="967852" y="883594"/>
        <a:ext cx="224536" cy="218299"/>
      </dsp:txXfrm>
    </dsp:sp>
    <dsp:sp modelId="{5FB9BF87-F4F4-4312-B5AC-ABBEB1FE336F}">
      <dsp:nvSpPr>
        <dsp:cNvPr id="0" name=""/>
        <dsp:cNvSpPr/>
      </dsp:nvSpPr>
      <dsp:spPr>
        <a:xfrm>
          <a:off x="331663" y="1247427"/>
          <a:ext cx="1496912" cy="831618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存入餐车表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6020" y="1271784"/>
        <a:ext cx="1448198" cy="782904"/>
      </dsp:txXfrm>
    </dsp:sp>
    <dsp:sp modelId="{B3ACAA21-6539-429E-A890-7EC8A8914312}">
      <dsp:nvSpPr>
        <dsp:cNvPr id="0" name=""/>
        <dsp:cNvSpPr/>
      </dsp:nvSpPr>
      <dsp:spPr>
        <a:xfrm rot="5400000">
          <a:off x="924191" y="2099835"/>
          <a:ext cx="311856" cy="3742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-5400000">
        <a:off x="967852" y="2131021"/>
        <a:ext cx="224536" cy="218299"/>
      </dsp:txXfrm>
    </dsp:sp>
    <dsp:sp modelId="{57E2235C-3555-40F7-8310-1216B4E36201}">
      <dsp:nvSpPr>
        <dsp:cNvPr id="0" name=""/>
        <dsp:cNvSpPr/>
      </dsp:nvSpPr>
      <dsp:spPr>
        <a:xfrm>
          <a:off x="331663" y="2494854"/>
          <a:ext cx="1496912" cy="831618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JSP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中显示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6020" y="2519211"/>
        <a:ext cx="1448198" cy="782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CF8FC-E101-4B96-B492-B3A0D9642FF9}">
      <dsp:nvSpPr>
        <dsp:cNvPr id="0" name=""/>
        <dsp:cNvSpPr/>
      </dsp:nvSpPr>
      <dsp:spPr>
        <a:xfrm>
          <a:off x="290560" y="757"/>
          <a:ext cx="1284622" cy="7707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itchFamily="34" charset="-122"/>
              <a:ea typeface="微软雅黑" pitchFamily="34" charset="-122"/>
            </a:rPr>
            <a:t>获取订单</a:t>
          </a:r>
          <a:endParaRPr lang="zh-CN" altLang="en-US" sz="17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13135" y="23332"/>
        <a:ext cx="1239472" cy="725623"/>
      </dsp:txXfrm>
    </dsp:sp>
    <dsp:sp modelId="{F4D8190E-D1E8-4CF8-B79D-1967802ED8E9}">
      <dsp:nvSpPr>
        <dsp:cNvPr id="0" name=""/>
        <dsp:cNvSpPr/>
      </dsp:nvSpPr>
      <dsp:spPr>
        <a:xfrm>
          <a:off x="1688230" y="226850"/>
          <a:ext cx="272340" cy="3185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1688230" y="290567"/>
        <a:ext cx="190638" cy="191152"/>
      </dsp:txXfrm>
    </dsp:sp>
    <dsp:sp modelId="{073E5D97-2513-42DF-9E33-2A01A53040C4}">
      <dsp:nvSpPr>
        <dsp:cNvPr id="0" name=""/>
        <dsp:cNvSpPr/>
      </dsp:nvSpPr>
      <dsp:spPr>
        <a:xfrm>
          <a:off x="2089033" y="757"/>
          <a:ext cx="1284622" cy="770773"/>
        </a:xfrm>
        <a:prstGeom prst="roundRect">
          <a:avLst>
            <a:gd name="adj" fmla="val 10000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itchFamily="34" charset="-122"/>
              <a:ea typeface="微软雅黑" pitchFamily="34" charset="-122"/>
            </a:rPr>
            <a:t>存入订单表</a:t>
          </a:r>
          <a:endParaRPr lang="zh-CN" altLang="en-US" sz="17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111608" y="23332"/>
        <a:ext cx="1239472" cy="725623"/>
      </dsp:txXfrm>
    </dsp:sp>
    <dsp:sp modelId="{A63791E9-C729-4634-B68C-7833E633619E}">
      <dsp:nvSpPr>
        <dsp:cNvPr id="0" name=""/>
        <dsp:cNvSpPr/>
      </dsp:nvSpPr>
      <dsp:spPr>
        <a:xfrm rot="5400000">
          <a:off x="2595174" y="861454"/>
          <a:ext cx="272340" cy="3185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-5400000">
        <a:off x="2635768" y="884577"/>
        <a:ext cx="191152" cy="190638"/>
      </dsp:txXfrm>
    </dsp:sp>
    <dsp:sp modelId="{499FC2FC-BB85-450A-AC18-95872D26C555}">
      <dsp:nvSpPr>
        <dsp:cNvPr id="0" name=""/>
        <dsp:cNvSpPr/>
      </dsp:nvSpPr>
      <dsp:spPr>
        <a:xfrm>
          <a:off x="2089033" y="1285380"/>
          <a:ext cx="1284622" cy="770773"/>
        </a:xfrm>
        <a:prstGeom prst="roundRect">
          <a:avLst>
            <a:gd name="adj" fmla="val 1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itchFamily="34" charset="-122"/>
              <a:ea typeface="微软雅黑" pitchFamily="34" charset="-122"/>
            </a:rPr>
            <a:t>删除餐车表</a:t>
          </a:r>
          <a:endParaRPr lang="zh-CN" altLang="en-US" sz="17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111608" y="1307955"/>
        <a:ext cx="1239472" cy="725623"/>
      </dsp:txXfrm>
    </dsp:sp>
    <dsp:sp modelId="{2A087362-E111-40B0-B53B-616D236D0A09}">
      <dsp:nvSpPr>
        <dsp:cNvPr id="0" name=""/>
        <dsp:cNvSpPr/>
      </dsp:nvSpPr>
      <dsp:spPr>
        <a:xfrm rot="10800000">
          <a:off x="1703646" y="1511473"/>
          <a:ext cx="272340" cy="3185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10800000">
        <a:off x="1785348" y="1575190"/>
        <a:ext cx="190638" cy="191152"/>
      </dsp:txXfrm>
    </dsp:sp>
    <dsp:sp modelId="{DD49A28B-3530-4FA6-A87A-B35D4D47CEB2}">
      <dsp:nvSpPr>
        <dsp:cNvPr id="0" name=""/>
        <dsp:cNvSpPr/>
      </dsp:nvSpPr>
      <dsp:spPr>
        <a:xfrm>
          <a:off x="290560" y="1285380"/>
          <a:ext cx="1284622" cy="770773"/>
        </a:xfrm>
        <a:prstGeom prst="roundRect">
          <a:avLst>
            <a:gd name="adj" fmla="val 10000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itchFamily="34" charset="-122"/>
              <a:ea typeface="微软雅黑" pitchFamily="34" charset="-122"/>
            </a:rPr>
            <a:t>查询订单</a:t>
          </a:r>
          <a:endParaRPr lang="zh-CN" altLang="en-US" sz="17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13135" y="1307955"/>
        <a:ext cx="1239472" cy="725623"/>
      </dsp:txXfrm>
    </dsp:sp>
    <dsp:sp modelId="{74BEF74B-7864-4DD9-BD35-E11EF922C39A}">
      <dsp:nvSpPr>
        <dsp:cNvPr id="0" name=""/>
        <dsp:cNvSpPr/>
      </dsp:nvSpPr>
      <dsp:spPr>
        <a:xfrm rot="5400000">
          <a:off x="796702" y="2146077"/>
          <a:ext cx="272340" cy="3185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-5400000">
        <a:off x="837296" y="2169200"/>
        <a:ext cx="191152" cy="190638"/>
      </dsp:txXfrm>
    </dsp:sp>
    <dsp:sp modelId="{27974AAC-4F34-42CA-9503-80A203509F5C}">
      <dsp:nvSpPr>
        <dsp:cNvPr id="0" name=""/>
        <dsp:cNvSpPr/>
      </dsp:nvSpPr>
      <dsp:spPr>
        <a:xfrm>
          <a:off x="290560" y="2570003"/>
          <a:ext cx="1284622" cy="770773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itchFamily="34" charset="-122"/>
              <a:ea typeface="微软雅黑" pitchFamily="34" charset="-122"/>
            </a:rPr>
            <a:t>显示订单</a:t>
          </a:r>
          <a:endParaRPr lang="zh-CN" altLang="en-US" sz="17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13135" y="2592578"/>
        <a:ext cx="1239472" cy="7256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BEE3E-E172-4235-9E0C-1812925E9E6E}">
      <dsp:nvSpPr>
        <dsp:cNvPr id="0" name=""/>
        <dsp:cNvSpPr/>
      </dsp:nvSpPr>
      <dsp:spPr>
        <a:xfrm>
          <a:off x="626" y="263894"/>
          <a:ext cx="1713786" cy="10282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数据库查询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743" y="294011"/>
        <a:ext cx="1653552" cy="968037"/>
      </dsp:txXfrm>
    </dsp:sp>
    <dsp:sp modelId="{D6861444-B8AA-4344-8E76-5347A40582B8}">
      <dsp:nvSpPr>
        <dsp:cNvPr id="0" name=""/>
        <dsp:cNvSpPr/>
      </dsp:nvSpPr>
      <dsp:spPr>
        <a:xfrm>
          <a:off x="1885791" y="565520"/>
          <a:ext cx="363322" cy="4250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1885791" y="650524"/>
        <a:ext cx="254325" cy="255011"/>
      </dsp:txXfrm>
    </dsp:sp>
    <dsp:sp modelId="{E2AC924F-E1CF-4520-A842-BD33EFC8B8F1}">
      <dsp:nvSpPr>
        <dsp:cNvPr id="0" name=""/>
        <dsp:cNvSpPr/>
      </dsp:nvSpPr>
      <dsp:spPr>
        <a:xfrm>
          <a:off x="2399927" y="263894"/>
          <a:ext cx="2136577" cy="1028271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Servlet</a:t>
          </a: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数据处理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30044" y="294011"/>
        <a:ext cx="2076343" cy="968037"/>
      </dsp:txXfrm>
    </dsp:sp>
    <dsp:sp modelId="{01794FA2-9A24-44FA-AE1C-D9B3C4A9EC72}">
      <dsp:nvSpPr>
        <dsp:cNvPr id="0" name=""/>
        <dsp:cNvSpPr/>
      </dsp:nvSpPr>
      <dsp:spPr>
        <a:xfrm>
          <a:off x="4707883" y="565520"/>
          <a:ext cx="363322" cy="4250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4707883" y="650524"/>
        <a:ext cx="254325" cy="255011"/>
      </dsp:txXfrm>
    </dsp:sp>
    <dsp:sp modelId="{98327D7B-D72F-4BFF-9A95-8BCD67DC1442}">
      <dsp:nvSpPr>
        <dsp:cNvPr id="0" name=""/>
        <dsp:cNvSpPr/>
      </dsp:nvSpPr>
      <dsp:spPr>
        <a:xfrm>
          <a:off x="5222019" y="263894"/>
          <a:ext cx="1713786" cy="1028271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JSP</a:t>
          </a: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显示结果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252136" y="294011"/>
        <a:ext cx="1653552" cy="968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458EA14-10E3-493C-A9D5-26823B5CBF15}" type="datetimeFigureOut">
              <a:rPr lang="zh-CN" altLang="en-US"/>
              <a:pPr>
                <a:defRPr/>
              </a:pPr>
              <a:t>2018/8/30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97BA200-8437-40A3-A76D-0EE89596C0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779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16F17-0FD0-4C16-89DD-24B7D0374D06}" type="datetimeFigureOut">
              <a:rPr lang="zh-CN" altLang="en-US"/>
              <a:pPr>
                <a:defRPr/>
              </a:pPr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8446B-DBB9-41BB-B9A7-24D9FCBA44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99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A6819-CF51-47B4-B5C7-7E79F688AF2D}" type="datetimeFigureOut">
              <a:rPr lang="zh-CN" altLang="en-US"/>
              <a:pPr>
                <a:defRPr/>
              </a:pPr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CA4CC-15D2-4D51-A23F-6B7D1A927E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6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7240D-7AB0-4AD2-9312-567CC704ECB5}" type="datetimeFigureOut">
              <a:rPr lang="zh-CN" altLang="en-US"/>
              <a:pPr>
                <a:defRPr/>
              </a:pPr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1510C-E6D7-4F29-B581-8A6E3E2A30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7BEA8-3274-4E40-A566-D60BA384106F}" type="datetimeFigureOut">
              <a:rPr lang="zh-CN" altLang="en-US"/>
              <a:pPr>
                <a:defRPr/>
              </a:pPr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C83BE-1986-4852-B2CB-F182440103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14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B725E-20F0-4C1A-97EC-B2FFA7E80DA4}" type="datetimeFigureOut">
              <a:rPr lang="zh-CN" altLang="en-US"/>
              <a:pPr>
                <a:defRPr/>
              </a:pPr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340CE-9808-4A72-B40B-FE83DFE617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5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2B9B2-3E67-4615-8CCC-B699B4215BD9}" type="datetimeFigureOut">
              <a:rPr lang="zh-CN" altLang="en-US"/>
              <a:pPr>
                <a:defRPr/>
              </a:pPr>
              <a:t>2018/8/30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8BEAA-CB27-4696-B335-DB9DBBED1B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1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B8BB9-A2C9-4467-A92F-EDCC0E5BE6F1}" type="datetimeFigureOut">
              <a:rPr lang="zh-CN" altLang="en-US"/>
              <a:pPr>
                <a:defRPr/>
              </a:pPr>
              <a:t>2018/8/30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85EB8-A79F-479F-8AAA-B61A46E7E1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87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72822-165D-4A70-A4A7-0276FFBE2A51}" type="datetimeFigureOut">
              <a:rPr lang="zh-CN" altLang="en-US"/>
              <a:pPr>
                <a:defRPr/>
              </a:pPr>
              <a:t>2018/8/30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0C68F-93F5-4678-BDA0-8CA4B8DF1D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67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EB4A9-E3FB-4AE4-AB6E-FEBB04A05710}" type="datetimeFigureOut">
              <a:rPr lang="zh-CN" altLang="en-US"/>
              <a:pPr>
                <a:defRPr/>
              </a:pPr>
              <a:t>2018/8/30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B5054-EFF9-4E59-AC01-49D9DB60C7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32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FFA6C-C495-4C7A-82A9-5CDBA66CA60F}" type="datetimeFigureOut">
              <a:rPr lang="zh-CN" altLang="en-US"/>
              <a:pPr>
                <a:defRPr/>
              </a:pPr>
              <a:t>2018/8/30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9F251-20A1-4311-BE95-CF2DE3862A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85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D28B3-EBBE-4975-BEDB-F25021EBA41E}" type="datetimeFigureOut">
              <a:rPr lang="zh-CN" altLang="en-US"/>
              <a:pPr>
                <a:defRPr/>
              </a:pPr>
              <a:t>2018/8/30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86932-C8C1-4237-807D-EC3A5F080D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1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B2777F-F9FE-41C7-8053-AC470264883F}" type="datetimeFigureOut">
              <a:rPr lang="zh-CN" altLang="en-US"/>
              <a:pPr>
                <a:defRPr/>
              </a:pPr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1081B49-F3B6-4400-BEC7-047B9B26D5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788005" y="1115571"/>
            <a:ext cx="800219" cy="478629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>
              <a:defRPr/>
            </a:pPr>
            <a:r>
              <a:rPr lang="zh-CN" altLang="en-US" sz="4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阿婆私房</a:t>
            </a:r>
            <a:r>
              <a:rPr lang="zh-CN" altLang="en-US" sz="4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菜</a:t>
            </a:r>
            <a:r>
              <a:rPr lang="zh-CN" altLang="en-US" sz="4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zh-CN" altLang="en-US" sz="4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餐系统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245569" y="1340768"/>
            <a:ext cx="400110" cy="2519362"/>
            <a:chOff x="6970653" y="1214438"/>
            <a:chExt cx="400110" cy="2519362"/>
          </a:xfrm>
        </p:grpSpPr>
        <p:grpSp>
          <p:nvGrpSpPr>
            <p:cNvPr id="2050" name="组合 15"/>
            <p:cNvGrpSpPr>
              <a:grpSpLocks/>
            </p:cNvGrpSpPr>
            <p:nvPr/>
          </p:nvGrpSpPr>
          <p:grpSpPr bwMode="auto">
            <a:xfrm rot="5400000">
              <a:off x="5907882" y="2307431"/>
              <a:ext cx="2519362" cy="333375"/>
              <a:chOff x="1811867" y="3185013"/>
              <a:chExt cx="4035239" cy="416455"/>
            </a:xfrm>
          </p:grpSpPr>
          <p:sp>
            <p:nvSpPr>
              <p:cNvPr id="15" name="圆角矩形 14"/>
              <p:cNvSpPr/>
              <p:nvPr/>
            </p:nvSpPr>
            <p:spPr bwMode="auto">
              <a:xfrm>
                <a:off x="1835696" y="3213522"/>
                <a:ext cx="4011410" cy="387946"/>
              </a:xfrm>
              <a:prstGeom prst="roundRect">
                <a:avLst>
                  <a:gd name="adj" fmla="val 4227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127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3" name="组合 106"/>
              <p:cNvGrpSpPr/>
              <p:nvPr/>
            </p:nvGrpSpPr>
            <p:grpSpPr bwMode="auto">
              <a:xfrm>
                <a:off x="1811867" y="3185013"/>
                <a:ext cx="559645" cy="416455"/>
                <a:chOff x="899592" y="2377261"/>
                <a:chExt cx="720079" cy="57461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899592" y="2377261"/>
                  <a:ext cx="720079" cy="574619"/>
                </a:xfrm>
                <a:prstGeom prst="roundRect">
                  <a:avLst>
                    <a:gd name="adj" fmla="val 42270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C00000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>
                  <a:off x="920239" y="2418360"/>
                  <a:ext cx="681256" cy="533517"/>
                </a:xfrm>
                <a:prstGeom prst="roundRect">
                  <a:avLst>
                    <a:gd name="adj" fmla="val 42270"/>
                  </a:avLst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C00000"/>
                    </a:solidFill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20" name="TextBox 19"/>
            <p:cNvSpPr txBox="1"/>
            <p:nvPr/>
          </p:nvSpPr>
          <p:spPr>
            <a:xfrm>
              <a:off x="6970653" y="1643063"/>
              <a:ext cx="400110" cy="1439862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>
                <a:defRPr/>
              </a:pPr>
              <a:r>
                <a:rPr kumimoji="1" lang="zh-CN" altLang="en-US" sz="1400" kern="0"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组长：张宇</a:t>
              </a:r>
              <a:r>
                <a:rPr kumimoji="1" lang="zh-CN" altLang="en-US" sz="1400" kern="0" smtClean="0"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洋</a:t>
              </a:r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844358" y="2025305"/>
            <a:ext cx="400050" cy="4429158"/>
            <a:chOff x="7824811" y="1214422"/>
            <a:chExt cx="400050" cy="4429158"/>
          </a:xfrm>
        </p:grpSpPr>
        <p:grpSp>
          <p:nvGrpSpPr>
            <p:cNvPr id="2" name="组合 1"/>
            <p:cNvGrpSpPr/>
            <p:nvPr/>
          </p:nvGrpSpPr>
          <p:grpSpPr>
            <a:xfrm>
              <a:off x="7858148" y="1214422"/>
              <a:ext cx="333375" cy="4429158"/>
              <a:chOff x="7858148" y="1214422"/>
              <a:chExt cx="333375" cy="4429158"/>
            </a:xfrm>
          </p:grpSpPr>
          <p:sp>
            <p:nvSpPr>
              <p:cNvPr id="12" name="圆角矩形 11"/>
              <p:cNvSpPr/>
              <p:nvPr/>
            </p:nvSpPr>
            <p:spPr bwMode="auto">
              <a:xfrm rot="5400000">
                <a:off x="5806285" y="3281163"/>
                <a:ext cx="4414280" cy="310553"/>
              </a:xfrm>
              <a:prstGeom prst="roundRect">
                <a:avLst>
                  <a:gd name="adj" fmla="val 4227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127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4" name="组合 106"/>
              <p:cNvGrpSpPr/>
              <p:nvPr/>
            </p:nvGrpSpPr>
            <p:grpSpPr bwMode="auto">
              <a:xfrm rot="5400000">
                <a:off x="7850131" y="1222439"/>
                <a:ext cx="349409" cy="333375"/>
                <a:chOff x="899592" y="2377261"/>
                <a:chExt cx="720079" cy="57461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899592" y="2377261"/>
                  <a:ext cx="720079" cy="574619"/>
                </a:xfrm>
                <a:prstGeom prst="roundRect">
                  <a:avLst>
                    <a:gd name="adj" fmla="val 42270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C00000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>
                  <a:off x="920239" y="2418360"/>
                  <a:ext cx="681256" cy="533517"/>
                </a:xfrm>
                <a:prstGeom prst="roundRect">
                  <a:avLst>
                    <a:gd name="adj" fmla="val 42270"/>
                  </a:avLst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C00000"/>
                    </a:solidFill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27" name="TextBox 26"/>
            <p:cNvSpPr txBox="1"/>
            <p:nvPr/>
          </p:nvSpPr>
          <p:spPr>
            <a:xfrm>
              <a:off x="7824811" y="1555027"/>
              <a:ext cx="400050" cy="4071938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>
                <a:defRPr/>
              </a:pPr>
              <a:r>
                <a:rPr kumimoji="1" lang="zh-CN" altLang="en-US" sz="1400" kern="0"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成员：谢琛晨、曹宇航、李佳森、余仁睿、单新宇</a:t>
              </a:r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圆角矩形 27"/>
          <p:cNvSpPr/>
          <p:nvPr/>
        </p:nvSpPr>
        <p:spPr bwMode="auto">
          <a:xfrm>
            <a:off x="2928926" y="357166"/>
            <a:ext cx="2786082" cy="571504"/>
          </a:xfrm>
          <a:prstGeom prst="roundRect">
            <a:avLst>
              <a:gd name="adj" fmla="val 4227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61" name="TextBox 28"/>
          <p:cNvSpPr txBox="1">
            <a:spLocks noChangeArrowheads="1"/>
          </p:cNvSpPr>
          <p:nvPr/>
        </p:nvSpPr>
        <p:spPr bwMode="auto">
          <a:xfrm>
            <a:off x="3143250" y="428625"/>
            <a:ext cx="2357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第三组</a:t>
            </a:r>
          </a:p>
        </p:txBody>
      </p:sp>
      <p:pic>
        <p:nvPicPr>
          <p:cNvPr id="2051" name="Picture 3" descr="C:\Users\Administrator\Desktop\点餐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08" y="1769393"/>
            <a:ext cx="4122878" cy="412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357188" y="428625"/>
            <a:ext cx="1917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功能介绍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585989" y="907951"/>
            <a:ext cx="1394172" cy="504825"/>
            <a:chOff x="1089596" y="1265216"/>
            <a:chExt cx="1394172" cy="504825"/>
          </a:xfrm>
        </p:grpSpPr>
        <p:sp>
          <p:nvSpPr>
            <p:cNvPr id="17" name="矩形 16"/>
            <p:cNvSpPr/>
            <p:nvPr/>
          </p:nvSpPr>
          <p:spPr bwMode="auto">
            <a:xfrm>
              <a:off x="1089596" y="1265216"/>
              <a:ext cx="1394172" cy="504825"/>
            </a:xfrm>
            <a:prstGeom prst="rect">
              <a:avLst/>
            </a:prstGeom>
            <a:solidFill>
              <a:srgbClr val="C2A6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矩形 15"/>
            <p:cNvSpPr>
              <a:spLocks noChangeArrowheads="1"/>
            </p:cNvSpPr>
            <p:nvPr/>
          </p:nvSpPr>
          <p:spPr bwMode="auto">
            <a:xfrm>
              <a:off x="1232684" y="1332962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用户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登录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84784"/>
            <a:ext cx="57340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组合 19"/>
          <p:cNvGrpSpPr/>
          <p:nvPr/>
        </p:nvGrpSpPr>
        <p:grpSpPr>
          <a:xfrm>
            <a:off x="755576" y="1472495"/>
            <a:ext cx="1751856" cy="1818928"/>
            <a:chOff x="755576" y="1472495"/>
            <a:chExt cx="1751856" cy="1818928"/>
          </a:xfrm>
        </p:grpSpPr>
        <p:sp>
          <p:nvSpPr>
            <p:cNvPr id="6" name="任意多边形 5"/>
            <p:cNvSpPr/>
            <p:nvPr/>
          </p:nvSpPr>
          <p:spPr>
            <a:xfrm>
              <a:off x="755576" y="1472495"/>
              <a:ext cx="1751856" cy="1265341"/>
            </a:xfrm>
            <a:custGeom>
              <a:avLst/>
              <a:gdLst>
                <a:gd name="connsiteX0" fmla="*/ 0 w 1751856"/>
                <a:gd name="connsiteY0" fmla="*/ 126534 h 1265341"/>
                <a:gd name="connsiteX1" fmla="*/ 126534 w 1751856"/>
                <a:gd name="connsiteY1" fmla="*/ 0 h 1265341"/>
                <a:gd name="connsiteX2" fmla="*/ 1625322 w 1751856"/>
                <a:gd name="connsiteY2" fmla="*/ 0 h 1265341"/>
                <a:gd name="connsiteX3" fmla="*/ 1751856 w 1751856"/>
                <a:gd name="connsiteY3" fmla="*/ 126534 h 1265341"/>
                <a:gd name="connsiteX4" fmla="*/ 1751856 w 1751856"/>
                <a:gd name="connsiteY4" fmla="*/ 1138807 h 1265341"/>
                <a:gd name="connsiteX5" fmla="*/ 1625322 w 1751856"/>
                <a:gd name="connsiteY5" fmla="*/ 1265341 h 1265341"/>
                <a:gd name="connsiteX6" fmla="*/ 126534 w 1751856"/>
                <a:gd name="connsiteY6" fmla="*/ 1265341 h 1265341"/>
                <a:gd name="connsiteX7" fmla="*/ 0 w 1751856"/>
                <a:gd name="connsiteY7" fmla="*/ 1138807 h 1265341"/>
                <a:gd name="connsiteX8" fmla="*/ 0 w 1751856"/>
                <a:gd name="connsiteY8" fmla="*/ 126534 h 126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1856" h="1265341">
                  <a:moveTo>
                    <a:pt x="0" y="126534"/>
                  </a:moveTo>
                  <a:cubicBezTo>
                    <a:pt x="0" y="56651"/>
                    <a:pt x="56651" y="0"/>
                    <a:pt x="126534" y="0"/>
                  </a:cubicBezTo>
                  <a:lnTo>
                    <a:pt x="1625322" y="0"/>
                  </a:lnTo>
                  <a:cubicBezTo>
                    <a:pt x="1695205" y="0"/>
                    <a:pt x="1751856" y="56651"/>
                    <a:pt x="1751856" y="126534"/>
                  </a:cubicBezTo>
                  <a:lnTo>
                    <a:pt x="1751856" y="1138807"/>
                  </a:lnTo>
                  <a:cubicBezTo>
                    <a:pt x="1751856" y="1208690"/>
                    <a:pt x="1695205" y="1265341"/>
                    <a:pt x="1625322" y="1265341"/>
                  </a:cubicBezTo>
                  <a:lnTo>
                    <a:pt x="126534" y="1265341"/>
                  </a:lnTo>
                  <a:cubicBezTo>
                    <a:pt x="56651" y="1265341"/>
                    <a:pt x="0" y="1208690"/>
                    <a:pt x="0" y="1138807"/>
                  </a:cubicBezTo>
                  <a:lnTo>
                    <a:pt x="0" y="12653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021" tIns="98021" rIns="98021" bIns="98021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itchFamily="34" charset="-122"/>
                  <a:ea typeface="微软雅黑" pitchFamily="34" charset="-122"/>
                </a:rPr>
                <a:t>用户登录</a:t>
              </a:r>
              <a:endParaRPr lang="zh-CN" altLang="en-US" sz="1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346802" y="2816920"/>
              <a:ext cx="569403" cy="474503"/>
            </a:xfrm>
            <a:custGeom>
              <a:avLst/>
              <a:gdLst>
                <a:gd name="connsiteX0" fmla="*/ 0 w 474503"/>
                <a:gd name="connsiteY0" fmla="*/ 113881 h 569403"/>
                <a:gd name="connsiteX1" fmla="*/ 237252 w 474503"/>
                <a:gd name="connsiteY1" fmla="*/ 113881 h 569403"/>
                <a:gd name="connsiteX2" fmla="*/ 237252 w 474503"/>
                <a:gd name="connsiteY2" fmla="*/ 0 h 569403"/>
                <a:gd name="connsiteX3" fmla="*/ 474503 w 474503"/>
                <a:gd name="connsiteY3" fmla="*/ 284702 h 569403"/>
                <a:gd name="connsiteX4" fmla="*/ 237252 w 474503"/>
                <a:gd name="connsiteY4" fmla="*/ 569403 h 569403"/>
                <a:gd name="connsiteX5" fmla="*/ 237252 w 474503"/>
                <a:gd name="connsiteY5" fmla="*/ 455522 h 569403"/>
                <a:gd name="connsiteX6" fmla="*/ 0 w 474503"/>
                <a:gd name="connsiteY6" fmla="*/ 455522 h 569403"/>
                <a:gd name="connsiteX7" fmla="*/ 0 w 474503"/>
                <a:gd name="connsiteY7" fmla="*/ 113881 h 56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503" h="569403">
                  <a:moveTo>
                    <a:pt x="379602" y="1"/>
                  </a:moveTo>
                  <a:lnTo>
                    <a:pt x="379602" y="284702"/>
                  </a:lnTo>
                  <a:lnTo>
                    <a:pt x="474503" y="284702"/>
                  </a:lnTo>
                  <a:lnTo>
                    <a:pt x="237251" y="569402"/>
                  </a:lnTo>
                  <a:lnTo>
                    <a:pt x="0" y="284702"/>
                  </a:lnTo>
                  <a:lnTo>
                    <a:pt x="94901" y="284702"/>
                  </a:lnTo>
                  <a:lnTo>
                    <a:pt x="94901" y="1"/>
                  </a:lnTo>
                  <a:lnTo>
                    <a:pt x="379602" y="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882" tIns="0" rIns="113880" bIns="14235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300" kern="12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55576" y="3370507"/>
            <a:ext cx="1751856" cy="1818928"/>
            <a:chOff x="755576" y="3370507"/>
            <a:chExt cx="1751856" cy="1818928"/>
          </a:xfrm>
        </p:grpSpPr>
        <p:sp>
          <p:nvSpPr>
            <p:cNvPr id="15" name="任意多边形 14"/>
            <p:cNvSpPr/>
            <p:nvPr/>
          </p:nvSpPr>
          <p:spPr>
            <a:xfrm>
              <a:off x="755576" y="3370507"/>
              <a:ext cx="1751856" cy="1265341"/>
            </a:xfrm>
            <a:custGeom>
              <a:avLst/>
              <a:gdLst>
                <a:gd name="connsiteX0" fmla="*/ 0 w 1751856"/>
                <a:gd name="connsiteY0" fmla="*/ 126534 h 1265341"/>
                <a:gd name="connsiteX1" fmla="*/ 126534 w 1751856"/>
                <a:gd name="connsiteY1" fmla="*/ 0 h 1265341"/>
                <a:gd name="connsiteX2" fmla="*/ 1625322 w 1751856"/>
                <a:gd name="connsiteY2" fmla="*/ 0 h 1265341"/>
                <a:gd name="connsiteX3" fmla="*/ 1751856 w 1751856"/>
                <a:gd name="connsiteY3" fmla="*/ 126534 h 1265341"/>
                <a:gd name="connsiteX4" fmla="*/ 1751856 w 1751856"/>
                <a:gd name="connsiteY4" fmla="*/ 1138807 h 1265341"/>
                <a:gd name="connsiteX5" fmla="*/ 1625322 w 1751856"/>
                <a:gd name="connsiteY5" fmla="*/ 1265341 h 1265341"/>
                <a:gd name="connsiteX6" fmla="*/ 126534 w 1751856"/>
                <a:gd name="connsiteY6" fmla="*/ 1265341 h 1265341"/>
                <a:gd name="connsiteX7" fmla="*/ 0 w 1751856"/>
                <a:gd name="connsiteY7" fmla="*/ 1138807 h 1265341"/>
                <a:gd name="connsiteX8" fmla="*/ 0 w 1751856"/>
                <a:gd name="connsiteY8" fmla="*/ 126534 h 126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1856" h="1265341">
                  <a:moveTo>
                    <a:pt x="0" y="126534"/>
                  </a:moveTo>
                  <a:cubicBezTo>
                    <a:pt x="0" y="56651"/>
                    <a:pt x="56651" y="0"/>
                    <a:pt x="126534" y="0"/>
                  </a:cubicBezTo>
                  <a:lnTo>
                    <a:pt x="1625322" y="0"/>
                  </a:lnTo>
                  <a:cubicBezTo>
                    <a:pt x="1695205" y="0"/>
                    <a:pt x="1751856" y="56651"/>
                    <a:pt x="1751856" y="126534"/>
                  </a:cubicBezTo>
                  <a:lnTo>
                    <a:pt x="1751856" y="1138807"/>
                  </a:lnTo>
                  <a:cubicBezTo>
                    <a:pt x="1751856" y="1208690"/>
                    <a:pt x="1695205" y="1265341"/>
                    <a:pt x="1625322" y="1265341"/>
                  </a:cubicBezTo>
                  <a:lnTo>
                    <a:pt x="126534" y="1265341"/>
                  </a:lnTo>
                  <a:cubicBezTo>
                    <a:pt x="56651" y="1265341"/>
                    <a:pt x="0" y="1208690"/>
                    <a:pt x="0" y="1138807"/>
                  </a:cubicBezTo>
                  <a:lnTo>
                    <a:pt x="0" y="12653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021" tIns="98021" rIns="98021" bIns="98021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从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JSP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中输入</a:t>
              </a:r>
              <a:endParaRPr lang="zh-CN" altLang="en-US" sz="1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346802" y="4714932"/>
              <a:ext cx="569403" cy="474503"/>
            </a:xfrm>
            <a:custGeom>
              <a:avLst/>
              <a:gdLst>
                <a:gd name="connsiteX0" fmla="*/ 0 w 474503"/>
                <a:gd name="connsiteY0" fmla="*/ 113881 h 569403"/>
                <a:gd name="connsiteX1" fmla="*/ 237252 w 474503"/>
                <a:gd name="connsiteY1" fmla="*/ 113881 h 569403"/>
                <a:gd name="connsiteX2" fmla="*/ 237252 w 474503"/>
                <a:gd name="connsiteY2" fmla="*/ 0 h 569403"/>
                <a:gd name="connsiteX3" fmla="*/ 474503 w 474503"/>
                <a:gd name="connsiteY3" fmla="*/ 284702 h 569403"/>
                <a:gd name="connsiteX4" fmla="*/ 237252 w 474503"/>
                <a:gd name="connsiteY4" fmla="*/ 569403 h 569403"/>
                <a:gd name="connsiteX5" fmla="*/ 237252 w 474503"/>
                <a:gd name="connsiteY5" fmla="*/ 455522 h 569403"/>
                <a:gd name="connsiteX6" fmla="*/ 0 w 474503"/>
                <a:gd name="connsiteY6" fmla="*/ 455522 h 569403"/>
                <a:gd name="connsiteX7" fmla="*/ 0 w 474503"/>
                <a:gd name="connsiteY7" fmla="*/ 113881 h 56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503" h="569403">
                  <a:moveTo>
                    <a:pt x="379602" y="1"/>
                  </a:moveTo>
                  <a:lnTo>
                    <a:pt x="379602" y="284702"/>
                  </a:lnTo>
                  <a:lnTo>
                    <a:pt x="474503" y="284702"/>
                  </a:lnTo>
                  <a:lnTo>
                    <a:pt x="237251" y="569402"/>
                  </a:lnTo>
                  <a:lnTo>
                    <a:pt x="0" y="284702"/>
                  </a:lnTo>
                  <a:lnTo>
                    <a:pt x="94901" y="284702"/>
                  </a:lnTo>
                  <a:lnTo>
                    <a:pt x="94901" y="1"/>
                  </a:lnTo>
                  <a:lnTo>
                    <a:pt x="379602" y="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882" tIns="0" rIns="113880" bIns="14235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300" kern="1200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755576" y="5268520"/>
            <a:ext cx="1751856" cy="1265341"/>
          </a:xfrm>
          <a:custGeom>
            <a:avLst/>
            <a:gdLst>
              <a:gd name="connsiteX0" fmla="*/ 0 w 1751856"/>
              <a:gd name="connsiteY0" fmla="*/ 126534 h 1265341"/>
              <a:gd name="connsiteX1" fmla="*/ 126534 w 1751856"/>
              <a:gd name="connsiteY1" fmla="*/ 0 h 1265341"/>
              <a:gd name="connsiteX2" fmla="*/ 1625322 w 1751856"/>
              <a:gd name="connsiteY2" fmla="*/ 0 h 1265341"/>
              <a:gd name="connsiteX3" fmla="*/ 1751856 w 1751856"/>
              <a:gd name="connsiteY3" fmla="*/ 126534 h 1265341"/>
              <a:gd name="connsiteX4" fmla="*/ 1751856 w 1751856"/>
              <a:gd name="connsiteY4" fmla="*/ 1138807 h 1265341"/>
              <a:gd name="connsiteX5" fmla="*/ 1625322 w 1751856"/>
              <a:gd name="connsiteY5" fmla="*/ 1265341 h 1265341"/>
              <a:gd name="connsiteX6" fmla="*/ 126534 w 1751856"/>
              <a:gd name="connsiteY6" fmla="*/ 1265341 h 1265341"/>
              <a:gd name="connsiteX7" fmla="*/ 0 w 1751856"/>
              <a:gd name="connsiteY7" fmla="*/ 1138807 h 1265341"/>
              <a:gd name="connsiteX8" fmla="*/ 0 w 1751856"/>
              <a:gd name="connsiteY8" fmla="*/ 126534 h 1265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1856" h="1265341">
                <a:moveTo>
                  <a:pt x="0" y="126534"/>
                </a:moveTo>
                <a:cubicBezTo>
                  <a:pt x="0" y="56651"/>
                  <a:pt x="56651" y="0"/>
                  <a:pt x="126534" y="0"/>
                </a:cubicBezTo>
                <a:lnTo>
                  <a:pt x="1625322" y="0"/>
                </a:lnTo>
                <a:cubicBezTo>
                  <a:pt x="1695205" y="0"/>
                  <a:pt x="1751856" y="56651"/>
                  <a:pt x="1751856" y="126534"/>
                </a:cubicBezTo>
                <a:lnTo>
                  <a:pt x="1751856" y="1138807"/>
                </a:lnTo>
                <a:cubicBezTo>
                  <a:pt x="1751856" y="1208690"/>
                  <a:pt x="1695205" y="1265341"/>
                  <a:pt x="1625322" y="1265341"/>
                </a:cubicBezTo>
                <a:lnTo>
                  <a:pt x="126534" y="1265341"/>
                </a:lnTo>
                <a:cubicBezTo>
                  <a:pt x="56651" y="1265341"/>
                  <a:pt x="0" y="1208690"/>
                  <a:pt x="0" y="1138807"/>
                </a:cubicBezTo>
                <a:lnTo>
                  <a:pt x="0" y="12653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021" tIns="98021" rIns="98021" bIns="98021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处理</a:t>
            </a:r>
            <a:endParaRPr lang="zh-CN" altLang="en-US" sz="1600" kern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311" y="4635848"/>
            <a:ext cx="5108073" cy="207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29000"/>
            <a:ext cx="5688631" cy="102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049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357188" y="428625"/>
            <a:ext cx="1917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功能介绍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585989" y="907951"/>
            <a:ext cx="1394172" cy="504825"/>
            <a:chOff x="1089596" y="1265216"/>
            <a:chExt cx="1394172" cy="504825"/>
          </a:xfrm>
        </p:grpSpPr>
        <p:sp>
          <p:nvSpPr>
            <p:cNvPr id="17" name="矩形 16"/>
            <p:cNvSpPr/>
            <p:nvPr/>
          </p:nvSpPr>
          <p:spPr bwMode="auto">
            <a:xfrm>
              <a:off x="1089596" y="1265216"/>
              <a:ext cx="1394172" cy="504825"/>
            </a:xfrm>
            <a:prstGeom prst="rect">
              <a:avLst/>
            </a:prstGeom>
            <a:solidFill>
              <a:srgbClr val="C2A6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矩形 15"/>
            <p:cNvSpPr>
              <a:spLocks noChangeArrowheads="1"/>
            </p:cNvSpPr>
            <p:nvPr/>
          </p:nvSpPr>
          <p:spPr bwMode="auto">
            <a:xfrm>
              <a:off x="1232684" y="1332962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餐车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管理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23287" y="2132112"/>
            <a:ext cx="2694161" cy="3326472"/>
            <a:chOff x="1403648" y="2132112"/>
            <a:chExt cx="2694161" cy="3326472"/>
          </a:xfrm>
        </p:grpSpPr>
        <p:sp>
          <p:nvSpPr>
            <p:cNvPr id="4" name="矩形 3"/>
            <p:cNvSpPr/>
            <p:nvPr/>
          </p:nvSpPr>
          <p:spPr>
            <a:xfrm>
              <a:off x="1403648" y="2780928"/>
              <a:ext cx="2694161" cy="2677656"/>
            </a:xfrm>
            <a:prstGeom prst="rect">
              <a:avLst/>
            </a:prstGeom>
            <a:ln w="19050"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Consolas" pitchFamily="49" charset="0"/>
                  <a:cs typeface="Consolas" pitchFamily="49" charset="0"/>
                </a:rPr>
                <a:t>drop table if exists Cart;</a:t>
              </a:r>
            </a:p>
            <a:p>
              <a:r>
                <a:rPr lang="en-US" altLang="zh-CN" sz="1400" dirty="0">
                  <a:latin typeface="Consolas" pitchFamily="49" charset="0"/>
                  <a:cs typeface="Consolas" pitchFamily="49" charset="0"/>
                </a:rPr>
                <a:t>create table Cart</a:t>
              </a:r>
            </a:p>
            <a:p>
              <a:r>
                <a:rPr lang="en-US" altLang="zh-CN" sz="1400" dirty="0">
                  <a:latin typeface="Consolas" pitchFamily="49" charset="0"/>
                  <a:cs typeface="Consolas" pitchFamily="49" charset="0"/>
                </a:rPr>
                <a:t>(</a:t>
              </a:r>
            </a:p>
            <a:p>
              <a:r>
                <a:rPr lang="en-US" altLang="zh-CN" sz="1400" dirty="0" smtClean="0">
                  <a:latin typeface="Consolas" pitchFamily="49" charset="0"/>
                  <a:cs typeface="Consolas" pitchFamily="49" charset="0"/>
                </a:rPr>
                <a:t>cart_id </a:t>
              </a:r>
              <a:r>
                <a:rPr lang="en-US" altLang="zh-CN" sz="1400" dirty="0">
                  <a:latin typeface="Consolas" pitchFamily="49" charset="0"/>
                  <a:cs typeface="Consolas" pitchFamily="49" charset="0"/>
                </a:rPr>
                <a:t>int(11) not null auto_increment,</a:t>
              </a:r>
            </a:p>
            <a:p>
              <a:r>
                <a:rPr lang="en-US" altLang="zh-CN" sz="1400" dirty="0" smtClean="0">
                  <a:latin typeface="Consolas" pitchFamily="49" charset="0"/>
                  <a:cs typeface="Consolas" pitchFamily="49" charset="0"/>
                </a:rPr>
                <a:t>user_name </a:t>
              </a:r>
              <a:r>
                <a:rPr lang="en-US" altLang="zh-CN" sz="1400" dirty="0">
                  <a:latin typeface="Consolas" pitchFamily="49" charset="0"/>
                  <a:cs typeface="Consolas" pitchFamily="49" charset="0"/>
                </a:rPr>
                <a:t>varchar(11),</a:t>
              </a:r>
            </a:p>
            <a:p>
              <a:r>
                <a:rPr lang="en-US" altLang="zh-CN" sz="1400" dirty="0" smtClean="0">
                  <a:latin typeface="Consolas" pitchFamily="49" charset="0"/>
                  <a:cs typeface="Consolas" pitchFamily="49" charset="0"/>
                </a:rPr>
                <a:t>food_id </a:t>
              </a:r>
              <a:r>
                <a:rPr lang="en-US" altLang="zh-CN" sz="1400" dirty="0">
                  <a:latin typeface="Consolas" pitchFamily="49" charset="0"/>
                  <a:cs typeface="Consolas" pitchFamily="49" charset="0"/>
                </a:rPr>
                <a:t>int,</a:t>
              </a:r>
            </a:p>
            <a:p>
              <a:r>
                <a:rPr lang="en-US" altLang="zh-CN" sz="1400" dirty="0" smtClean="0">
                  <a:latin typeface="Consolas" pitchFamily="49" charset="0"/>
                  <a:cs typeface="Consolas" pitchFamily="49" charset="0"/>
                </a:rPr>
                <a:t>food_single_price </a:t>
              </a:r>
              <a:r>
                <a:rPr lang="en-US" altLang="zh-CN" sz="1400" dirty="0">
                  <a:latin typeface="Consolas" pitchFamily="49" charset="0"/>
                  <a:cs typeface="Consolas" pitchFamily="49" charset="0"/>
                </a:rPr>
                <a:t>int (6),</a:t>
              </a:r>
            </a:p>
            <a:p>
              <a:r>
                <a:rPr lang="en-US" altLang="zh-CN" sz="1400" dirty="0" smtClean="0">
                  <a:latin typeface="Consolas" pitchFamily="49" charset="0"/>
                  <a:cs typeface="Consolas" pitchFamily="49" charset="0"/>
                </a:rPr>
                <a:t>food_quantity </a:t>
              </a:r>
              <a:r>
                <a:rPr lang="en-US" altLang="zh-CN" sz="1400" dirty="0">
                  <a:latin typeface="Consolas" pitchFamily="49" charset="0"/>
                  <a:cs typeface="Consolas" pitchFamily="49" charset="0"/>
                </a:rPr>
                <a:t>int(6),</a:t>
              </a:r>
            </a:p>
            <a:p>
              <a:r>
                <a:rPr lang="en-US" altLang="zh-CN" sz="1400" dirty="0" smtClean="0">
                  <a:latin typeface="Consolas" pitchFamily="49" charset="0"/>
                  <a:cs typeface="Consolas" pitchFamily="49" charset="0"/>
                </a:rPr>
                <a:t>primary </a:t>
              </a:r>
              <a:r>
                <a:rPr lang="en-US" altLang="zh-CN" sz="1400" dirty="0">
                  <a:latin typeface="Consolas" pitchFamily="49" charset="0"/>
                  <a:cs typeface="Consolas" pitchFamily="49" charset="0"/>
                </a:rPr>
                <a:t>key(cart_id)</a:t>
              </a:r>
            </a:p>
            <a:p>
              <a:r>
                <a:rPr lang="en-US" altLang="zh-CN" sz="1400" dirty="0"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r>
                <a:rPr lang="en-US" altLang="zh-CN" sz="1400" dirty="0">
                  <a:latin typeface="Consolas" pitchFamily="49" charset="0"/>
                  <a:cs typeface="Consolas" pitchFamily="49" charset="0"/>
                </a:rPr>
                <a:t>DEFAULT CHARSET=utf8</a:t>
              </a:r>
              <a:endParaRPr lang="zh-CN" altLang="en-US" sz="14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60021" y="2132112"/>
              <a:ext cx="2181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餐车表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314914980"/>
              </p:ext>
            </p:extLst>
          </p:nvPr>
        </p:nvGraphicFramePr>
        <p:xfrm>
          <a:off x="5220072" y="2132112"/>
          <a:ext cx="2160240" cy="3326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4794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357188" y="428625"/>
            <a:ext cx="1917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功能介绍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585989" y="907951"/>
            <a:ext cx="1394172" cy="504825"/>
            <a:chOff x="1089596" y="1265216"/>
            <a:chExt cx="1394172" cy="504825"/>
          </a:xfrm>
        </p:grpSpPr>
        <p:sp>
          <p:nvSpPr>
            <p:cNvPr id="17" name="矩形 16"/>
            <p:cNvSpPr/>
            <p:nvPr/>
          </p:nvSpPr>
          <p:spPr bwMode="auto">
            <a:xfrm>
              <a:off x="1089596" y="1265216"/>
              <a:ext cx="1394172" cy="504825"/>
            </a:xfrm>
            <a:prstGeom prst="rect">
              <a:avLst/>
            </a:prstGeom>
            <a:solidFill>
              <a:srgbClr val="C2A6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矩形 15"/>
            <p:cNvSpPr>
              <a:spLocks noChangeArrowheads="1"/>
            </p:cNvSpPr>
            <p:nvPr/>
          </p:nvSpPr>
          <p:spPr bwMode="auto">
            <a:xfrm>
              <a:off x="1232684" y="1332962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订单查询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69801" y="1484784"/>
            <a:ext cx="4224585" cy="4598199"/>
            <a:chOff x="269801" y="1484784"/>
            <a:chExt cx="4224585" cy="4598199"/>
          </a:xfrm>
        </p:grpSpPr>
        <p:sp>
          <p:nvSpPr>
            <p:cNvPr id="4" name="矩形 3"/>
            <p:cNvSpPr/>
            <p:nvPr/>
          </p:nvSpPr>
          <p:spPr>
            <a:xfrm>
              <a:off x="269801" y="2112665"/>
              <a:ext cx="4224585" cy="3970318"/>
            </a:xfrm>
            <a:prstGeom prst="rect">
              <a:avLst/>
            </a:prstGeom>
            <a:ln w="19050"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Consolas" pitchFamily="49" charset="0"/>
                  <a:cs typeface="Consolas" pitchFamily="49" charset="0"/>
                </a:rPr>
                <a:t>drop table if exists OrderList;</a:t>
              </a:r>
            </a:p>
            <a:p>
              <a:r>
                <a:rPr lang="en-US" altLang="zh-CN" sz="1400" dirty="0">
                  <a:latin typeface="Consolas" pitchFamily="49" charset="0"/>
                  <a:cs typeface="Consolas" pitchFamily="49" charset="0"/>
                </a:rPr>
                <a:t>create table OrderList</a:t>
              </a:r>
            </a:p>
            <a:p>
              <a:r>
                <a:rPr lang="en-US" altLang="zh-CN" sz="1400" dirty="0">
                  <a:latin typeface="Consolas" pitchFamily="49" charset="0"/>
                  <a:cs typeface="Consolas" pitchFamily="49" charset="0"/>
                </a:rPr>
                <a:t>(</a:t>
              </a:r>
            </a:p>
            <a:p>
              <a:r>
                <a:rPr lang="en-US" altLang="zh-CN" sz="1400" dirty="0" smtClean="0">
                  <a:latin typeface="Consolas" pitchFamily="49" charset="0"/>
                  <a:cs typeface="Consolas" pitchFamily="49" charset="0"/>
                </a:rPr>
                <a:t>order_id </a:t>
              </a:r>
              <a:r>
                <a:rPr lang="en-US" altLang="zh-CN" sz="1400" dirty="0">
                  <a:latin typeface="Consolas" pitchFamily="49" charset="0"/>
                  <a:cs typeface="Consolas" pitchFamily="49" charset="0"/>
                </a:rPr>
                <a:t>int(11) not null auto_increment,</a:t>
              </a:r>
            </a:p>
            <a:p>
              <a:r>
                <a:rPr lang="en-US" altLang="zh-CN" sz="1400" dirty="0" smtClean="0">
                  <a:latin typeface="Consolas" pitchFamily="49" charset="0"/>
                  <a:cs typeface="Consolas" pitchFamily="49" charset="0"/>
                </a:rPr>
                <a:t>food_name </a:t>
              </a:r>
              <a:r>
                <a:rPr lang="en-US" altLang="zh-CN" sz="1400" dirty="0">
                  <a:latin typeface="Consolas" pitchFamily="49" charset="0"/>
                  <a:cs typeface="Consolas" pitchFamily="49" charset="0"/>
                </a:rPr>
                <a:t>varchar(10),</a:t>
              </a:r>
            </a:p>
            <a:p>
              <a:r>
                <a:rPr lang="en-US" altLang="zh-CN" sz="1400" dirty="0" smtClean="0">
                  <a:latin typeface="Consolas" pitchFamily="49" charset="0"/>
                  <a:cs typeface="Consolas" pitchFamily="49" charset="0"/>
                </a:rPr>
                <a:t>user_id </a:t>
              </a:r>
              <a:r>
                <a:rPr lang="en-US" altLang="zh-CN" sz="1400" dirty="0">
                  <a:latin typeface="Consolas" pitchFamily="49" charset="0"/>
                  <a:cs typeface="Consolas" pitchFamily="49" charset="0"/>
                </a:rPr>
                <a:t>int not null,</a:t>
              </a:r>
            </a:p>
            <a:p>
              <a:r>
                <a:rPr lang="en-US" altLang="zh-CN" sz="1400" dirty="0" smtClean="0">
                  <a:latin typeface="Consolas" pitchFamily="49" charset="0"/>
                  <a:cs typeface="Consolas" pitchFamily="49" charset="0"/>
                </a:rPr>
                <a:t>user_name </a:t>
              </a:r>
              <a:r>
                <a:rPr lang="en-US" altLang="zh-CN" sz="1400" dirty="0">
                  <a:latin typeface="Consolas" pitchFamily="49" charset="0"/>
                  <a:cs typeface="Consolas" pitchFamily="49" charset="0"/>
                </a:rPr>
                <a:t>varchar(10),</a:t>
              </a:r>
            </a:p>
            <a:p>
              <a:r>
                <a:rPr lang="en-US" altLang="zh-CN" sz="1400" dirty="0" smtClean="0">
                  <a:latin typeface="Consolas" pitchFamily="49" charset="0"/>
                  <a:cs typeface="Consolas" pitchFamily="49" charset="0"/>
                </a:rPr>
                <a:t>user_phonenum </a:t>
              </a:r>
              <a:r>
                <a:rPr lang="en-US" altLang="zh-CN" sz="1400" dirty="0">
                  <a:latin typeface="Consolas" pitchFamily="49" charset="0"/>
                  <a:cs typeface="Consolas" pitchFamily="49" charset="0"/>
                </a:rPr>
                <a:t>bigint,</a:t>
              </a:r>
            </a:p>
            <a:p>
              <a:r>
                <a:rPr lang="en-US" altLang="zh-CN" sz="1400" dirty="0" smtClean="0">
                  <a:latin typeface="Consolas" pitchFamily="49" charset="0"/>
                  <a:cs typeface="Consolas" pitchFamily="49" charset="0"/>
                </a:rPr>
                <a:t>user_address </a:t>
              </a:r>
              <a:r>
                <a:rPr lang="en-US" altLang="zh-CN" sz="1400" dirty="0">
                  <a:latin typeface="Consolas" pitchFamily="49" charset="0"/>
                  <a:cs typeface="Consolas" pitchFamily="49" charset="0"/>
                </a:rPr>
                <a:t>char(11),</a:t>
              </a:r>
            </a:p>
            <a:p>
              <a:r>
                <a:rPr lang="en-US" altLang="zh-CN" sz="1400" dirty="0" smtClean="0">
                  <a:latin typeface="Consolas" pitchFamily="49" charset="0"/>
                  <a:cs typeface="Consolas" pitchFamily="49" charset="0"/>
                </a:rPr>
                <a:t>food_quantity </a:t>
              </a:r>
              <a:r>
                <a:rPr lang="en-US" altLang="zh-CN" sz="1400" dirty="0">
                  <a:latin typeface="Consolas" pitchFamily="49" charset="0"/>
                  <a:cs typeface="Consolas" pitchFamily="49" charset="0"/>
                </a:rPr>
                <a:t>int(6),</a:t>
              </a:r>
            </a:p>
            <a:p>
              <a:r>
                <a:rPr lang="en-US" altLang="zh-CN" sz="1400" dirty="0" smtClean="0">
                  <a:latin typeface="Consolas" pitchFamily="49" charset="0"/>
                  <a:cs typeface="Consolas" pitchFamily="49" charset="0"/>
                </a:rPr>
                <a:t>food_single_price </a:t>
              </a:r>
              <a:r>
                <a:rPr lang="en-US" altLang="zh-CN" sz="1400" dirty="0">
                  <a:latin typeface="Consolas" pitchFamily="49" charset="0"/>
                  <a:cs typeface="Consolas" pitchFamily="49" charset="0"/>
                </a:rPr>
                <a:t>int (6),</a:t>
              </a:r>
            </a:p>
            <a:p>
              <a:r>
                <a:rPr lang="en-US" altLang="zh-CN" sz="1400" dirty="0" smtClean="0">
                  <a:latin typeface="Consolas" pitchFamily="49" charset="0"/>
                  <a:cs typeface="Consolas" pitchFamily="49" charset="0"/>
                </a:rPr>
                <a:t>food_sum_price </a:t>
              </a:r>
              <a:r>
                <a:rPr lang="en-US" altLang="zh-CN" sz="1400" dirty="0">
                  <a:latin typeface="Consolas" pitchFamily="49" charset="0"/>
                  <a:cs typeface="Consolas" pitchFamily="49" charset="0"/>
                </a:rPr>
                <a:t>int (6),</a:t>
              </a:r>
            </a:p>
            <a:p>
              <a:r>
                <a:rPr lang="en-US" altLang="zh-CN" sz="1400" dirty="0" smtClean="0">
                  <a:latin typeface="Consolas" pitchFamily="49" charset="0"/>
                  <a:cs typeface="Consolas" pitchFamily="49" charset="0"/>
                </a:rPr>
                <a:t>food_order_time </a:t>
              </a:r>
              <a:r>
                <a:rPr lang="en-US" altLang="zh-CN" sz="1400" dirty="0">
                  <a:latin typeface="Consolas" pitchFamily="49" charset="0"/>
                  <a:cs typeface="Consolas" pitchFamily="49" charset="0"/>
                </a:rPr>
                <a:t>timestamp not null DEFAULT CURRENT_TIMESTAMP,</a:t>
              </a:r>
            </a:p>
            <a:p>
              <a:r>
                <a:rPr lang="en-US" altLang="zh-CN" sz="1400" dirty="0" smtClean="0">
                  <a:latin typeface="Consolas" pitchFamily="49" charset="0"/>
                  <a:cs typeface="Consolas" pitchFamily="49" charset="0"/>
                </a:rPr>
                <a:t>food_deliver </a:t>
              </a:r>
              <a:r>
                <a:rPr lang="en-US" altLang="zh-CN" sz="1400" dirty="0">
                  <a:latin typeface="Consolas" pitchFamily="49" charset="0"/>
                  <a:cs typeface="Consolas" pitchFamily="49" charset="0"/>
                </a:rPr>
                <a:t>char(4) default '</a:t>
              </a:r>
              <a:r>
                <a:rPr lang="zh-CN" altLang="en-US" sz="1400" dirty="0">
                  <a:latin typeface="Consolas" pitchFamily="49" charset="0"/>
                  <a:cs typeface="Consolas" pitchFamily="49" charset="0"/>
                </a:rPr>
                <a:t>否</a:t>
              </a:r>
              <a:r>
                <a:rPr lang="en-US" altLang="zh-CN" sz="1400" dirty="0">
                  <a:latin typeface="Consolas" pitchFamily="49" charset="0"/>
                  <a:cs typeface="Consolas" pitchFamily="49" charset="0"/>
                </a:rPr>
                <a:t>',</a:t>
              </a:r>
            </a:p>
            <a:p>
              <a:r>
                <a:rPr lang="en-US" altLang="zh-CN" sz="1400" dirty="0" smtClean="0">
                  <a:latin typeface="Consolas" pitchFamily="49" charset="0"/>
                  <a:cs typeface="Consolas" pitchFamily="49" charset="0"/>
                </a:rPr>
                <a:t>primary </a:t>
              </a:r>
              <a:r>
                <a:rPr lang="en-US" altLang="zh-CN" sz="1400" dirty="0">
                  <a:latin typeface="Consolas" pitchFamily="49" charset="0"/>
                  <a:cs typeface="Consolas" pitchFamily="49" charset="0"/>
                </a:rPr>
                <a:t>key(order_id)</a:t>
              </a:r>
            </a:p>
            <a:p>
              <a:r>
                <a:rPr lang="en-US" altLang="zh-CN" sz="1400" dirty="0"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r>
                <a:rPr lang="en-US" altLang="zh-CN" sz="1400" dirty="0">
                  <a:latin typeface="Consolas" pitchFamily="49" charset="0"/>
                  <a:cs typeface="Consolas" pitchFamily="49" charset="0"/>
                </a:rPr>
                <a:t>DEFAULT CHARSET=utf8</a:t>
              </a:r>
              <a:endParaRPr lang="zh-CN" altLang="en-US" sz="14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517997" y="1484784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订单表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121829297"/>
              </p:ext>
            </p:extLst>
          </p:nvPr>
        </p:nvGraphicFramePr>
        <p:xfrm>
          <a:off x="5076056" y="2276872"/>
          <a:ext cx="3664217" cy="3341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3754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357188" y="428625"/>
            <a:ext cx="1917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功能介绍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585989" y="907951"/>
            <a:ext cx="1394172" cy="504825"/>
            <a:chOff x="1089596" y="1265216"/>
            <a:chExt cx="1394172" cy="504825"/>
          </a:xfrm>
        </p:grpSpPr>
        <p:sp>
          <p:nvSpPr>
            <p:cNvPr id="17" name="矩形 16"/>
            <p:cNvSpPr/>
            <p:nvPr/>
          </p:nvSpPr>
          <p:spPr bwMode="auto">
            <a:xfrm>
              <a:off x="1089596" y="1265216"/>
              <a:ext cx="1394172" cy="504825"/>
            </a:xfrm>
            <a:prstGeom prst="rect">
              <a:avLst/>
            </a:prstGeom>
            <a:solidFill>
              <a:srgbClr val="C2A6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矩形 15"/>
            <p:cNvSpPr>
              <a:spLocks noChangeArrowheads="1"/>
            </p:cNvSpPr>
            <p:nvPr/>
          </p:nvSpPr>
          <p:spPr bwMode="auto">
            <a:xfrm>
              <a:off x="1232684" y="1332962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销售排行</a:t>
              </a:r>
            </a:p>
          </p:txBody>
        </p:sp>
      </p:grp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088531862"/>
              </p:ext>
            </p:extLst>
          </p:nvPr>
        </p:nvGraphicFramePr>
        <p:xfrm>
          <a:off x="1043608" y="2665028"/>
          <a:ext cx="6936432" cy="1556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9491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6"/>
          <p:cNvSpPr>
            <a:spLocks noChangeArrowheads="1"/>
          </p:cNvSpPr>
          <p:nvPr/>
        </p:nvSpPr>
        <p:spPr bwMode="auto">
          <a:xfrm>
            <a:off x="357188" y="476250"/>
            <a:ext cx="1917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成果展示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 descr="C:\Users\Administrator\Desktop\成果展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6912769" cy="441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3" name="矩形 6"/>
          <p:cNvSpPr>
            <a:spLocks noChangeArrowheads="1"/>
          </p:cNvSpPr>
          <p:nvPr/>
        </p:nvSpPr>
        <p:spPr bwMode="auto">
          <a:xfrm>
            <a:off x="357188" y="476250"/>
            <a:ext cx="1917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总结展望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71703" y="2346003"/>
            <a:ext cx="2653480" cy="1805953"/>
            <a:chOff x="471703" y="2346003"/>
            <a:chExt cx="2653480" cy="1805953"/>
          </a:xfrm>
        </p:grpSpPr>
        <p:sp>
          <p:nvSpPr>
            <p:cNvPr id="4" name="任意多边形 3"/>
            <p:cNvSpPr/>
            <p:nvPr/>
          </p:nvSpPr>
          <p:spPr>
            <a:xfrm>
              <a:off x="917238" y="2346003"/>
              <a:ext cx="2207945" cy="1805953"/>
            </a:xfrm>
            <a:custGeom>
              <a:avLst/>
              <a:gdLst>
                <a:gd name="connsiteX0" fmla="*/ 0 w 2207945"/>
                <a:gd name="connsiteY0" fmla="*/ 270893 h 1805953"/>
                <a:gd name="connsiteX1" fmla="*/ 1304969 w 2207945"/>
                <a:gd name="connsiteY1" fmla="*/ 270893 h 1805953"/>
                <a:gd name="connsiteX2" fmla="*/ 1304969 w 2207945"/>
                <a:gd name="connsiteY2" fmla="*/ 0 h 1805953"/>
                <a:gd name="connsiteX3" fmla="*/ 2207945 w 2207945"/>
                <a:gd name="connsiteY3" fmla="*/ 902977 h 1805953"/>
                <a:gd name="connsiteX4" fmla="*/ 1304969 w 2207945"/>
                <a:gd name="connsiteY4" fmla="*/ 1805953 h 1805953"/>
                <a:gd name="connsiteX5" fmla="*/ 1304969 w 2207945"/>
                <a:gd name="connsiteY5" fmla="*/ 1535060 h 1805953"/>
                <a:gd name="connsiteX6" fmla="*/ 0 w 2207945"/>
                <a:gd name="connsiteY6" fmla="*/ 1535060 h 1805953"/>
                <a:gd name="connsiteX7" fmla="*/ 0 w 2207945"/>
                <a:gd name="connsiteY7" fmla="*/ 270893 h 1805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7945" h="1805953">
                  <a:moveTo>
                    <a:pt x="0" y="270893"/>
                  </a:moveTo>
                  <a:lnTo>
                    <a:pt x="1304969" y="270893"/>
                  </a:lnTo>
                  <a:lnTo>
                    <a:pt x="1304969" y="0"/>
                  </a:lnTo>
                  <a:lnTo>
                    <a:pt x="2207945" y="902977"/>
                  </a:lnTo>
                  <a:lnTo>
                    <a:pt x="1304969" y="1805953"/>
                  </a:lnTo>
                  <a:lnTo>
                    <a:pt x="1304969" y="1535060"/>
                  </a:lnTo>
                  <a:lnTo>
                    <a:pt x="0" y="1535060"/>
                  </a:lnTo>
                  <a:lnTo>
                    <a:pt x="0" y="270893"/>
                  </a:lnTo>
                  <a:close/>
                </a:path>
              </a:pathLst>
            </a:cu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0087" tIns="280418" rIns="598635" bIns="280418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500" kern="1200" dirty="0" smtClean="0">
                  <a:latin typeface="微软雅黑" pitchFamily="34" charset="-122"/>
                  <a:ea typeface="微软雅黑" pitchFamily="34" charset="-122"/>
                </a:rPr>
                <a:t>Java Web</a:t>
              </a:r>
              <a:endParaRPr lang="zh-CN" altLang="en-US" sz="1500" kern="1200" dirty="0">
                <a:latin typeface="微软雅黑" pitchFamily="34" charset="-122"/>
                <a:ea typeface="微软雅黑" pitchFamily="34" charset="-122"/>
              </a:endParaRP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500" kern="1200" dirty="0" smtClean="0">
                  <a:latin typeface="微软雅黑" pitchFamily="34" charset="-122"/>
                  <a:ea typeface="微软雅黑" pitchFamily="34" charset="-122"/>
                </a:rPr>
                <a:t>团结协作</a:t>
              </a:r>
              <a:endParaRPr lang="zh-CN" altLang="en-US" sz="15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71703" y="2732477"/>
              <a:ext cx="1033005" cy="1033005"/>
            </a:xfrm>
            <a:custGeom>
              <a:avLst/>
              <a:gdLst>
                <a:gd name="connsiteX0" fmla="*/ 0 w 1033005"/>
                <a:gd name="connsiteY0" fmla="*/ 516503 h 1033005"/>
                <a:gd name="connsiteX1" fmla="*/ 516503 w 1033005"/>
                <a:gd name="connsiteY1" fmla="*/ 0 h 1033005"/>
                <a:gd name="connsiteX2" fmla="*/ 1033006 w 1033005"/>
                <a:gd name="connsiteY2" fmla="*/ 516503 h 1033005"/>
                <a:gd name="connsiteX3" fmla="*/ 516503 w 1033005"/>
                <a:gd name="connsiteY3" fmla="*/ 1033006 h 1033005"/>
                <a:gd name="connsiteX4" fmla="*/ 0 w 1033005"/>
                <a:gd name="connsiteY4" fmla="*/ 516503 h 1033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3005" h="1033005">
                  <a:moveTo>
                    <a:pt x="0" y="516503"/>
                  </a:moveTo>
                  <a:cubicBezTo>
                    <a:pt x="0" y="231246"/>
                    <a:pt x="231246" y="0"/>
                    <a:pt x="516503" y="0"/>
                  </a:cubicBezTo>
                  <a:cubicBezTo>
                    <a:pt x="801760" y="0"/>
                    <a:pt x="1033006" y="231246"/>
                    <a:pt x="1033006" y="516503"/>
                  </a:cubicBezTo>
                  <a:cubicBezTo>
                    <a:pt x="1033006" y="801760"/>
                    <a:pt x="801760" y="1033006"/>
                    <a:pt x="516503" y="1033006"/>
                  </a:cubicBezTo>
                  <a:cubicBezTo>
                    <a:pt x="231246" y="1033006"/>
                    <a:pt x="0" y="801760"/>
                    <a:pt x="0" y="51650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425" tIns="168425" rIns="168425" bIns="16842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700" kern="1200" dirty="0" smtClean="0">
                  <a:latin typeface="微软雅黑" pitchFamily="34" charset="-122"/>
                  <a:ea typeface="微软雅黑" pitchFamily="34" charset="-122"/>
                </a:rPr>
                <a:t>收获</a:t>
              </a:r>
              <a:endParaRPr lang="zh-CN" altLang="en-US" sz="27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254310" y="2346003"/>
            <a:ext cx="2634338" cy="1805953"/>
            <a:chOff x="3254310" y="2346003"/>
            <a:chExt cx="2634338" cy="1805953"/>
          </a:xfrm>
        </p:grpSpPr>
        <p:sp>
          <p:nvSpPr>
            <p:cNvPr id="6" name="任意多边形 5"/>
            <p:cNvSpPr/>
            <p:nvPr/>
          </p:nvSpPr>
          <p:spPr>
            <a:xfrm>
              <a:off x="3718986" y="2346003"/>
              <a:ext cx="2169662" cy="1805953"/>
            </a:xfrm>
            <a:custGeom>
              <a:avLst/>
              <a:gdLst>
                <a:gd name="connsiteX0" fmla="*/ 0 w 2169662"/>
                <a:gd name="connsiteY0" fmla="*/ 270893 h 1805953"/>
                <a:gd name="connsiteX1" fmla="*/ 1266686 w 2169662"/>
                <a:gd name="connsiteY1" fmla="*/ 270893 h 1805953"/>
                <a:gd name="connsiteX2" fmla="*/ 1266686 w 2169662"/>
                <a:gd name="connsiteY2" fmla="*/ 0 h 1805953"/>
                <a:gd name="connsiteX3" fmla="*/ 2169662 w 2169662"/>
                <a:gd name="connsiteY3" fmla="*/ 902977 h 1805953"/>
                <a:gd name="connsiteX4" fmla="*/ 1266686 w 2169662"/>
                <a:gd name="connsiteY4" fmla="*/ 1805953 h 1805953"/>
                <a:gd name="connsiteX5" fmla="*/ 1266686 w 2169662"/>
                <a:gd name="connsiteY5" fmla="*/ 1535060 h 1805953"/>
                <a:gd name="connsiteX6" fmla="*/ 0 w 2169662"/>
                <a:gd name="connsiteY6" fmla="*/ 1535060 h 1805953"/>
                <a:gd name="connsiteX7" fmla="*/ 0 w 2169662"/>
                <a:gd name="connsiteY7" fmla="*/ 270893 h 1805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9662" h="1805953">
                  <a:moveTo>
                    <a:pt x="0" y="270893"/>
                  </a:moveTo>
                  <a:lnTo>
                    <a:pt x="1266686" y="270893"/>
                  </a:lnTo>
                  <a:lnTo>
                    <a:pt x="1266686" y="0"/>
                  </a:lnTo>
                  <a:lnTo>
                    <a:pt x="2169662" y="902977"/>
                  </a:lnTo>
                  <a:lnTo>
                    <a:pt x="1266686" y="1805953"/>
                  </a:lnTo>
                  <a:lnTo>
                    <a:pt x="1266686" y="1535060"/>
                  </a:lnTo>
                  <a:lnTo>
                    <a:pt x="0" y="1535060"/>
                  </a:lnTo>
                  <a:lnTo>
                    <a:pt x="0" y="270893"/>
                  </a:lnTo>
                  <a:close/>
                </a:path>
              </a:pathLst>
            </a:custGeom>
          </p:spPr>
          <p:style>
            <a:lnRef idx="2">
              <a:schemeClr val="accent5">
                <a:tint val="40000"/>
                <a:alpha val="90000"/>
                <a:hueOff val="-5370241"/>
                <a:satOff val="24126"/>
                <a:lumOff val="1658"/>
                <a:alphaOff val="0"/>
              </a:schemeClr>
            </a:lnRef>
            <a:fillRef idx="1">
              <a:schemeClr val="accent5">
                <a:tint val="40000"/>
                <a:alpha val="90000"/>
                <a:hueOff val="-5370241"/>
                <a:satOff val="24126"/>
                <a:lumOff val="1658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-5370241"/>
                <a:satOff val="24126"/>
                <a:lumOff val="1658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0516" tIns="280418" rIns="588586" bIns="280418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500" kern="1200" dirty="0" smtClean="0">
                  <a:latin typeface="微软雅黑" pitchFamily="34" charset="-122"/>
                  <a:ea typeface="微软雅黑" pitchFamily="34" charset="-122"/>
                </a:rPr>
                <a:t>工作效率</a:t>
              </a:r>
              <a:endParaRPr lang="zh-CN" altLang="en-US" sz="1500" kern="1200" dirty="0">
                <a:latin typeface="微软雅黑" pitchFamily="34" charset="-122"/>
                <a:ea typeface="微软雅黑" pitchFamily="34" charset="-122"/>
              </a:endParaRP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500" kern="1200" dirty="0" smtClean="0">
                  <a:latin typeface="微软雅黑" pitchFamily="34" charset="-122"/>
                  <a:ea typeface="微软雅黑" pitchFamily="34" charset="-122"/>
                </a:rPr>
                <a:t>知识运用</a:t>
              </a:r>
              <a:endParaRPr lang="zh-CN" altLang="en-US" sz="15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310" y="2732477"/>
              <a:ext cx="1033005" cy="1033005"/>
            </a:xfrm>
            <a:custGeom>
              <a:avLst/>
              <a:gdLst>
                <a:gd name="connsiteX0" fmla="*/ 0 w 1033005"/>
                <a:gd name="connsiteY0" fmla="*/ 516503 h 1033005"/>
                <a:gd name="connsiteX1" fmla="*/ 516503 w 1033005"/>
                <a:gd name="connsiteY1" fmla="*/ 0 h 1033005"/>
                <a:gd name="connsiteX2" fmla="*/ 1033006 w 1033005"/>
                <a:gd name="connsiteY2" fmla="*/ 516503 h 1033005"/>
                <a:gd name="connsiteX3" fmla="*/ 516503 w 1033005"/>
                <a:gd name="connsiteY3" fmla="*/ 1033006 h 1033005"/>
                <a:gd name="connsiteX4" fmla="*/ 0 w 1033005"/>
                <a:gd name="connsiteY4" fmla="*/ 516503 h 1033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3005" h="1033005">
                  <a:moveTo>
                    <a:pt x="0" y="516503"/>
                  </a:moveTo>
                  <a:cubicBezTo>
                    <a:pt x="0" y="231246"/>
                    <a:pt x="231246" y="0"/>
                    <a:pt x="516503" y="0"/>
                  </a:cubicBezTo>
                  <a:cubicBezTo>
                    <a:pt x="801760" y="0"/>
                    <a:pt x="1033006" y="231246"/>
                    <a:pt x="1033006" y="516503"/>
                  </a:cubicBezTo>
                  <a:cubicBezTo>
                    <a:pt x="1033006" y="801760"/>
                    <a:pt x="801760" y="1033006"/>
                    <a:pt x="516503" y="1033006"/>
                  </a:cubicBezTo>
                  <a:cubicBezTo>
                    <a:pt x="231246" y="1033006"/>
                    <a:pt x="0" y="801760"/>
                    <a:pt x="0" y="51650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66938"/>
                <a:satOff val="19906"/>
                <a:lumOff val="4314"/>
                <a:alphaOff val="0"/>
              </a:schemeClr>
            </a:fillRef>
            <a:effectRef idx="0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425" tIns="168425" rIns="168425" bIns="16842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700" kern="1200" dirty="0" smtClean="0">
                  <a:latin typeface="微软雅黑" pitchFamily="34" charset="-122"/>
                  <a:ea typeface="微软雅黑" pitchFamily="34" charset="-122"/>
                </a:rPr>
                <a:t>不足</a:t>
              </a:r>
              <a:endParaRPr lang="zh-CN" altLang="en-US" sz="27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017775" y="2346003"/>
            <a:ext cx="2582512" cy="1805953"/>
            <a:chOff x="6017775" y="2346003"/>
            <a:chExt cx="2582512" cy="1805953"/>
          </a:xfrm>
        </p:grpSpPr>
        <p:sp>
          <p:nvSpPr>
            <p:cNvPr id="8" name="任意多边形 7"/>
            <p:cNvSpPr/>
            <p:nvPr/>
          </p:nvSpPr>
          <p:spPr>
            <a:xfrm>
              <a:off x="6534277" y="2346003"/>
              <a:ext cx="2066010" cy="1805953"/>
            </a:xfrm>
            <a:custGeom>
              <a:avLst/>
              <a:gdLst>
                <a:gd name="connsiteX0" fmla="*/ 0 w 2066010"/>
                <a:gd name="connsiteY0" fmla="*/ 270893 h 1805953"/>
                <a:gd name="connsiteX1" fmla="*/ 1163034 w 2066010"/>
                <a:gd name="connsiteY1" fmla="*/ 270893 h 1805953"/>
                <a:gd name="connsiteX2" fmla="*/ 1163034 w 2066010"/>
                <a:gd name="connsiteY2" fmla="*/ 0 h 1805953"/>
                <a:gd name="connsiteX3" fmla="*/ 2066010 w 2066010"/>
                <a:gd name="connsiteY3" fmla="*/ 902977 h 1805953"/>
                <a:gd name="connsiteX4" fmla="*/ 1163034 w 2066010"/>
                <a:gd name="connsiteY4" fmla="*/ 1805953 h 1805953"/>
                <a:gd name="connsiteX5" fmla="*/ 1163034 w 2066010"/>
                <a:gd name="connsiteY5" fmla="*/ 1535060 h 1805953"/>
                <a:gd name="connsiteX6" fmla="*/ 0 w 2066010"/>
                <a:gd name="connsiteY6" fmla="*/ 1535060 h 1805953"/>
                <a:gd name="connsiteX7" fmla="*/ 0 w 2066010"/>
                <a:gd name="connsiteY7" fmla="*/ 270893 h 1805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6010" h="1805953">
                  <a:moveTo>
                    <a:pt x="0" y="270893"/>
                  </a:moveTo>
                  <a:lnTo>
                    <a:pt x="1163034" y="270893"/>
                  </a:lnTo>
                  <a:lnTo>
                    <a:pt x="1163034" y="0"/>
                  </a:lnTo>
                  <a:lnTo>
                    <a:pt x="2066010" y="902977"/>
                  </a:lnTo>
                  <a:lnTo>
                    <a:pt x="1163034" y="1805953"/>
                  </a:lnTo>
                  <a:lnTo>
                    <a:pt x="1163034" y="1535060"/>
                  </a:lnTo>
                  <a:lnTo>
                    <a:pt x="0" y="1535060"/>
                  </a:lnTo>
                  <a:lnTo>
                    <a:pt x="0" y="270893"/>
                  </a:lnTo>
                  <a:close/>
                </a:path>
              </a:pathLst>
            </a:custGeom>
          </p:spPr>
          <p:style>
            <a:lnRef idx="2">
              <a:schemeClr val="accent5">
                <a:tint val="40000"/>
                <a:alpha val="90000"/>
                <a:hueOff val="-10740482"/>
                <a:satOff val="48253"/>
                <a:lumOff val="3317"/>
                <a:alphaOff val="0"/>
              </a:schemeClr>
            </a:lnRef>
            <a:fillRef idx="1">
              <a:schemeClr val="accent5">
                <a:tint val="40000"/>
                <a:alpha val="90000"/>
                <a:hueOff val="-10740482"/>
                <a:satOff val="48253"/>
                <a:lumOff val="3317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-10740482"/>
                <a:satOff val="48253"/>
                <a:lumOff val="3317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4603" tIns="280418" rIns="561377" bIns="280418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500" kern="1200" dirty="0" smtClean="0">
                  <a:latin typeface="微软雅黑" pitchFamily="34" charset="-122"/>
                  <a:ea typeface="微软雅黑" pitchFamily="34" charset="-122"/>
                </a:rPr>
                <a:t>工作态度</a:t>
              </a:r>
              <a:endParaRPr lang="zh-CN" altLang="en-US" sz="1500" kern="1200" dirty="0">
                <a:latin typeface="微软雅黑" pitchFamily="34" charset="-122"/>
                <a:ea typeface="微软雅黑" pitchFamily="34" charset="-122"/>
              </a:endParaRP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500" kern="1200" dirty="0" smtClean="0">
                  <a:latin typeface="微软雅黑" pitchFamily="34" charset="-122"/>
                  <a:ea typeface="微软雅黑" pitchFamily="34" charset="-122"/>
                </a:rPr>
                <a:t>学习经验</a:t>
              </a:r>
              <a:endParaRPr lang="zh-CN" altLang="en-US" sz="15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6017775" y="2732477"/>
              <a:ext cx="1033005" cy="1033005"/>
            </a:xfrm>
            <a:custGeom>
              <a:avLst/>
              <a:gdLst>
                <a:gd name="connsiteX0" fmla="*/ 0 w 1033005"/>
                <a:gd name="connsiteY0" fmla="*/ 516503 h 1033005"/>
                <a:gd name="connsiteX1" fmla="*/ 516503 w 1033005"/>
                <a:gd name="connsiteY1" fmla="*/ 0 h 1033005"/>
                <a:gd name="connsiteX2" fmla="*/ 1033006 w 1033005"/>
                <a:gd name="connsiteY2" fmla="*/ 516503 h 1033005"/>
                <a:gd name="connsiteX3" fmla="*/ 516503 w 1033005"/>
                <a:gd name="connsiteY3" fmla="*/ 1033006 h 1033005"/>
                <a:gd name="connsiteX4" fmla="*/ 0 w 1033005"/>
                <a:gd name="connsiteY4" fmla="*/ 516503 h 1033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3005" h="1033005">
                  <a:moveTo>
                    <a:pt x="0" y="516503"/>
                  </a:moveTo>
                  <a:cubicBezTo>
                    <a:pt x="0" y="231246"/>
                    <a:pt x="231246" y="0"/>
                    <a:pt x="516503" y="0"/>
                  </a:cubicBezTo>
                  <a:cubicBezTo>
                    <a:pt x="801760" y="0"/>
                    <a:pt x="1033006" y="231246"/>
                    <a:pt x="1033006" y="516503"/>
                  </a:cubicBezTo>
                  <a:cubicBezTo>
                    <a:pt x="1033006" y="801760"/>
                    <a:pt x="801760" y="1033006"/>
                    <a:pt x="516503" y="1033006"/>
                  </a:cubicBezTo>
                  <a:cubicBezTo>
                    <a:pt x="231246" y="1033006"/>
                    <a:pt x="0" y="801760"/>
                    <a:pt x="0" y="51650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0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425" tIns="168425" rIns="168425" bIns="16842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700" kern="1200" dirty="0" smtClean="0">
                  <a:latin typeface="微软雅黑" pitchFamily="34" charset="-122"/>
                  <a:ea typeface="微软雅黑" pitchFamily="34" charset="-122"/>
                </a:rPr>
                <a:t>展望</a:t>
              </a:r>
              <a:endParaRPr lang="zh-CN" altLang="en-US" sz="27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331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331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331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5616" y="1232287"/>
            <a:ext cx="6336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latin typeface="微软雅黑" pitchFamily="34" charset="-122"/>
                <a:ea typeface="微软雅黑" pitchFamily="34" charset="-122"/>
              </a:rPr>
              <a:t>感谢聆听</a:t>
            </a:r>
            <a:endParaRPr lang="en-US" altLang="zh-CN" sz="54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5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zh-CN" altLang="en-US" sz="5400" dirty="0" smtClean="0">
                <a:latin typeface="微软雅黑" pitchFamily="34" charset="-122"/>
                <a:ea typeface="微软雅黑" pitchFamily="34" charset="-122"/>
              </a:rPr>
              <a:t>欢迎</a:t>
            </a:r>
            <a:r>
              <a:rPr lang="zh-CN" altLang="en-US" sz="5400" dirty="0">
                <a:latin typeface="微软雅黑" pitchFamily="34" charset="-122"/>
                <a:ea typeface="微软雅黑" pitchFamily="34" charset="-122"/>
              </a:rPr>
              <a:t>提问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5736" y="4141529"/>
            <a:ext cx="5040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微软雅黑" pitchFamily="34" charset="-122"/>
                <a:ea typeface="微软雅黑" pitchFamily="34" charset="-122"/>
              </a:rPr>
              <a:t>Thank you!</a:t>
            </a:r>
            <a:endParaRPr lang="zh-CN" altLang="en-US" sz="6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4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395157" y="1268760"/>
            <a:ext cx="5000625" cy="4733896"/>
            <a:chOff x="2395157" y="1268760"/>
            <a:chExt cx="5000625" cy="4733896"/>
          </a:xfrm>
        </p:grpSpPr>
        <p:grpSp>
          <p:nvGrpSpPr>
            <p:cNvPr id="10" name="组合 9"/>
            <p:cNvGrpSpPr/>
            <p:nvPr/>
          </p:nvGrpSpPr>
          <p:grpSpPr>
            <a:xfrm>
              <a:off x="2395157" y="2262535"/>
              <a:ext cx="5000625" cy="720725"/>
              <a:chOff x="2428875" y="2851150"/>
              <a:chExt cx="5000625" cy="720725"/>
            </a:xfrm>
          </p:grpSpPr>
          <p:grpSp>
            <p:nvGrpSpPr>
              <p:cNvPr id="4" name="组合 11"/>
              <p:cNvGrpSpPr>
                <a:grpSpLocks/>
              </p:cNvGrpSpPr>
              <p:nvPr/>
            </p:nvGrpSpPr>
            <p:grpSpPr bwMode="auto">
              <a:xfrm>
                <a:off x="2428875" y="2851150"/>
                <a:ext cx="935038" cy="720725"/>
                <a:chOff x="3058140" y="2430077"/>
                <a:chExt cx="1151056" cy="720000"/>
              </a:xfrm>
              <a:solidFill>
                <a:srgbClr val="7A777E"/>
              </a:solidFill>
            </p:grpSpPr>
            <p:grpSp>
              <p:nvGrpSpPr>
                <p:cNvPr id="5" name="组合 21"/>
                <p:cNvGrpSpPr>
                  <a:grpSpLocks/>
                </p:cNvGrpSpPr>
                <p:nvPr/>
              </p:nvGrpSpPr>
              <p:grpSpPr bwMode="auto">
                <a:xfrm>
                  <a:off x="3058140" y="2430077"/>
                  <a:ext cx="1151056" cy="720000"/>
                  <a:chOff x="3609683" y="2394857"/>
                  <a:chExt cx="1151056" cy="720000"/>
                </a:xfrm>
                <a:grpFill/>
              </p:grpSpPr>
              <p:sp>
                <p:nvSpPr>
                  <p:cNvPr id="34" name="矩形 33"/>
                  <p:cNvSpPr/>
                  <p:nvPr/>
                </p:nvSpPr>
                <p:spPr>
                  <a:xfrm>
                    <a:off x="4688431" y="2394857"/>
                    <a:ext cx="72308" cy="720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5" name="流程图: 延期 34"/>
                  <p:cNvSpPr/>
                  <p:nvPr/>
                </p:nvSpPr>
                <p:spPr>
                  <a:xfrm flipH="1">
                    <a:off x="3609683" y="2394857"/>
                    <a:ext cx="744571" cy="720000"/>
                  </a:xfrm>
                  <a:prstGeom prst="flowChartDela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sz="4000" dirty="0"/>
                      <a:t>2</a:t>
                    </a:r>
                    <a:endParaRPr lang="zh-CN" altLang="en-US" sz="4000"/>
                  </a:p>
                </p:txBody>
              </p:sp>
            </p:grpSp>
            <p:sp>
              <p:nvSpPr>
                <p:cNvPr id="33" name="等腰三角形 32"/>
                <p:cNvSpPr/>
                <p:nvPr/>
              </p:nvSpPr>
              <p:spPr>
                <a:xfrm rot="5400000">
                  <a:off x="3609799" y="2622989"/>
                  <a:ext cx="720000" cy="334177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6" name="矩形 35"/>
              <p:cNvSpPr/>
              <p:nvPr/>
            </p:nvSpPr>
            <p:spPr>
              <a:xfrm>
                <a:off x="3429000" y="2851150"/>
                <a:ext cx="4000500" cy="714375"/>
              </a:xfrm>
              <a:prstGeom prst="rect">
                <a:avLst/>
              </a:prstGeom>
              <a:solidFill>
                <a:srgbClr val="C2A6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85" name="矩形 20"/>
              <p:cNvSpPr>
                <a:spLocks noChangeArrowheads="1"/>
              </p:cNvSpPr>
              <p:nvPr/>
            </p:nvSpPr>
            <p:spPr bwMode="auto">
              <a:xfrm>
                <a:off x="4875252" y="3059113"/>
                <a:ext cx="110799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latin typeface="微软雅黑" pitchFamily="34" charset="-122"/>
                    <a:ea typeface="微软雅黑" pitchFamily="34" charset="-122"/>
                  </a:rPr>
                  <a:t>成员分工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395157" y="3262660"/>
              <a:ext cx="5000625" cy="720725"/>
              <a:chOff x="2428875" y="3851275"/>
              <a:chExt cx="5000625" cy="720725"/>
            </a:xfrm>
          </p:grpSpPr>
          <p:grpSp>
            <p:nvGrpSpPr>
              <p:cNvPr id="6" name="组合 11"/>
              <p:cNvGrpSpPr>
                <a:grpSpLocks/>
              </p:cNvGrpSpPr>
              <p:nvPr/>
            </p:nvGrpSpPr>
            <p:grpSpPr bwMode="auto">
              <a:xfrm>
                <a:off x="2428875" y="3851275"/>
                <a:ext cx="935038" cy="720725"/>
                <a:chOff x="3058140" y="2430077"/>
                <a:chExt cx="1151056" cy="720000"/>
              </a:xfrm>
              <a:solidFill>
                <a:srgbClr val="7A777E"/>
              </a:solidFill>
            </p:grpSpPr>
            <p:grpSp>
              <p:nvGrpSpPr>
                <p:cNvPr id="7" name="组合 21"/>
                <p:cNvGrpSpPr>
                  <a:grpSpLocks/>
                </p:cNvGrpSpPr>
                <p:nvPr/>
              </p:nvGrpSpPr>
              <p:grpSpPr bwMode="auto">
                <a:xfrm>
                  <a:off x="3058140" y="2430077"/>
                  <a:ext cx="1151056" cy="720000"/>
                  <a:chOff x="3609683" y="2394857"/>
                  <a:chExt cx="1151056" cy="720000"/>
                </a:xfrm>
                <a:grpFill/>
              </p:grpSpPr>
              <p:sp>
                <p:nvSpPr>
                  <p:cNvPr id="40" name="矩形 39"/>
                  <p:cNvSpPr/>
                  <p:nvPr/>
                </p:nvSpPr>
                <p:spPr>
                  <a:xfrm>
                    <a:off x="4688431" y="2394857"/>
                    <a:ext cx="72308" cy="720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1" name="流程图: 延期 40"/>
                  <p:cNvSpPr/>
                  <p:nvPr/>
                </p:nvSpPr>
                <p:spPr>
                  <a:xfrm flipH="1">
                    <a:off x="3609683" y="2394857"/>
                    <a:ext cx="744571" cy="720000"/>
                  </a:xfrm>
                  <a:prstGeom prst="flowChartDela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sz="4000" dirty="0"/>
                      <a:t>3</a:t>
                    </a:r>
                    <a:endParaRPr lang="zh-CN" altLang="en-US" sz="4000"/>
                  </a:p>
                </p:txBody>
              </p:sp>
            </p:grpSp>
            <p:sp>
              <p:nvSpPr>
                <p:cNvPr id="39" name="等腰三角形 38"/>
                <p:cNvSpPr/>
                <p:nvPr/>
              </p:nvSpPr>
              <p:spPr>
                <a:xfrm rot="5400000">
                  <a:off x="3609799" y="2622989"/>
                  <a:ext cx="720000" cy="334177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42" name="矩形 41"/>
              <p:cNvSpPr/>
              <p:nvPr/>
            </p:nvSpPr>
            <p:spPr>
              <a:xfrm>
                <a:off x="3429000" y="3851275"/>
                <a:ext cx="4000500" cy="714375"/>
              </a:xfrm>
              <a:prstGeom prst="rect">
                <a:avLst/>
              </a:prstGeom>
              <a:solidFill>
                <a:srgbClr val="C2A6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86" name="矩形 21"/>
              <p:cNvSpPr>
                <a:spLocks noChangeArrowheads="1"/>
              </p:cNvSpPr>
              <p:nvPr/>
            </p:nvSpPr>
            <p:spPr bwMode="auto">
              <a:xfrm>
                <a:off x="4875252" y="4000500"/>
                <a:ext cx="110799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mtClean="0">
                    <a:latin typeface="微软雅黑" pitchFamily="34" charset="-122"/>
                    <a:ea typeface="微软雅黑" pitchFamily="34" charset="-122"/>
                  </a:rPr>
                  <a:t>功能介绍</a:t>
                </a: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395157" y="1268760"/>
              <a:ext cx="5000625" cy="720725"/>
              <a:chOff x="2428875" y="1857375"/>
              <a:chExt cx="5000625" cy="720725"/>
            </a:xfrm>
          </p:grpSpPr>
          <p:grpSp>
            <p:nvGrpSpPr>
              <p:cNvPr id="2" name="组合 11"/>
              <p:cNvGrpSpPr>
                <a:grpSpLocks/>
              </p:cNvGrpSpPr>
              <p:nvPr/>
            </p:nvGrpSpPr>
            <p:grpSpPr bwMode="auto">
              <a:xfrm>
                <a:off x="2428875" y="1857375"/>
                <a:ext cx="935038" cy="720725"/>
                <a:chOff x="3058140" y="2430077"/>
                <a:chExt cx="1151056" cy="720000"/>
              </a:xfrm>
              <a:solidFill>
                <a:srgbClr val="7A777E"/>
              </a:solidFill>
            </p:grpSpPr>
            <p:grpSp>
              <p:nvGrpSpPr>
                <p:cNvPr id="3" name="组合 21"/>
                <p:cNvGrpSpPr>
                  <a:grpSpLocks/>
                </p:cNvGrpSpPr>
                <p:nvPr/>
              </p:nvGrpSpPr>
              <p:grpSpPr bwMode="auto">
                <a:xfrm>
                  <a:off x="3058140" y="2430077"/>
                  <a:ext cx="1151056" cy="720000"/>
                  <a:chOff x="3609683" y="2394857"/>
                  <a:chExt cx="1151056" cy="720000"/>
                </a:xfrm>
                <a:grpFill/>
              </p:grpSpPr>
              <p:sp>
                <p:nvSpPr>
                  <p:cNvPr id="13" name="矩形 12"/>
                  <p:cNvSpPr/>
                  <p:nvPr/>
                </p:nvSpPr>
                <p:spPr>
                  <a:xfrm>
                    <a:off x="4688431" y="2394857"/>
                    <a:ext cx="72308" cy="720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流程图: 延期 13"/>
                  <p:cNvSpPr/>
                  <p:nvPr/>
                </p:nvSpPr>
                <p:spPr>
                  <a:xfrm flipH="1">
                    <a:off x="3609683" y="2394857"/>
                    <a:ext cx="744571" cy="720000"/>
                  </a:xfrm>
                  <a:prstGeom prst="flowChartDela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sz="4000" dirty="0"/>
                      <a:t>1</a:t>
                    </a:r>
                    <a:endParaRPr lang="zh-CN" altLang="en-US" sz="4000"/>
                  </a:p>
                </p:txBody>
              </p:sp>
            </p:grpSp>
            <p:sp>
              <p:nvSpPr>
                <p:cNvPr id="12" name="等腰三角形 11"/>
                <p:cNvSpPr/>
                <p:nvPr/>
              </p:nvSpPr>
              <p:spPr>
                <a:xfrm rot="5400000">
                  <a:off x="3609799" y="2622989"/>
                  <a:ext cx="720000" cy="334177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>
                <a:off x="3429000" y="1857375"/>
                <a:ext cx="4000500" cy="714375"/>
              </a:xfrm>
              <a:prstGeom prst="rect">
                <a:avLst/>
              </a:prstGeom>
              <a:solidFill>
                <a:srgbClr val="C2A6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87" name="矩形 22"/>
              <p:cNvSpPr>
                <a:spLocks noChangeArrowheads="1"/>
              </p:cNvSpPr>
              <p:nvPr/>
            </p:nvSpPr>
            <p:spPr bwMode="auto">
              <a:xfrm>
                <a:off x="4875252" y="2058988"/>
                <a:ext cx="110799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latin typeface="微软雅黑" pitchFamily="34" charset="-122"/>
                    <a:ea typeface="微软雅黑" pitchFamily="34" charset="-122"/>
                  </a:rPr>
                  <a:t>项目简介</a:t>
                </a: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2395157" y="4271913"/>
              <a:ext cx="5000625" cy="720725"/>
              <a:chOff x="2428875" y="3851275"/>
              <a:chExt cx="5000625" cy="720725"/>
            </a:xfrm>
          </p:grpSpPr>
          <p:grpSp>
            <p:nvGrpSpPr>
              <p:cNvPr id="32" name="组合 11"/>
              <p:cNvGrpSpPr>
                <a:grpSpLocks/>
              </p:cNvGrpSpPr>
              <p:nvPr/>
            </p:nvGrpSpPr>
            <p:grpSpPr bwMode="auto">
              <a:xfrm>
                <a:off x="2428875" y="3851275"/>
                <a:ext cx="935038" cy="720725"/>
                <a:chOff x="3058140" y="2430077"/>
                <a:chExt cx="1151056" cy="720000"/>
              </a:xfrm>
              <a:solidFill>
                <a:srgbClr val="7A777E"/>
              </a:solidFill>
            </p:grpSpPr>
            <p:grpSp>
              <p:nvGrpSpPr>
                <p:cNvPr id="43" name="组合 21"/>
                <p:cNvGrpSpPr>
                  <a:grpSpLocks/>
                </p:cNvGrpSpPr>
                <p:nvPr/>
              </p:nvGrpSpPr>
              <p:grpSpPr bwMode="auto">
                <a:xfrm>
                  <a:off x="3058140" y="2430077"/>
                  <a:ext cx="1151056" cy="720000"/>
                  <a:chOff x="3609683" y="2394857"/>
                  <a:chExt cx="1151056" cy="720000"/>
                </a:xfrm>
                <a:grpFill/>
              </p:grpSpPr>
              <p:sp>
                <p:nvSpPr>
                  <p:cNvPr id="45" name="矩形 44"/>
                  <p:cNvSpPr/>
                  <p:nvPr/>
                </p:nvSpPr>
                <p:spPr>
                  <a:xfrm>
                    <a:off x="4688431" y="2394857"/>
                    <a:ext cx="72308" cy="720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6" name="流程图: 延期 45"/>
                  <p:cNvSpPr/>
                  <p:nvPr/>
                </p:nvSpPr>
                <p:spPr>
                  <a:xfrm flipH="1">
                    <a:off x="3609683" y="2394857"/>
                    <a:ext cx="744571" cy="720000"/>
                  </a:xfrm>
                  <a:prstGeom prst="flowChartDela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sz="4000" dirty="0"/>
                      <a:t>4</a:t>
                    </a:r>
                    <a:endParaRPr lang="zh-CN" altLang="en-US" sz="4000"/>
                  </a:p>
                </p:txBody>
              </p:sp>
            </p:grpSp>
            <p:sp>
              <p:nvSpPr>
                <p:cNvPr id="44" name="等腰三角形 43"/>
                <p:cNvSpPr/>
                <p:nvPr/>
              </p:nvSpPr>
              <p:spPr>
                <a:xfrm rot="5400000">
                  <a:off x="3609799" y="2622989"/>
                  <a:ext cx="720000" cy="334177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7" name="矩形 36"/>
              <p:cNvSpPr/>
              <p:nvPr/>
            </p:nvSpPr>
            <p:spPr>
              <a:xfrm>
                <a:off x="3429000" y="3851275"/>
                <a:ext cx="4000500" cy="714375"/>
              </a:xfrm>
              <a:prstGeom prst="rect">
                <a:avLst/>
              </a:prstGeom>
              <a:solidFill>
                <a:srgbClr val="C2A6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" name="矩形 21"/>
              <p:cNvSpPr>
                <a:spLocks noChangeArrowheads="1"/>
              </p:cNvSpPr>
              <p:nvPr/>
            </p:nvSpPr>
            <p:spPr bwMode="auto">
              <a:xfrm>
                <a:off x="4875252" y="4000500"/>
                <a:ext cx="110799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mtClean="0">
                    <a:latin typeface="微软雅黑" pitchFamily="34" charset="-122"/>
                    <a:ea typeface="微软雅黑" pitchFamily="34" charset="-122"/>
                  </a:rPr>
                  <a:t>成果演示</a:t>
                </a: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2395157" y="5281931"/>
              <a:ext cx="5000625" cy="720725"/>
              <a:chOff x="2428875" y="3851275"/>
              <a:chExt cx="5000625" cy="720725"/>
            </a:xfrm>
          </p:grpSpPr>
          <p:grpSp>
            <p:nvGrpSpPr>
              <p:cNvPr id="48" name="组合 11"/>
              <p:cNvGrpSpPr>
                <a:grpSpLocks/>
              </p:cNvGrpSpPr>
              <p:nvPr/>
            </p:nvGrpSpPr>
            <p:grpSpPr bwMode="auto">
              <a:xfrm>
                <a:off x="2428875" y="3851275"/>
                <a:ext cx="935038" cy="720725"/>
                <a:chOff x="3058140" y="2430077"/>
                <a:chExt cx="1151056" cy="720000"/>
              </a:xfrm>
              <a:solidFill>
                <a:srgbClr val="7A777E"/>
              </a:solidFill>
            </p:grpSpPr>
            <p:grpSp>
              <p:nvGrpSpPr>
                <p:cNvPr id="51" name="组合 21"/>
                <p:cNvGrpSpPr>
                  <a:grpSpLocks/>
                </p:cNvGrpSpPr>
                <p:nvPr/>
              </p:nvGrpSpPr>
              <p:grpSpPr bwMode="auto">
                <a:xfrm>
                  <a:off x="3058140" y="2430077"/>
                  <a:ext cx="1151056" cy="720000"/>
                  <a:chOff x="3609683" y="2394857"/>
                  <a:chExt cx="1151056" cy="720000"/>
                </a:xfrm>
                <a:grpFill/>
              </p:grpSpPr>
              <p:sp>
                <p:nvSpPr>
                  <p:cNvPr id="53" name="矩形 52"/>
                  <p:cNvSpPr/>
                  <p:nvPr/>
                </p:nvSpPr>
                <p:spPr>
                  <a:xfrm>
                    <a:off x="4688431" y="2394857"/>
                    <a:ext cx="72308" cy="720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54" name="流程图: 延期 53"/>
                  <p:cNvSpPr/>
                  <p:nvPr/>
                </p:nvSpPr>
                <p:spPr>
                  <a:xfrm flipH="1">
                    <a:off x="3609683" y="2394857"/>
                    <a:ext cx="744571" cy="720000"/>
                  </a:xfrm>
                  <a:prstGeom prst="flowChartDela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sz="4000" dirty="0"/>
                      <a:t>5</a:t>
                    </a:r>
                    <a:endParaRPr lang="zh-CN" altLang="en-US" sz="4000"/>
                  </a:p>
                </p:txBody>
              </p:sp>
            </p:grpSp>
            <p:sp>
              <p:nvSpPr>
                <p:cNvPr id="52" name="等腰三角形 51"/>
                <p:cNvSpPr/>
                <p:nvPr/>
              </p:nvSpPr>
              <p:spPr>
                <a:xfrm rot="5400000">
                  <a:off x="3609799" y="2622989"/>
                  <a:ext cx="720000" cy="334177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49" name="矩形 48"/>
              <p:cNvSpPr/>
              <p:nvPr/>
            </p:nvSpPr>
            <p:spPr>
              <a:xfrm>
                <a:off x="3429000" y="3851275"/>
                <a:ext cx="4000500" cy="714375"/>
              </a:xfrm>
              <a:prstGeom prst="rect">
                <a:avLst/>
              </a:prstGeom>
              <a:solidFill>
                <a:srgbClr val="C2A6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" name="矩形 21"/>
              <p:cNvSpPr>
                <a:spLocks noChangeArrowheads="1"/>
              </p:cNvSpPr>
              <p:nvPr/>
            </p:nvSpPr>
            <p:spPr bwMode="auto">
              <a:xfrm>
                <a:off x="4875252" y="4000500"/>
                <a:ext cx="110799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mtClean="0">
                    <a:latin typeface="微软雅黑" pitchFamily="34" charset="-122"/>
                    <a:ea typeface="微软雅黑" pitchFamily="34" charset="-122"/>
                  </a:rPr>
                  <a:t>总结展望</a:t>
                </a: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Administrator\Documents\Tencent Files\2801922369\Image\Group\O0)W8RW1C2MVWPDPF[0O3J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638" y="980728"/>
            <a:ext cx="6517842" cy="549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6"/>
          <p:cNvSpPr>
            <a:spLocks noChangeArrowheads="1"/>
          </p:cNvSpPr>
          <p:nvPr/>
        </p:nvSpPr>
        <p:spPr bwMode="auto">
          <a:xfrm>
            <a:off x="357188" y="476250"/>
            <a:ext cx="1917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项目简介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4341142"/>
            <a:ext cx="9144000" cy="1608138"/>
            <a:chOff x="0" y="3368675"/>
            <a:chExt cx="9144000" cy="1608138"/>
          </a:xfrm>
        </p:grpSpPr>
        <p:sp>
          <p:nvSpPr>
            <p:cNvPr id="6147" name="矩形 16"/>
            <p:cNvSpPr>
              <a:spLocks noChangeArrowheads="1"/>
            </p:cNvSpPr>
            <p:nvPr/>
          </p:nvSpPr>
          <p:spPr bwMode="auto">
            <a:xfrm>
              <a:off x="0" y="3368675"/>
              <a:ext cx="9144000" cy="1608138"/>
            </a:xfrm>
            <a:prstGeom prst="rect">
              <a:avLst/>
            </a:prstGeom>
            <a:solidFill>
              <a:srgbClr val="C2A67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153" name="矩形 15"/>
            <p:cNvSpPr>
              <a:spLocks noChangeArrowheads="1"/>
            </p:cNvSpPr>
            <p:nvPr/>
          </p:nvSpPr>
          <p:spPr bwMode="auto">
            <a:xfrm>
              <a:off x="1289348" y="3873500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网站首页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30591" y="1556792"/>
            <a:ext cx="1917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/>
              <a:t>阿婆</a:t>
            </a:r>
            <a:r>
              <a:rPr lang="zh-CN" altLang="en-US" sz="1600" dirty="0"/>
              <a:t>私房</a:t>
            </a:r>
            <a:r>
              <a:rPr lang="zh-CN" altLang="en-US" sz="1600" dirty="0" smtClean="0"/>
              <a:t>菜项目是一款基于</a:t>
            </a:r>
            <a:r>
              <a:rPr lang="en-US" altLang="zh-CN" sz="1600" dirty="0"/>
              <a:t>J</a:t>
            </a:r>
            <a:r>
              <a:rPr lang="en-US" altLang="zh-CN" sz="1600" dirty="0" smtClean="0"/>
              <a:t>ava </a:t>
            </a:r>
            <a:r>
              <a:rPr lang="en-US" altLang="zh-CN" sz="1600" dirty="0"/>
              <a:t>W</a:t>
            </a:r>
            <a:r>
              <a:rPr lang="en-US" altLang="zh-CN" sz="1600" dirty="0" smtClean="0"/>
              <a:t>eb</a:t>
            </a:r>
            <a:r>
              <a:rPr lang="zh-CN" altLang="en-US" sz="1600" dirty="0" smtClean="0"/>
              <a:t>的在线点餐系统。前端使用</a:t>
            </a:r>
            <a:r>
              <a:rPr lang="en-US" altLang="zh-CN" sz="1600" dirty="0" smtClean="0"/>
              <a:t>jsp</a:t>
            </a:r>
            <a:r>
              <a:rPr lang="zh-CN" altLang="en-US" sz="1600" dirty="0" smtClean="0"/>
              <a:t>技术，后端使用</a:t>
            </a:r>
            <a:r>
              <a:rPr lang="en-US" altLang="zh-CN" sz="1600" dirty="0" smtClean="0"/>
              <a:t>servlet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用户等信息存储在数据库中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并在</a:t>
            </a:r>
            <a:r>
              <a:rPr lang="en-US" altLang="zh-CN" sz="1600" dirty="0" smtClean="0"/>
              <a:t>Tomcat</a:t>
            </a:r>
            <a:r>
              <a:rPr lang="zh-CN" altLang="en-US" sz="1600" dirty="0" smtClean="0"/>
              <a:t>服务器中运行。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10"/>
          <p:cNvGrpSpPr>
            <a:grpSpLocks/>
          </p:cNvGrpSpPr>
          <p:nvPr/>
        </p:nvGrpSpPr>
        <p:grpSpPr bwMode="auto">
          <a:xfrm>
            <a:off x="642938" y="1643063"/>
            <a:ext cx="7991475" cy="3786187"/>
            <a:chOff x="415925" y="1392685"/>
            <a:chExt cx="9074150" cy="4298503"/>
          </a:xfrm>
        </p:grpSpPr>
        <p:grpSp>
          <p:nvGrpSpPr>
            <p:cNvPr id="10252" name="组合 1"/>
            <p:cNvGrpSpPr>
              <a:grpSpLocks/>
            </p:cNvGrpSpPr>
            <p:nvPr/>
          </p:nvGrpSpPr>
          <p:grpSpPr bwMode="auto">
            <a:xfrm>
              <a:off x="1850802" y="2303564"/>
              <a:ext cx="6256442" cy="763622"/>
              <a:chOff x="1758191" y="2303564"/>
              <a:chExt cx="6256442" cy="763622"/>
            </a:xfrm>
          </p:grpSpPr>
          <p:cxnSp>
            <p:nvCxnSpPr>
              <p:cNvPr id="38" name="直接箭头连接符 2"/>
              <p:cNvCxnSpPr/>
              <p:nvPr/>
            </p:nvCxnSpPr>
            <p:spPr>
              <a:xfrm>
                <a:off x="4887427" y="2668719"/>
                <a:ext cx="0" cy="398309"/>
              </a:xfrm>
              <a:prstGeom prst="straightConnector1">
                <a:avLst/>
              </a:prstGeom>
              <a:ln>
                <a:solidFill>
                  <a:srgbClr val="C2A67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"/>
              <p:cNvCxnSpPr/>
              <p:nvPr/>
            </p:nvCxnSpPr>
            <p:spPr>
              <a:xfrm>
                <a:off x="1758161" y="2302850"/>
                <a:ext cx="0" cy="764178"/>
              </a:xfrm>
              <a:prstGeom prst="straightConnector1">
                <a:avLst/>
              </a:prstGeom>
              <a:ln>
                <a:solidFill>
                  <a:srgbClr val="C2A67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4"/>
              <p:cNvCxnSpPr/>
              <p:nvPr/>
            </p:nvCxnSpPr>
            <p:spPr>
              <a:xfrm>
                <a:off x="8014890" y="2668719"/>
                <a:ext cx="0" cy="398309"/>
              </a:xfrm>
              <a:prstGeom prst="straightConnector1">
                <a:avLst/>
              </a:prstGeom>
              <a:ln>
                <a:solidFill>
                  <a:srgbClr val="C2A67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5"/>
              <p:cNvCxnSpPr/>
              <p:nvPr/>
            </p:nvCxnSpPr>
            <p:spPr>
              <a:xfrm>
                <a:off x="1758161" y="2668719"/>
                <a:ext cx="6256728" cy="0"/>
              </a:xfrm>
              <a:prstGeom prst="line">
                <a:avLst/>
              </a:prstGeom>
              <a:ln>
                <a:solidFill>
                  <a:srgbClr val="C2A6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AutoShape 2"/>
            <p:cNvSpPr>
              <a:spLocks noChangeArrowheads="1"/>
            </p:cNvSpPr>
            <p:nvPr/>
          </p:nvSpPr>
          <p:spPr bwMode="auto">
            <a:xfrm>
              <a:off x="415925" y="3067028"/>
              <a:ext cx="2869695" cy="2624160"/>
            </a:xfrm>
            <a:prstGeom prst="roundRect">
              <a:avLst>
                <a:gd name="adj" fmla="val 894"/>
              </a:avLst>
            </a:prstGeom>
            <a:solidFill>
              <a:srgbClr val="7A777E"/>
            </a:solidFill>
            <a:ln w="9525" algn="ctr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50000"/>
                </a:lnSpc>
                <a:buClr>
                  <a:schemeClr val="accent1"/>
                </a:buClr>
                <a:defRPr/>
              </a:pPr>
              <a:endParaRPr lang="zh-CN" altLang="zh-CN" sz="1400"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4" name="AutoShape 4"/>
            <p:cNvSpPr>
              <a:spLocks noChangeArrowheads="1"/>
            </p:cNvSpPr>
            <p:nvPr/>
          </p:nvSpPr>
          <p:spPr bwMode="auto">
            <a:xfrm>
              <a:off x="3494719" y="3067028"/>
              <a:ext cx="2871497" cy="2624160"/>
            </a:xfrm>
            <a:prstGeom prst="roundRect">
              <a:avLst>
                <a:gd name="adj" fmla="val 894"/>
              </a:avLst>
            </a:prstGeom>
            <a:solidFill>
              <a:srgbClr val="7A777E"/>
            </a:solidFill>
            <a:ln w="9525" algn="ctr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50000"/>
                </a:lnSpc>
                <a:buClr>
                  <a:schemeClr val="accent1"/>
                </a:buClr>
                <a:defRPr/>
              </a:pPr>
              <a:endParaRPr lang="zh-CN" altLang="zh-CN" sz="1400"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6573513" y="3067028"/>
              <a:ext cx="2916562" cy="2624160"/>
            </a:xfrm>
            <a:prstGeom prst="roundRect">
              <a:avLst>
                <a:gd name="adj" fmla="val 894"/>
              </a:avLst>
            </a:prstGeom>
            <a:solidFill>
              <a:srgbClr val="7A777E"/>
            </a:solidFill>
            <a:ln w="9525" algn="ctr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50000"/>
                </a:lnSpc>
                <a:buClr>
                  <a:schemeClr val="accent1"/>
                </a:buClr>
                <a:defRPr/>
              </a:pPr>
              <a:endParaRPr lang="zh-CN" altLang="zh-CN" sz="1400"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0266" name="Rectangle 16"/>
            <p:cNvSpPr>
              <a:spLocks noChangeArrowheads="1"/>
            </p:cNvSpPr>
            <p:nvPr/>
          </p:nvSpPr>
          <p:spPr bwMode="auto">
            <a:xfrm>
              <a:off x="670246" y="3341829"/>
              <a:ext cx="1130697" cy="1130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0264" name="Rectangle 17"/>
            <p:cNvSpPr>
              <a:spLocks noChangeArrowheads="1"/>
            </p:cNvSpPr>
            <p:nvPr/>
          </p:nvSpPr>
          <p:spPr bwMode="auto">
            <a:xfrm>
              <a:off x="3766266" y="3361477"/>
              <a:ext cx="1111048" cy="1111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0262" name="Rectangle 18"/>
            <p:cNvSpPr>
              <a:spLocks noChangeArrowheads="1"/>
            </p:cNvSpPr>
            <p:nvPr/>
          </p:nvSpPr>
          <p:spPr bwMode="auto">
            <a:xfrm>
              <a:off x="6800687" y="3361477"/>
              <a:ext cx="1111048" cy="1111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1" name="AutoShape 23"/>
            <p:cNvSpPr>
              <a:spLocks noChangeArrowheads="1"/>
            </p:cNvSpPr>
            <p:nvPr/>
          </p:nvSpPr>
          <p:spPr bwMode="auto">
            <a:xfrm>
              <a:off x="2521330" y="1473788"/>
              <a:ext cx="6725397" cy="778597"/>
            </a:xfrm>
            <a:prstGeom prst="roundRect">
              <a:avLst>
                <a:gd name="adj" fmla="val 10250"/>
              </a:avLst>
            </a:prstGeom>
            <a:solidFill>
              <a:srgbClr val="7A777E"/>
            </a:solidFill>
            <a:ln w="9525" algn="ctr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50000"/>
                </a:lnSpc>
                <a:buClr>
                  <a:schemeClr val="accent1"/>
                </a:buClr>
                <a:defRPr/>
              </a:pPr>
              <a:endParaRPr lang="zh-CN" altLang="en-US" sz="1400"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675495" y="1392685"/>
              <a:ext cx="2172099" cy="940805"/>
            </a:xfrm>
            <a:prstGeom prst="roundRect">
              <a:avLst>
                <a:gd name="adj" fmla="val 7287"/>
              </a:avLst>
            </a:prstGeom>
            <a:solidFill>
              <a:srgbClr val="C2A67F"/>
            </a:solidFill>
            <a:ln w="9525" algn="ctr">
              <a:noFill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10243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4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5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6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7" name="矩形 6"/>
          <p:cNvSpPr>
            <a:spLocks noChangeArrowheads="1"/>
          </p:cNvSpPr>
          <p:nvPr/>
        </p:nvSpPr>
        <p:spPr bwMode="auto">
          <a:xfrm>
            <a:off x="357188" y="476250"/>
            <a:ext cx="1917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项目简介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8" name="矩形 12"/>
          <p:cNvSpPr>
            <a:spLocks noChangeArrowheads="1"/>
          </p:cNvSpPr>
          <p:nvPr/>
        </p:nvSpPr>
        <p:spPr bwMode="auto">
          <a:xfrm>
            <a:off x="1352590" y="4714875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注册登录</a:t>
            </a:r>
          </a:p>
        </p:txBody>
      </p:sp>
      <p:sp>
        <p:nvSpPr>
          <p:cNvPr id="10249" name="矩形 13"/>
          <p:cNvSpPr>
            <a:spLocks noChangeArrowheads="1"/>
          </p:cNvSpPr>
          <p:nvPr/>
        </p:nvSpPr>
        <p:spPr bwMode="auto">
          <a:xfrm>
            <a:off x="6862802" y="472440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订单管理</a:t>
            </a:r>
          </a:p>
        </p:txBody>
      </p:sp>
      <p:sp>
        <p:nvSpPr>
          <p:cNvPr id="10250" name="矩形 14"/>
          <p:cNvSpPr>
            <a:spLocks noChangeArrowheads="1"/>
          </p:cNvSpPr>
          <p:nvPr/>
        </p:nvSpPr>
        <p:spPr bwMode="auto">
          <a:xfrm>
            <a:off x="4107696" y="4714875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菜品管理</a:t>
            </a:r>
          </a:p>
        </p:txBody>
      </p:sp>
      <p:sp>
        <p:nvSpPr>
          <p:cNvPr id="10251" name="矩形 15"/>
          <p:cNvSpPr>
            <a:spLocks noChangeArrowheads="1"/>
          </p:cNvSpPr>
          <p:nvPr/>
        </p:nvSpPr>
        <p:spPr bwMode="auto">
          <a:xfrm>
            <a:off x="3857625" y="1857375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主要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功能</a:t>
            </a:r>
          </a:p>
        </p:txBody>
      </p:sp>
      <p:pic>
        <p:nvPicPr>
          <p:cNvPr id="5123" name="Picture 3" descr="C:\Users\Administrator\Desktop\注册登录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411" y="325691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Administrator\Desktop\菜品管理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094" y="324826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Administrator\Desktop\订单管理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324826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Administrator\Desktop\功能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17442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6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7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8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9" name="矩形 6"/>
          <p:cNvSpPr>
            <a:spLocks noChangeArrowheads="1"/>
          </p:cNvSpPr>
          <p:nvPr/>
        </p:nvSpPr>
        <p:spPr bwMode="auto">
          <a:xfrm>
            <a:off x="357188" y="476250"/>
            <a:ext cx="1917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项目简介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7548" y="1383755"/>
            <a:ext cx="249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与工具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81782" y="1988840"/>
            <a:ext cx="8456701" cy="2601580"/>
            <a:chOff x="481782" y="1988840"/>
            <a:chExt cx="8456701" cy="2601580"/>
          </a:xfrm>
        </p:grpSpPr>
        <p:grpSp>
          <p:nvGrpSpPr>
            <p:cNvPr id="10" name="组合 9"/>
            <p:cNvGrpSpPr/>
            <p:nvPr/>
          </p:nvGrpSpPr>
          <p:grpSpPr>
            <a:xfrm>
              <a:off x="507867" y="4221088"/>
              <a:ext cx="8430616" cy="369332"/>
              <a:chOff x="507867" y="4221088"/>
              <a:chExt cx="8430616" cy="36933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4979557" y="4221088"/>
                <a:ext cx="1366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MySQL 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5.7</a:t>
                </a: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07867" y="4221088"/>
                <a:ext cx="15199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Win7 </a:t>
                </a:r>
                <a:r>
                  <a:rPr lang="zh-CN" altLang="en-US">
                    <a:latin typeface="微软雅黑" pitchFamily="34" charset="-122"/>
                    <a:ea typeface="微软雅黑" pitchFamily="34" charset="-122"/>
                  </a:rPr>
                  <a:t>旗舰版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317750" y="4221088"/>
                <a:ext cx="22732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Apache Tomcat 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8.0</a:t>
                </a:r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818992" y="4221088"/>
                <a:ext cx="21194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HBuilder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、</a:t>
                </a:r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Eclipse</a:t>
                </a:r>
                <a:endParaRPr lang="zh-CN" altLang="en-US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481782" y="1988840"/>
              <a:ext cx="8156575" cy="1846262"/>
              <a:chOff x="481782" y="1988840"/>
              <a:chExt cx="8156575" cy="1846262"/>
            </a:xfrm>
          </p:grpSpPr>
          <p:grpSp>
            <p:nvGrpSpPr>
              <p:cNvPr id="8194" name="组合 7"/>
              <p:cNvGrpSpPr>
                <a:grpSpLocks/>
              </p:cNvGrpSpPr>
              <p:nvPr/>
            </p:nvGrpSpPr>
            <p:grpSpPr bwMode="auto">
              <a:xfrm>
                <a:off x="481782" y="1988840"/>
                <a:ext cx="8156575" cy="1846262"/>
                <a:chOff x="874703" y="1966162"/>
                <a:chExt cx="8156595" cy="2162842"/>
              </a:xfrm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874703" y="1966162"/>
                  <a:ext cx="233364" cy="2882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8205" name="组合 6"/>
                <p:cNvGrpSpPr>
                  <a:grpSpLocks/>
                </p:cNvGrpSpPr>
                <p:nvPr/>
              </p:nvGrpSpPr>
              <p:grpSpPr bwMode="auto">
                <a:xfrm>
                  <a:off x="874703" y="2258136"/>
                  <a:ext cx="1519243" cy="1870868"/>
                  <a:chOff x="3597448" y="984837"/>
                  <a:chExt cx="1869837" cy="1870868"/>
                </a:xfrm>
              </p:grpSpPr>
              <p:sp>
                <p:nvSpPr>
                  <p:cNvPr id="26" name="菱形 25"/>
                  <p:cNvSpPr/>
                  <p:nvPr/>
                </p:nvSpPr>
                <p:spPr>
                  <a:xfrm>
                    <a:off x="3597448" y="984837"/>
                    <a:ext cx="1869836" cy="1870868"/>
                  </a:xfrm>
                  <a:prstGeom prst="diamond">
                    <a:avLst/>
                  </a:prstGeom>
                  <a:solidFill>
                    <a:srgbClr val="7A77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7" name="任意多边形 26"/>
                  <p:cNvSpPr/>
                  <p:nvPr/>
                </p:nvSpPr>
                <p:spPr>
                  <a:xfrm>
                    <a:off x="5174206" y="1626437"/>
                    <a:ext cx="293078" cy="587668"/>
                  </a:xfrm>
                  <a:custGeom>
                    <a:avLst/>
                    <a:gdLst>
                      <a:gd name="connsiteX0" fmla="*/ 0 w 294108"/>
                      <a:gd name="connsiteY0" fmla="*/ 0 h 588216"/>
                      <a:gd name="connsiteX1" fmla="*/ 294108 w 294108"/>
                      <a:gd name="connsiteY1" fmla="*/ 294108 h 588216"/>
                      <a:gd name="connsiteX2" fmla="*/ 0 w 294108"/>
                      <a:gd name="connsiteY2" fmla="*/ 588216 h 58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4108" h="588216">
                        <a:moveTo>
                          <a:pt x="0" y="0"/>
                        </a:moveTo>
                        <a:lnTo>
                          <a:pt x="294108" y="294108"/>
                        </a:lnTo>
                        <a:lnTo>
                          <a:pt x="0" y="588216"/>
                        </a:lnTo>
                        <a:close/>
                      </a:path>
                    </a:pathLst>
                  </a:custGeom>
                  <a:solidFill>
                    <a:srgbClr val="C2A6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任意多边形 27"/>
                  <p:cNvSpPr/>
                  <p:nvPr/>
                </p:nvSpPr>
                <p:spPr>
                  <a:xfrm flipH="1">
                    <a:off x="3597448" y="1626437"/>
                    <a:ext cx="293078" cy="587668"/>
                  </a:xfrm>
                  <a:custGeom>
                    <a:avLst/>
                    <a:gdLst>
                      <a:gd name="connsiteX0" fmla="*/ 0 w 294108"/>
                      <a:gd name="connsiteY0" fmla="*/ 0 h 588216"/>
                      <a:gd name="connsiteX1" fmla="*/ 294108 w 294108"/>
                      <a:gd name="connsiteY1" fmla="*/ 294108 h 588216"/>
                      <a:gd name="connsiteX2" fmla="*/ 0 w 294108"/>
                      <a:gd name="connsiteY2" fmla="*/ 588216 h 58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4108" h="588216">
                        <a:moveTo>
                          <a:pt x="0" y="0"/>
                        </a:moveTo>
                        <a:lnTo>
                          <a:pt x="294108" y="294108"/>
                        </a:lnTo>
                        <a:lnTo>
                          <a:pt x="0" y="588216"/>
                        </a:lnTo>
                        <a:close/>
                      </a:path>
                    </a:pathLst>
                  </a:custGeom>
                  <a:solidFill>
                    <a:srgbClr val="C2A6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8206" name="组合 25"/>
                <p:cNvGrpSpPr>
                  <a:grpSpLocks/>
                </p:cNvGrpSpPr>
                <p:nvPr/>
              </p:nvGrpSpPr>
              <p:grpSpPr bwMode="auto">
                <a:xfrm>
                  <a:off x="3087684" y="2258136"/>
                  <a:ext cx="1519242" cy="1870868"/>
                  <a:chOff x="3598238" y="984837"/>
                  <a:chExt cx="1869836" cy="1870868"/>
                </a:xfrm>
              </p:grpSpPr>
              <p:sp>
                <p:nvSpPr>
                  <p:cNvPr id="23" name="菱形 22"/>
                  <p:cNvSpPr/>
                  <p:nvPr/>
                </p:nvSpPr>
                <p:spPr>
                  <a:xfrm>
                    <a:off x="3598237" y="984837"/>
                    <a:ext cx="1869836" cy="1870868"/>
                  </a:xfrm>
                  <a:prstGeom prst="diamond">
                    <a:avLst/>
                  </a:prstGeom>
                  <a:solidFill>
                    <a:srgbClr val="C2A6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4" name="任意多边形 23"/>
                  <p:cNvSpPr/>
                  <p:nvPr/>
                </p:nvSpPr>
                <p:spPr>
                  <a:xfrm>
                    <a:off x="5174995" y="1626437"/>
                    <a:ext cx="293078" cy="587668"/>
                  </a:xfrm>
                  <a:custGeom>
                    <a:avLst/>
                    <a:gdLst>
                      <a:gd name="connsiteX0" fmla="*/ 0 w 294108"/>
                      <a:gd name="connsiteY0" fmla="*/ 0 h 588216"/>
                      <a:gd name="connsiteX1" fmla="*/ 294108 w 294108"/>
                      <a:gd name="connsiteY1" fmla="*/ 294108 h 588216"/>
                      <a:gd name="connsiteX2" fmla="*/ 0 w 294108"/>
                      <a:gd name="connsiteY2" fmla="*/ 588216 h 58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4108" h="588216">
                        <a:moveTo>
                          <a:pt x="0" y="0"/>
                        </a:moveTo>
                        <a:lnTo>
                          <a:pt x="294108" y="294108"/>
                        </a:lnTo>
                        <a:lnTo>
                          <a:pt x="0" y="588216"/>
                        </a:lnTo>
                        <a:close/>
                      </a:path>
                    </a:pathLst>
                  </a:custGeom>
                  <a:solidFill>
                    <a:srgbClr val="7A77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5" name="任意多边形 24"/>
                  <p:cNvSpPr/>
                  <p:nvPr/>
                </p:nvSpPr>
                <p:spPr>
                  <a:xfrm flipH="1">
                    <a:off x="3598237" y="1626437"/>
                    <a:ext cx="293078" cy="587668"/>
                  </a:xfrm>
                  <a:custGeom>
                    <a:avLst/>
                    <a:gdLst>
                      <a:gd name="connsiteX0" fmla="*/ 0 w 294108"/>
                      <a:gd name="connsiteY0" fmla="*/ 0 h 588216"/>
                      <a:gd name="connsiteX1" fmla="*/ 294108 w 294108"/>
                      <a:gd name="connsiteY1" fmla="*/ 294108 h 588216"/>
                      <a:gd name="connsiteX2" fmla="*/ 0 w 294108"/>
                      <a:gd name="connsiteY2" fmla="*/ 588216 h 58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4108" h="588216">
                        <a:moveTo>
                          <a:pt x="0" y="0"/>
                        </a:moveTo>
                        <a:lnTo>
                          <a:pt x="294108" y="294108"/>
                        </a:lnTo>
                        <a:lnTo>
                          <a:pt x="0" y="588216"/>
                        </a:lnTo>
                        <a:close/>
                      </a:path>
                    </a:pathLst>
                  </a:custGeom>
                  <a:solidFill>
                    <a:srgbClr val="7A77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8207" name="组合 30"/>
                <p:cNvGrpSpPr>
                  <a:grpSpLocks/>
                </p:cNvGrpSpPr>
                <p:nvPr/>
              </p:nvGrpSpPr>
              <p:grpSpPr bwMode="auto">
                <a:xfrm>
                  <a:off x="5299076" y="2258136"/>
                  <a:ext cx="1519241" cy="1870868"/>
                  <a:chOff x="3597072" y="984837"/>
                  <a:chExt cx="1869835" cy="1870868"/>
                </a:xfrm>
              </p:grpSpPr>
              <p:sp>
                <p:nvSpPr>
                  <p:cNvPr id="20" name="菱形 19"/>
                  <p:cNvSpPr/>
                  <p:nvPr/>
                </p:nvSpPr>
                <p:spPr>
                  <a:xfrm>
                    <a:off x="3597073" y="984837"/>
                    <a:ext cx="1869835" cy="1870868"/>
                  </a:xfrm>
                  <a:prstGeom prst="diamond">
                    <a:avLst/>
                  </a:prstGeom>
                  <a:solidFill>
                    <a:srgbClr val="7A77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任意多边形 20"/>
                  <p:cNvSpPr/>
                  <p:nvPr/>
                </p:nvSpPr>
                <p:spPr>
                  <a:xfrm>
                    <a:off x="5173831" y="1626437"/>
                    <a:ext cx="293078" cy="587668"/>
                  </a:xfrm>
                  <a:custGeom>
                    <a:avLst/>
                    <a:gdLst>
                      <a:gd name="connsiteX0" fmla="*/ 0 w 294108"/>
                      <a:gd name="connsiteY0" fmla="*/ 0 h 588216"/>
                      <a:gd name="connsiteX1" fmla="*/ 294108 w 294108"/>
                      <a:gd name="connsiteY1" fmla="*/ 294108 h 588216"/>
                      <a:gd name="connsiteX2" fmla="*/ 0 w 294108"/>
                      <a:gd name="connsiteY2" fmla="*/ 588216 h 58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4108" h="588216">
                        <a:moveTo>
                          <a:pt x="0" y="0"/>
                        </a:moveTo>
                        <a:lnTo>
                          <a:pt x="294108" y="294108"/>
                        </a:lnTo>
                        <a:lnTo>
                          <a:pt x="0" y="588216"/>
                        </a:lnTo>
                        <a:close/>
                      </a:path>
                    </a:pathLst>
                  </a:custGeom>
                  <a:solidFill>
                    <a:srgbClr val="C2A6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任意多边形 21"/>
                  <p:cNvSpPr/>
                  <p:nvPr/>
                </p:nvSpPr>
                <p:spPr>
                  <a:xfrm flipH="1">
                    <a:off x="3597073" y="1626437"/>
                    <a:ext cx="293078" cy="587668"/>
                  </a:xfrm>
                  <a:custGeom>
                    <a:avLst/>
                    <a:gdLst>
                      <a:gd name="connsiteX0" fmla="*/ 0 w 294108"/>
                      <a:gd name="connsiteY0" fmla="*/ 0 h 588216"/>
                      <a:gd name="connsiteX1" fmla="*/ 294108 w 294108"/>
                      <a:gd name="connsiteY1" fmla="*/ 294108 h 588216"/>
                      <a:gd name="connsiteX2" fmla="*/ 0 w 294108"/>
                      <a:gd name="connsiteY2" fmla="*/ 588216 h 58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4108" h="588216">
                        <a:moveTo>
                          <a:pt x="0" y="0"/>
                        </a:moveTo>
                        <a:lnTo>
                          <a:pt x="294108" y="294108"/>
                        </a:lnTo>
                        <a:lnTo>
                          <a:pt x="0" y="588216"/>
                        </a:lnTo>
                        <a:close/>
                      </a:path>
                    </a:pathLst>
                  </a:custGeom>
                  <a:solidFill>
                    <a:srgbClr val="C2A6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8208" name="组合 39"/>
                <p:cNvGrpSpPr>
                  <a:grpSpLocks/>
                </p:cNvGrpSpPr>
                <p:nvPr/>
              </p:nvGrpSpPr>
              <p:grpSpPr bwMode="auto">
                <a:xfrm>
                  <a:off x="7512057" y="2258136"/>
                  <a:ext cx="1519241" cy="1870868"/>
                  <a:chOff x="3597861" y="984837"/>
                  <a:chExt cx="1869835" cy="1870868"/>
                </a:xfrm>
              </p:grpSpPr>
              <p:sp>
                <p:nvSpPr>
                  <p:cNvPr id="17" name="菱形 16"/>
                  <p:cNvSpPr/>
                  <p:nvPr/>
                </p:nvSpPr>
                <p:spPr>
                  <a:xfrm>
                    <a:off x="3597861" y="984837"/>
                    <a:ext cx="1869835" cy="1870868"/>
                  </a:xfrm>
                  <a:prstGeom prst="diamond">
                    <a:avLst/>
                  </a:prstGeom>
                  <a:solidFill>
                    <a:srgbClr val="C2A6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任意多边形 17"/>
                  <p:cNvSpPr/>
                  <p:nvPr/>
                </p:nvSpPr>
                <p:spPr>
                  <a:xfrm>
                    <a:off x="5174618" y="1626437"/>
                    <a:ext cx="293078" cy="587668"/>
                  </a:xfrm>
                  <a:custGeom>
                    <a:avLst/>
                    <a:gdLst>
                      <a:gd name="connsiteX0" fmla="*/ 0 w 294108"/>
                      <a:gd name="connsiteY0" fmla="*/ 0 h 588216"/>
                      <a:gd name="connsiteX1" fmla="*/ 294108 w 294108"/>
                      <a:gd name="connsiteY1" fmla="*/ 294108 h 588216"/>
                      <a:gd name="connsiteX2" fmla="*/ 0 w 294108"/>
                      <a:gd name="connsiteY2" fmla="*/ 588216 h 58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4108" h="588216">
                        <a:moveTo>
                          <a:pt x="0" y="0"/>
                        </a:moveTo>
                        <a:lnTo>
                          <a:pt x="294108" y="294108"/>
                        </a:lnTo>
                        <a:lnTo>
                          <a:pt x="0" y="588216"/>
                        </a:lnTo>
                        <a:close/>
                      </a:path>
                    </a:pathLst>
                  </a:custGeom>
                  <a:solidFill>
                    <a:srgbClr val="7A77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任意多边形 18"/>
                  <p:cNvSpPr/>
                  <p:nvPr/>
                </p:nvSpPr>
                <p:spPr>
                  <a:xfrm flipH="1">
                    <a:off x="3597861" y="1626437"/>
                    <a:ext cx="293078" cy="587668"/>
                  </a:xfrm>
                  <a:custGeom>
                    <a:avLst/>
                    <a:gdLst>
                      <a:gd name="connsiteX0" fmla="*/ 0 w 294108"/>
                      <a:gd name="connsiteY0" fmla="*/ 0 h 588216"/>
                      <a:gd name="connsiteX1" fmla="*/ 294108 w 294108"/>
                      <a:gd name="connsiteY1" fmla="*/ 294108 h 588216"/>
                      <a:gd name="connsiteX2" fmla="*/ 0 w 294108"/>
                      <a:gd name="connsiteY2" fmla="*/ 588216 h 58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4108" h="588216">
                        <a:moveTo>
                          <a:pt x="0" y="0"/>
                        </a:moveTo>
                        <a:lnTo>
                          <a:pt x="294108" y="294108"/>
                        </a:lnTo>
                        <a:lnTo>
                          <a:pt x="0" y="588216"/>
                        </a:lnTo>
                        <a:close/>
                      </a:path>
                    </a:pathLst>
                  </a:custGeom>
                  <a:solidFill>
                    <a:srgbClr val="7A77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pic>
            <p:nvPicPr>
              <p:cNvPr id="36" name="Picture 3" descr="C:\Users\Administrator\Desktop\数据库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5744" y="2676525"/>
                <a:ext cx="693706" cy="693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8" name="Picture 2" descr="C:\Users\Administrator\Desktop\操作系统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5151" y="2560340"/>
                <a:ext cx="952500" cy="952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0" name="Picture 4" descr="C:\Users\Administrator\Desktop\开发工具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0367" y="2638219"/>
                <a:ext cx="796742" cy="7967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1" name="Picture 5" descr="C:\Users\Administrator\Desktop\服务器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9748" y="2681963"/>
                <a:ext cx="709253" cy="7092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ChangeArrowheads="1"/>
          </p:cNvSpPr>
          <p:nvPr/>
        </p:nvSpPr>
        <p:spPr bwMode="auto">
          <a:xfrm>
            <a:off x="2884488" y="3497263"/>
            <a:ext cx="1566862" cy="1419225"/>
          </a:xfrm>
          <a:prstGeom prst="rect">
            <a:avLst/>
          </a:prstGeom>
          <a:solidFill>
            <a:srgbClr val="7A77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1217613"/>
            <a:endParaRPr lang="en-US" altLang="zh-CN" sz="3100" dirty="0">
              <a:solidFill>
                <a:srgbClr val="FFFFFF"/>
              </a:solidFill>
              <a:ea typeface="微软雅黑" pitchFamily="34" charset="-122"/>
              <a:sym typeface="Arial" pitchFamily="34" charset="0"/>
            </a:endParaRPr>
          </a:p>
        </p:txBody>
      </p:sp>
      <p:cxnSp>
        <p:nvCxnSpPr>
          <p:cNvPr id="11267" name="Shape 21"/>
          <p:cNvCxnSpPr>
            <a:cxnSpLocks noChangeShapeType="1"/>
            <a:stCxn id="11266" idx="2"/>
          </p:cNvCxnSpPr>
          <p:nvPr/>
        </p:nvCxnSpPr>
        <p:spPr bwMode="auto">
          <a:xfrm rot="5400000">
            <a:off x="2701925" y="4357688"/>
            <a:ext cx="406400" cy="1524000"/>
          </a:xfrm>
          <a:prstGeom prst="bentConnector2">
            <a:avLst/>
          </a:prstGeom>
          <a:noFill/>
          <a:ln w="9525">
            <a:solidFill>
              <a:srgbClr val="7A777E"/>
            </a:solidFill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2884488" y="1976438"/>
            <a:ext cx="1566862" cy="1419225"/>
          </a:xfrm>
          <a:prstGeom prst="rect">
            <a:avLst/>
          </a:prstGeom>
          <a:solidFill>
            <a:srgbClr val="C2A6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1217613"/>
            <a:endParaRPr lang="en-US" altLang="zh-CN" sz="3100" dirty="0">
              <a:solidFill>
                <a:srgbClr val="FFFFFF"/>
              </a:solidFill>
              <a:ea typeface="微软雅黑" pitchFamily="34" charset="-122"/>
              <a:sym typeface="Arial" pitchFamily="34" charset="0"/>
            </a:endParaRPr>
          </a:p>
        </p:txBody>
      </p:sp>
      <p:cxnSp>
        <p:nvCxnSpPr>
          <p:cNvPr id="11270" name="Shape 11"/>
          <p:cNvCxnSpPr>
            <a:cxnSpLocks noChangeShapeType="1"/>
            <a:stCxn id="11269" idx="0"/>
          </p:cNvCxnSpPr>
          <p:nvPr/>
        </p:nvCxnSpPr>
        <p:spPr bwMode="auto">
          <a:xfrm rot="16200000" flipV="1">
            <a:off x="2702718" y="1012032"/>
            <a:ext cx="404813" cy="1524000"/>
          </a:xfrm>
          <a:prstGeom prst="bentConnector2">
            <a:avLst/>
          </a:prstGeom>
          <a:noFill/>
          <a:ln w="9525">
            <a:solidFill>
              <a:srgbClr val="C2A67F"/>
            </a:solidFill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2" name="Rectangle 5"/>
          <p:cNvSpPr>
            <a:spLocks noChangeArrowheads="1"/>
          </p:cNvSpPr>
          <p:nvPr/>
        </p:nvSpPr>
        <p:spPr bwMode="auto">
          <a:xfrm>
            <a:off x="4533900" y="1976438"/>
            <a:ext cx="1563688" cy="1419225"/>
          </a:xfrm>
          <a:prstGeom prst="rect">
            <a:avLst/>
          </a:prstGeom>
          <a:solidFill>
            <a:srgbClr val="7A77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1217613"/>
            <a:endParaRPr lang="en-US" altLang="zh-CN" sz="3100" dirty="0">
              <a:solidFill>
                <a:srgbClr val="FFFFFF"/>
              </a:solidFill>
              <a:ea typeface="微软雅黑" pitchFamily="34" charset="-122"/>
              <a:sym typeface="Arial" pitchFamily="34" charset="0"/>
            </a:endParaRPr>
          </a:p>
        </p:txBody>
      </p:sp>
      <p:cxnSp>
        <p:nvCxnSpPr>
          <p:cNvPr id="11273" name="Shape 16"/>
          <p:cNvCxnSpPr>
            <a:cxnSpLocks noChangeShapeType="1"/>
            <a:stCxn id="11272" idx="0"/>
          </p:cNvCxnSpPr>
          <p:nvPr/>
        </p:nvCxnSpPr>
        <p:spPr bwMode="auto">
          <a:xfrm rot="5400000" flipH="1" flipV="1">
            <a:off x="5916612" y="971551"/>
            <a:ext cx="404813" cy="1604962"/>
          </a:xfrm>
          <a:prstGeom prst="bentConnector2">
            <a:avLst/>
          </a:prstGeom>
          <a:noFill/>
          <a:ln w="9525">
            <a:solidFill>
              <a:srgbClr val="7A777E"/>
            </a:solidFill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5" name="Rectangle 7"/>
          <p:cNvSpPr>
            <a:spLocks noChangeArrowheads="1"/>
          </p:cNvSpPr>
          <p:nvPr/>
        </p:nvSpPr>
        <p:spPr bwMode="auto">
          <a:xfrm>
            <a:off x="4533900" y="3497263"/>
            <a:ext cx="1563688" cy="1419225"/>
          </a:xfrm>
          <a:prstGeom prst="rect">
            <a:avLst/>
          </a:prstGeom>
          <a:solidFill>
            <a:srgbClr val="C2A6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1217613"/>
            <a:endParaRPr lang="en-US" altLang="zh-CN" sz="3100" dirty="0">
              <a:solidFill>
                <a:srgbClr val="FFFFFF"/>
              </a:solidFill>
              <a:ea typeface="微软雅黑" pitchFamily="34" charset="-122"/>
              <a:sym typeface="Arial" pitchFamily="34" charset="0"/>
            </a:endParaRPr>
          </a:p>
        </p:txBody>
      </p:sp>
      <p:cxnSp>
        <p:nvCxnSpPr>
          <p:cNvPr id="11276" name="Shape 19"/>
          <p:cNvCxnSpPr>
            <a:cxnSpLocks noChangeShapeType="1"/>
            <a:stCxn id="11275" idx="2"/>
          </p:cNvCxnSpPr>
          <p:nvPr/>
        </p:nvCxnSpPr>
        <p:spPr bwMode="auto">
          <a:xfrm rot="16200000" flipH="1">
            <a:off x="5915819" y="4317207"/>
            <a:ext cx="406400" cy="1604962"/>
          </a:xfrm>
          <a:prstGeom prst="bentConnector2">
            <a:avLst/>
          </a:prstGeom>
          <a:noFill/>
          <a:ln w="9525">
            <a:solidFill>
              <a:srgbClr val="C2A67F"/>
            </a:solidFill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8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8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82" name="矩形 6"/>
          <p:cNvSpPr>
            <a:spLocks noChangeArrowheads="1"/>
          </p:cNvSpPr>
          <p:nvPr/>
        </p:nvSpPr>
        <p:spPr bwMode="auto">
          <a:xfrm>
            <a:off x="357188" y="476250"/>
            <a:ext cx="1917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成员分工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83" name="矩形 12"/>
          <p:cNvSpPr>
            <a:spLocks noChangeArrowheads="1"/>
          </p:cNvSpPr>
          <p:nvPr/>
        </p:nvSpPr>
        <p:spPr bwMode="auto">
          <a:xfrm>
            <a:off x="1192937" y="1386959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张宇洋</a:t>
            </a:r>
          </a:p>
        </p:txBody>
      </p:sp>
      <p:sp>
        <p:nvSpPr>
          <p:cNvPr id="11284" name="矩形 13"/>
          <p:cNvSpPr>
            <a:spLocks noChangeArrowheads="1"/>
          </p:cNvSpPr>
          <p:nvPr/>
        </p:nvSpPr>
        <p:spPr bwMode="auto">
          <a:xfrm>
            <a:off x="7000875" y="1403484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单新宇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85" name="矩形 14"/>
          <p:cNvSpPr>
            <a:spLocks noChangeArrowheads="1"/>
          </p:cNvSpPr>
          <p:nvPr/>
        </p:nvSpPr>
        <p:spPr bwMode="auto">
          <a:xfrm>
            <a:off x="7000874" y="5144056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李佳森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86" name="矩形 15"/>
          <p:cNvSpPr>
            <a:spLocks noChangeArrowheads="1"/>
          </p:cNvSpPr>
          <p:nvPr/>
        </p:nvSpPr>
        <p:spPr bwMode="auto">
          <a:xfrm>
            <a:off x="1167180" y="4590058"/>
            <a:ext cx="87716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张宇洋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曹宇航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余仁睿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谢琛晨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李佳森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Administrator\Desktop\p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07" y="3915505"/>
            <a:ext cx="584262" cy="58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数据库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91" y="2339197"/>
            <a:ext cx="693706" cy="69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js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231" y="3913980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\Desktop\管理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422" y="2339197"/>
            <a:ext cx="669404" cy="66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auto">
          <a:xfrm>
            <a:off x="2771800" y="1268760"/>
            <a:ext cx="3311525" cy="504825"/>
          </a:xfrm>
          <a:prstGeom prst="rect">
            <a:avLst/>
          </a:prstGeom>
          <a:solidFill>
            <a:srgbClr val="C2A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3" name="矩形 6"/>
          <p:cNvSpPr>
            <a:spLocks noChangeArrowheads="1"/>
          </p:cNvSpPr>
          <p:nvPr/>
        </p:nvSpPr>
        <p:spPr bwMode="auto">
          <a:xfrm>
            <a:off x="357188" y="428625"/>
            <a:ext cx="1917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成员分工</a:t>
            </a:r>
          </a:p>
        </p:txBody>
      </p:sp>
      <p:sp>
        <p:nvSpPr>
          <p:cNvPr id="4104" name="矩形 15"/>
          <p:cNvSpPr>
            <a:spLocks noChangeArrowheads="1"/>
          </p:cNvSpPr>
          <p:nvPr/>
        </p:nvSpPr>
        <p:spPr bwMode="auto">
          <a:xfrm>
            <a:off x="3174461" y="1349037"/>
            <a:ext cx="25061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JSP&amp;Servlet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具体分工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EsAV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Oooor9IPzkKKKKACiiigAooooAKKKKACiiigAooooAKKKKACiiigAooooAKKOaXBpXASiiimAUUUUAFFFFABRRRQAUUUUAFFFFABRRRQAUUUUAFFFFABRRRQAUUUUALRRRQAUUUUAFFFFABRRRQAUUUUAFFFFABRRRQAUUUUAFFa+i+HNR1yXFrCRED80r8KP8a9I0bwBpmnhZLlftU3Ul/ug/SvMxWaUcPo3d9kehhctrYjVKy7nltlo+o6i220s5pfcLx+ddHafDjWbgAzNBb/Vtx/SvWo4I4UCRoqKOgUYqQCvErZ5Xk/cSR7dHJKMV77uebRfC1uPO1H8FSpj8LYu2oP/AN8CvQ6WuT+1MV/Odf8AZeF/lPMLj4XXKjMGoRsfR0xWJe+BNdswWFus6jvE2T+Ve0HrRitaec4mG7uZVMnw0lorHztPbzW0hjnieJx/C6kGo6+gr7S7LUYjHdW8cqn+8tcJrnw3XDTaTJgj/li54P0Nevhs7pz92qrP8DyMTktWnrT1R5xRU93Z3FjO0F1C8Ui9VYYqCvbjNSV4vQ8eUXF2YUUUVRIUUUUAFFFFABRRRQAUUUUAFFFFABRRRQAUUUUAFFFFABRRRQAUUUUAFFFFABRRRQAUUUUAFFFHagA713HhTwM+obL3U1KWx5SI8F/r7U/wR4Q+2FdTv4/3AOYYz/EfU+1eoqoUAAYAr5rM80abo0X6s+hyzLFJKrWXoiO3tYbWFYoI1jjUYCqMCpsc0ZFIWAGSQBXzjbbPpElFaC0ma5fW/HOl6UWjRjczj+CLnH1PSuIv/iJrF0SLfy7ZD02jJ/M13YfLcRX1irLzOCvmWHouzd35Hr5bHUgUm9f7w/OvBJte1e4JMmoTn/gZFQrqmoA5F7OP+2hr0FkNW2skcDz6nfSJ9BZB70V4Va+KtbtGzHqEp9nO4V0+mfE24jITUrVZE7yRHBH4Vz1smxNPVa+h0Us5w89JaHp9GKytK1/T9Zi32dwrHup4YfUVqCvLlCUXaSsepCcZq8Xcydb0Cx1u2MVzEN4+7IB8yn615Br/AIdvNAu/LnG6Fv8AVygcN/8AXr3bFUtT0221WzktbmMOjjv2PqK7sDmFTDSs9Y9jgx2XwxMbrSR8/UVreINCuNB1FraUbozzFJ/eFZNfZ0asasFOL0Z8fVpypycZKzQUUUVqZhRRRQAUUUUAFFFFABRRRQAUUUUAFFFFABRRRQAUUUUAFFFFABRRRQAUUUUAFFFFABW94T0Bte1ZY2BFtF80p9fb8awQMkCva/B2iro+hRKygTygSSn3Pb8K8rNcX9Xo2juz08rwnt63vbI34IkhhSJFCoowAOwqQ9KB0pruEQsxAAGSa+M3PstEiG6u4LK2ee4kVI0GSzV5R4m8cXWqu9tZM0Fp0yOGf/AVH4y8UvrN41tbviyiOBj+M+tcpX0+WZXGMVVrLXsfL5lmcpSdOk7ID1zRRRX0CVjwm7hRRRTAKKKBzSuBNbXU1nOs1vK0Ui9GU16p4L8YPrLGwvFxdxrkOBw4/wAa870Xw7qGuThLWIiMfelYfKP8a9W8N+E7Pw+hdSZbphhpW/kB2FfPZxUwzjy7z8j38op4lT5l8B0VFAFFfMn05ieJtBi13S5IWwJlG6J/Q14jPBJbTyQyqVkjYqwPYg19Dk8HpXjXj37KfE0jWxBJUebt6bq97I8RNTdHpufP53h48qqrc5iiiivqj5kKKKKACiiigAooooAKKKKACiiigAooooAKKWikISilopgJRS0UAJRS0UAJRS0UAGKSlopAja8JacNT8R20TDKIfMb6CvcVwBgV5t8MLMGa9vCPugRqf1NelgV8bnNZ1MS49j7DJqPJh+buFcV8QNbbT9MFlC+JrngkdQveu0JxXiPjDUTqPiW7bOUibyk+g/8Ar1nlWHVbEK+y1NM1xDo0HbdmDgDgUlLRX2qR8XcMUlLRTBCUUvatvQvC+oa7IPJjMcGfmmcYH4etZVa8KUeabsjWlSnVlywV2Y0UUk8ixxIzuxwFUZJNd94c+HbylLrVztXqIF6n6muu0Hwpp+hRgxRiScj5pnHJ+npW+K+ZxucTqXhR0X4n0uCyeMPfravsQW1nBZwrDBEscajAVRgVPRSEgDOa8Ntt3Z7iSirIdVO/1G10yBp7uZY0HcnrXN+IvHNlpIaC1xc3XTAPyqfc15hqesX2sXJmvZy57L0VfoK9TB5XVr+9LSJ5WMzWnQ92GrOm8ReP7m/L2+mgwW/QyfxN/hXFMxZizMSTySepoor6rD4Slh42po+WxGKqV5c02JRS0V0nOJS0UUAJS0UUAFFFFABRRRQAUUUUAFFFFABRRRQAUUUUAFFFFABRRRQAUUUUAFFFFJgetfDSEJ4baXvJMx/Liu0rk/h3/wAinD/10f8AnXWV8HjXfETb7n3mBVsNBeRXvJPJtJpf7iFvyFfPcrmWZ5DyXYsfxr3zW8/2LfY6+S38q8BHSvZyCPxv0PFz6WsIhRRRX0h86FSQQS3MywwRs8jnCqo5JqOvRvhppkTR3GouoaUN5aZ/hHeuPHYr6tRdQ68FhvrFZUx3hz4eKpS51g7m6iAHj8a9AhgS3jEcSKiLwAowBUgFOr4uviateXNNn2eHwtOhG0EJRkU12CgsTgDua4vxF4+ttPL22n7bi57t/Cv41NChUrS5aauVXxFOhHmqOx0+p6vZaTbGa7mWNewPU/QV5h4h8d3uqboLMm3temR95/x7Vzeoald6pcme8maRz0z0HsBVSvp8FlEKXvVdWfMY3N6lb3aeiFJyck5JpKKciNI4RFZmbgKoyTXsu0UeOryY2jFd34e+Hs10FuNVJiiPIhH3j9fStzXPAWmy6Y7adB5FzGuU2sSG9jmvLqZxh4VFDfzPThlOIlTc7W8jyiinOjRuyOpVlOCD2NNr1Yu6ujzGrOzCiiimIKKKKACiiigAooooAKKKKACiiigAooooAKKKKACiiigAooooAKKKKACiijtSYHrfw1mD+GmizzHMwP4812deafC+82zXtmW+8BIo/Q16UK+GzGHJiprzPuMtnz4aLILyLz7SaL++hX8xXz3IhileMjlGKn8DivosjIrxHxjpx07xLdKFxHM3mp+PX9a9DIqtqsodzz89pXhGa6GBRRRX1R8uFd58ONZjt7mTTJm2+cd0ZPc9xXB0+GZ4JUliYpIjBlYdjXLjMMsRSdNnThMQ8PVVRH0Rms7V9dstFtjLdzBT/Cg+830Feet8Sb/7B5QtoxcYx5uePriuPvLy5v7hp7qZ5ZW6sxzXzuGyWrKX73RH0OJzqnGP7rVs3/EPjW/1pmhhZra1/uKfmYe5rmM0GivpaGHp0I8sFY+brV6laXNN3CiiitzEK9b8D+HrK10e31Bo1kupl3F2Gdo9BXklei/DzxCRnSLl+B80BJ/MV4+cwqSoXh03PWyidONe1Trsej44oIGKUHikPSvjz7A8l+ImlRWOsR3UKhVuQSwH94d642u2+JGpR3WqwWkZB+zqd+OxPauJr7nLHN4WPPufD5lyfWZcmwUUUV3nCFFFFABRRRQAUUUUAFFFFABRRRQAUtFFAhKWiigBKKKMUAFFGKKAA0tFFABSUtFAG14U1L+zPEVrMxxG7eW/0Ne3qQRkd6+dhnPHBr2nwbrQ1fQoi7D7RCPLkHuO9fNZ7h9VWXoz6TI8RvRfqjo64zx/oh1HS/tsK5mt+TjqV712Y5FIyhlKkZB4xXhUK0qNRVI9D3cRQjXpuEup86dsikrrPGfhd9HvHu7dCbOVs8fwH0rlK+6w2IhXpqcT4bEUJUJuEgFJS0V0HOFJS0UAFJS0UAFJS0UrgFSQTSW86TRMVkQhlI7Go6KUoqSsyotxd0ex6H4y02+01HubmOC4VcSI7Y5rB8RfELO+20jnsZz/AErzr8KK8ink1CFTneq7Hq1M4rzp8i08x0kjyyNJIxd2OWY9SabRRXsRSSsjyW23dhRRRTEJS0UUAJS0UUAJS0UUAGKKKKAExRS0UAFFFFABRRRQAUUUUAFFFFABRRRQAUUUUAFbnhbXW0LV0lJJt5PllHt61h5o7Y7VjWoxrQcJbM1o1ZUpqcd0fREE6TwpLGwZHGQw6EVIeleV+CPFv2B102+k/wBHbiJz/AfT6V6krBlBByD0Ir4fF4WeGqOEj7jCYqGJpqUdyK5tYrqB4J41kicYZWHUV5V4m8EXOmO9zYI01r1KgZZP8RXrnWkKgjGKeExlTDS5obdhYvBU8TG0t+586kYP0pK9l1rwTperFpFj+zzn+OPjP1FcVqHw61a1JNs0dynYA7W/WvpsPm9CqvedmfMYjKa9J+6ro4+itSbw7rNuSJNMuR7hM/yqAaRqTHA0+6z/ANcjXoLE0nrzL7zgeHqp25X9xSorbtvCOu3TAJp0qD+9JhR+tdLpnw0lZlfUrpVH/POLk/nWFXMcPSWsvuN6WX4iq9InC21rcXs6w20LyyMeFQZrol8A66YfM8mIHH3C/NepaVodho8Oyzt1Q926k/U1o7eK8OvnlRy/dKy8z3KGRwUf3r1Pny9sbrT7gwXcLRSjsw6/Sq9e0+LvD6a3pbBFH2mIbo2759K8YdGR2RhhlOCPQ17GXY5YqGu63PGzDAvCzt0ew2iiivSPPCiiigAooooAKKKKACiiigAooooAKKKKACiiigAooooAKKKKACiiigAooooAKKKKACiiigAooooAK7Xwr44fTdlnqLNJbDhZOpT6+1cVRXLicLTxEOWaOjDYmph580GfQ1tdw3cCzQSLJGwyGU5BqbPNeEaP4g1DRJQ1rKfL6tE3KmvR9G+IGmX4WO7zazHjDcqfoa+VxeV1qLvFXR9XhM1o1laTszsKTHNRxXEU6B4pFdT0KnIqTNeW9Nz1E01dBijb7CgdadTCw3FGKCaMikMWgn1qjfavY6bEXu7mOIejHk/hXCa58R96tDpMZHbzpB/IV1UMJWru0EcmIxtGgvfZ2GveILHRLUyTygynhIxyzGvEbqc3N3NORgyOWI9Mmlubqe8nae5laWRurMc1DX1eXYBYVNt3bPlMwx7xUtrJBRRRXpnmhRRRQAUUUUAFFFFABRRRQAUUUUAFFFFABRRRQAUUtFIAooooAKKKKAEpaKKACiiigAooooAKKKKACiiigA69aTHelopWC5bs9VvtPcNaXcsWOytx+VdDafELWrcAS+VOB/eXBP5VydFc9XB0KvxxR008XWp/BJnoMXxRlA/e6apP+xJ/9apT8Uh20xs+8lec0VyvKMK/snV/a2K/mO8n+J94wIhsYkPqzE1iXvjfXLzI+1eSp7RjH61z1Fa08tw0NoGNTMcTPebJJp5bhy80jyMe7NmoqWiuyMVFWSORycndsKKKKokKKKKACiiigAooooAKKKKACiiigApKWigAooooASilooAKKKKACiiigAooooAKKKKACitCw0TUtUjaSztXlRTgsOmabf6Pf6WEN5bPCHOFLd6x+sUufk5lc19jU5ee2hRooq9YaNqGqK7WVq8ypwxXoDVzqRguaTsiIwlN2irlGitv/hEde/6B0v6UHwjro66dLWP1yh/OvvNvqlf+RmJRU0drPLdC1SJjOW27O+a0ZfC+tQQvLJp8oRBlj6CrliKUGlKSVyI0akk3GJkUVcsNLvdTdlsrdpioy23tTb7TbzTZRHeW7wsem4dar21Pm5Lq4vZT5ee2hVorTs/DurX9uJ7WykkiPRh0NWP+ER13/oHS/pWbxdBOzki1hqzV1FmJRW3/AMIjrv8A0Dpf0o/4RHXv+gdLS+uUP5194/qlf+VmJRW3/wAIjr3/AEDpf0o/4RHXf+gdLR9cofzr7w+qV/5WYlFbX/CI69/0Dpf0qlf6Tf6Zt+2WskIboWHFVHE0Zu0ZJsmWHqxV5RZSooPFFbmIUU+OGSZwkUbOx7KMmp20y/VSzWc4A6koaiVSEXZstU5tXSKtFFFXcgKKKKV0OzCiiimIKKKKBBRRRQMKKKKACiiigAooooAKKKKACiiigAooooYHq3w1APh6U9/Pb+lbPiLw3B4ht4opppIhG24FMcn8a8+8LeMk8P2ElpJavKC5cFT610UPxLtJZo4zYzKGYLnI4zXyOKwuJWJlUprqfW4XFYV4aNKo+hVvPhlFHau9rfStKoyFkAwfyp/w7urez0+8guJ445Fn5V2APQV3xO6EnsVzXgF7xqFzyf8AWt/M1phHUx9OdGrLsY4yNPA1IVaUT36GaKeMPE6up/iU5FR3F3bWxxPNHGSMgMwFc58PM/8ACKRZ/wCej/zrm/ibn+0rPr/qzXBSwqniXQv8z0a2LdPDKtb5GXozrL8QVdCGVrlypHQjJr1jUx/xLLrj/lk38q8c8JH/AIqix4/i/pXsep/8gq6/65N/I12ZqlGvCKeyRxZW3LDzk1vc89+G13bWzXqzzRxlgpG8gZq/8RLqxudJg8qaKSUSjGxgTjvXmYzgdelLk16v9nxliFiFL5Hlf2hKOHeH5dO5614K1jT18OW8D3MSSx5DK7AHrXSDVNP/AOfy3/7+CvARRk+tY1ckjUm5qe5vSzuVOChy7Hv39qaf/wA/lv8A9/BR/alh/wA/lv8A9/BXgGT6n86Mn1NZ/wBgL+f8DT+35fyfie//ANp2B/5fIP8Av4KVdQsncKt1CxPAAcc14Bk+p/OvRPAnhYll1a+U/wDTBD/6Ea5MXldPDU+eU/wOvCZpUxNRQjD1PRD+lct4+MI8MTCTbu3DZnrnPauivLyGwtJLmdwkcYySa8Y8S+IZ9fvzIcrbocRR/wBT71z5ZhZ1qyktkdGZ4qFGk4PdmJ25qSCCW6nSCFC8jnCqKYFLsFAJYnAA716t4L8KLpcC394gN3IPlB/5Zj/GvpsbjI4Wnd79D5nBYOWJqWW3Uv8AhbwzDoVgDIoe7kGZHI6ewqLxf4kh0WwMMYV7uVcKnoPU1o+INeg0LT2nkIMrcRp/eNeLX9/caleyXd0+6WQ5PoPYV4OBwk8ZVdart+Z7uPxNPCUvYUtyuTkkk9ea7HwZ4S/tWQX16h+xp9xD/wAtD/hWf4U8NSa9e7pFZbOM/vG9T6CvY4IIrW3WKJQkaDAUdAK7c0zD2a9jSevU48ry72j9tVWhQk0bR4Imd7G2VEGSSgwBXkHiS9sb3WJJNPgWGBRtG0YDY710njjxUbuV9LsZMQqcSuv8R9B7VwlXlODnFe2qN67IjNsXTm/Y0krLdhRRRXunhhRRRQAUUUUAFFFFABRRRQAUUtFACUUtFACUUtFACUUtFAHonw1sra5tb954I5GEigF1zxip/iBZWtvFpskNvHGxuAMqoGRR8L/+PLUP+uq/yp/xNJGnWTAkHzsjH0r5OTk8xcb9f0PqoKKy1St0/U7VD/oo/wBz+lcX4GsrW4j1J5reOR/tbDLKDxXEjxXrgj8v+0ZdmMY46VVsta1LTfMFpeSRCQ7nA5yfWt4ZRXjCceZXZz1M3ozqQly6I92hhigj2RIqL6KMCmT2ltcsDNDHIR0LKDWH4IvrrUfDkdxdzNLMZHBY9cA1h+Pta1HS7+0SyunhVkJYL35ryaeFqTruinqexUxVOGHVVr3TtY9Ps4nDpbRKw6EIAatMoZSrAEEYINeTeGvEmsXniGzguL+SSJ2+ZTjnivUb+RotPuJEJDrGxBHY4oxWFqUKihN3bDCYunXpucFZIj/syw/584P+/YrjviLY2kGiwyRW8UbiUDKqAa40eLteIB/tOX9KqX+talqaLHeXkkyKchW9a9fC5XiKdWM3LRHj4rNMPUpSgo6szzxRS0V9Gj524lFLVvTbVb7VLa1YkLLIFJHoampNQi5PoVCLnJRXU6DwZ4YbWLwXdymLOE9D/wAtD6fSvWWMVvDklUjRfoAKjsbOHT7NLeBAkaDAArzvxz4qNzI2lWTkRLxM4/iPpXyE5VcxxFlt+SProRpZbhrvd/izM8YeKZNauzbW7FbKJuAP4z61ytLXY+C/Cp1Odb+7j/0SM5VSP9Yf8K+ibo4Ch5L8T55Ktjq/m/wNLwN4TyV1W/j94I2HT/aNdzqepW+k2El1cMFRB09T2FSzTw2Vq0rlY4o1yfQCvHfFPiOXXr87SVtIziNPX3NfPUqdXMa7lPY+gq1KWW4dQj8RS1zWrnXNRe5nJC9I0HRFp2haHca9qC28IKxjmR/7o/xqtp2n3GqX0dpboWkc+nAHqa9o0DQ7fQtNS2iGXxmR+7NXr47GQwdJUqW/5HkYDCTxlX2lTbqWtN0630qxjtLZAkaDA9T71x/jjxYbRG0yxkxOwxI4/gHp9a0/GHihNFtPIgYG8kHyj+6PU15FJI8sjSSOXdzlmJ5Jrz8swLrS9vV2/M9HM8eqMfYUt/yI+/eilor6lKx8s3cSilopgJRRS0AJRS0UAJRS0UAJRS0UAFFFFAgooooAKKKKACiiikB6X8L/APjy1D/rqv8AKn/E7/kG2f8A11P8qZ8L/wDjy1D/AK6r/Kn/ABO/5Btl/wBdT/KvlP8AmafP9D6v/mVfI8xNbuheFr3X4ZJbZ41SNtp3nvWHXdeBvEWnaPp9xDezeW7y7xkHkYA/pXu4+pVp0uairs8HA06VSqo1nZHZeFdHn0TREs7hlaQMzEr05NZPjLwtea9dW81s8aiNCCHrp9O1K21S1W5tJBJESQDjuOtVdW8Qado8iR3k4jZwSoxnNfJU61aNf2kV7x9dVo0JYf2cn7p5V4Yha38YWsD43xylDj1GRXsl5C09lNCpwzoVGfcV5BoEy3HjqGZM7ZLh2XPocmvY5ZVhieRzhVGSfau7N3L20W97I4snUfYzXS55WPhrqoA/f2/5msvXPCV9oNqlxcyRMjNt+Q9K9H/4TnQO16P++TXMeOPEmmatpUVvZT+Y/mhiAD0rpwuMxsqsYzWnocuLwmBjSlKD19TgKKO1FfSI+cYVqeHMHxJpwP8Az3WsvmtTw5/yMmnf9d1/nXPiv4MvRm2G/jR9Ue4y/wCpb/dNeA3v/H/cf9dG/nXv8v8AqW+hr5/vf+P64/66N/OvByL4pn0GfP3YENdJp/jbVdNso7SHyTHGMKWXnFc3RX0FahTrK1RXPnaNepRd6bszc1jxXqetQiG5kVYgclEGAfrWPDBLczpDCjPI5woHc0xVLEAZJJ4HrXqngnwoNOt11C8T/SpBlVI/1Y/xrixNejgaXuK3ZHbhqFbHVfed+7NHwp4ai0KxDuA13KMyP6ewqz4i1+DQtPaZyGmYYjj7k1b1XVLfSLGS6uXAVRwPU+grxbWtXuNa1GS7nJ5OETsq+grwsHhZ42s6lTbr/ke9jcVTwNFUqW5Wvb2fULyS6uXLyyHJJ/lVeiivroQUYqK2PkZScpOT3Ciir1vpGo3cPnW9jPLGejKmQaU6kYK8nYcISm7RVyjRUksMkErRyoyOvBVhgio6pSTV0S007MKKKKoQUUUUAFFFFABRRRQAtGKKKQgxRRRQAUUUUAFFFFAHpXwv/wCPLUP+uq/yp/xO/wCQbZf9dT/KmfDAj7FfjPPmr/KtjxnoN1r1lBHaMgeN9x3ng8V8lUnGnmTlJ6X/AEPr6cJVMt5Yq7seO0Vqazod5oVwkV4qZkBKlTkcVPovhi/16KSW18sIjbSXPevpHiaSp+1cvdPmVhqrqezUfePQvh5/yKsXH/LR/wCdc78Tv+QlZf8AXM/zrsvCmkzaJocdncMrShmYlenJrjPiaQdTswOojP8AOvm8HJTzByjtqfSY2LhlyUt9DA8In/iqbD/f/pXseqf8gu6/65N/KvG/CRC+KbEk4G/+le0XcX2izmhUgF0Kg/UVedaYmL8iclV8NNI+fB9ylrrj8OdaHyh7cgd9x5rJ1rw1qOhKj3aL5bnAZDkZ9K92jjcPNqEZK54NbBYiCcpRdjHooq7pel3WsXy2lqoMhGST0UeprqnOMI80nZI5YQlOXLHVspVqeHB/xUenn/puv863h8NtXx/r7b8zV7R/AOpWOr2t1NNAY4pA5C5ycV5mIzHDSpSipa2Z6VDLsTGrFuOlz0WX/Ut9DXgF7/x/3H/XRv5179KQsD54+U14DdkG9uCOQZG5/GvPyL4pnpZ/8MCGjpRXV+CfDi6zeNdXAzbQMBtP8TdcfSvexGIjQpupI8DD0J16ihE1vA3hTcU1W+TjrBGw/wDHjXoFzcxWds88zhI0GSTUqIEQKqgAcACuW8W6Hq+uFILWeGO0AyysTlj7+1fHTrPFV+aq7L8kfZ06P1Shy0ld/mzz/wAT+Ipte1AsCVtYziJP6msLFdkPhtq3/Pe2/Wl/4Vrq3/PxbfrX0lHG4OjBQhLRHzNbBYytNzlHVnGYoxXZ/wDCtdW/572360f8K21b/n4tv1rX+08L/OZf2Ziv5DjK9p8Ggf8ACLWXH8H9a4n/AIVtq2P+Pi2/WvQ9D099K0a2s5XDPEuCw6ZryM2xdGtTSpu7uevlGDrUajlUjZWPOPiMip4hj2qBmEE4781yGK7D4jkHxDHjtCP51x9ezlv+6wPHzL/eZ27hRiiiu44AxRRRQAUUUUAFFFFABRRRQAUUUUAFFFFABRRRQBveFvETeH79nZS9vKAJFHUY7ivSIvG2gSRhzfopPZgQRXjNLmvLxWVUsRPnejPUwuaVsNDkjqjrPHmsWOr31q1lMJViRgzAcc4q/wCBPEOm6VYXMN7cCF2l3DIPIwK4M0Vcsug8OsPd2RnHMJxxDxFtT2O58daFDEzpd+awHCopJNeYa9rMuuao13ICq42xp6CsuilhMspYaXOtWVi8zq4mPLLRElvPJa3Mc8RxJGwZT716tpXj7Sbm2U3kv2aYD5gwOM+xryWitMZgKeKtzbojB4+phW+TZntX/CaeH/8AoJRfr/hXLeOfEWl6ppUVvZXSzSeYGwoPArz6iuWjk1OlUU1J6HVXzmrWpum0tQrpPBGqWela2815KI42iKhj65Fc3R2r0cRQVam6ctmebQrOjUVRdD2n/hNNA/6CMf5Gj/hNfD//AEEY/wAjXi+TjFJXk/2FR/mZ6/8Ab1b+VHpPiTx7ZtZyW2lsZZXG0yYwFFebHrzRRXo4TBU8LHlgebi8bUxMuaYZrtfAviWy0dbi1vXMaSNvV8ZGcY5riqK0xOGjiKbpyIw2Jlh6iqR3Pav+E08P/wDQRiH50f8ACaeH/wDoJRfrXitFeV/YVL+Znq/29W/lR7V/wmnh/wD6CUX60f8ACaeH/wDoJRfrXi2aM0f2FS/mYf29W/lR7T/wmnh//oJRfrR/wmnh/wD6CUX614tmko/sKl/Mw/t6t/Kj2r/hNPD/AP0Eov1qte+O9Dt4GeK6Ez4+VEU8149RTWRUU9ZMTz6u1ZJF/WNTl1jUpLyYYLdF/uj0qhRRXs06apxUY7I8WdRzk5S3YUUUVZAUUUUAFFFFABRRRQAUUUUAFFFFABRRRQAUUUUAFFFFABRRRQAUUUUAFFFFABRRRQAUUUUAFFFFABRRRQAUUUUAFFFFABRRRQAUUUUAFFFFABRRRQAUUUUAFFFFABRRRQAUUUUAFGKWigBMUYpaKAExRilooATFGKWigBMUYpaKAExRilooATFGKWigBMUYpaKAExRilooATFGKWigBMUYpaKAExRilooATFGKWigBMUYpaKAExRilooATFGKWigBMUUtFACUYp1JQAmKMUtFACYoxS0UAJijFLRQAmKKWig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EsAV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Oooor9IPzkKKKKACiiigAooooAKKKKACiiigAooooAKKKKACiiigAooooAKKOaXBpXASiiimAUUUUAFFFFABRRRQAUUUUAFFFFABRRRQAUUUUAFFFFABRRRQAUUUUALRRRQAUUUUAFFFFABRRRQAUUUUAFFFFABRRRQAUUUUAFFa+i+HNR1yXFrCRED80r8KP8a9I0bwBpmnhZLlftU3Ul/ug/SvMxWaUcPo3d9kehhctrYjVKy7nltlo+o6i220s5pfcLx+ddHafDjWbgAzNBb/Vtx/SvWo4I4UCRoqKOgUYqQCvErZ5Xk/cSR7dHJKMV77uebRfC1uPO1H8FSpj8LYu2oP/AN8CvQ6WuT+1MV/Odf8AZeF/lPMLj4XXKjMGoRsfR0xWJe+BNdswWFus6jvE2T+Ve0HrRitaec4mG7uZVMnw0lorHztPbzW0hjnieJx/C6kGo6+gr7S7LUYjHdW8cqn+8tcJrnw3XDTaTJgj/li54P0Nevhs7pz92qrP8DyMTktWnrT1R5xRU93Z3FjO0F1C8Ui9VYYqCvbjNSV4vQ8eUXF2YUUUVRIUUUUAFFFFABRRRQAUUUUAFFFFABRRRQAUUUUAFFFFABRRRQAUUUUAFFFFABRRRQAUUUUAFFFHagA713HhTwM+obL3U1KWx5SI8F/r7U/wR4Q+2FdTv4/3AOYYz/EfU+1eoqoUAAYAr5rM80abo0X6s+hyzLFJKrWXoiO3tYbWFYoI1jjUYCqMCpsc0ZFIWAGSQBXzjbbPpElFaC0ma5fW/HOl6UWjRjczj+CLnH1PSuIv/iJrF0SLfy7ZD02jJ/M13YfLcRX1irLzOCvmWHouzd35Hr5bHUgUm9f7w/OvBJte1e4JMmoTn/gZFQrqmoA5F7OP+2hr0FkNW2skcDz6nfSJ9BZB70V4Va+KtbtGzHqEp9nO4V0+mfE24jITUrVZE7yRHBH4Vz1smxNPVa+h0Us5w89JaHp9GKytK1/T9Zi32dwrHup4YfUVqCvLlCUXaSsepCcZq8Xcydb0Cx1u2MVzEN4+7IB8yn615Br/AIdvNAu/LnG6Fv8AVygcN/8AXr3bFUtT0221WzktbmMOjjv2PqK7sDmFTDSs9Y9jgx2XwxMbrSR8/UVreINCuNB1FraUbozzFJ/eFZNfZ0asasFOL0Z8fVpypycZKzQUUUVqZhRRRQAUUUUAFFFFABRRRQAUUUUAFFFFABRRRQAUUUUAFFFFABRRRQAUUUUAFFFFABW94T0Bte1ZY2BFtF80p9fb8awQMkCva/B2iro+hRKygTygSSn3Pb8K8rNcX9Xo2juz08rwnt63vbI34IkhhSJFCoowAOwqQ9KB0pruEQsxAAGSa+M3PstEiG6u4LK2ee4kVI0GSzV5R4m8cXWqu9tZM0Fp0yOGf/AVH4y8UvrN41tbviyiOBj+M+tcpX0+WZXGMVVrLXsfL5lmcpSdOk7ID1zRRRX0CVjwm7hRRRTAKKKBzSuBNbXU1nOs1vK0Ui9GU16p4L8YPrLGwvFxdxrkOBw4/wAa870Xw7qGuThLWIiMfelYfKP8a9W8N+E7Pw+hdSZbphhpW/kB2FfPZxUwzjy7z8j38op4lT5l8B0VFAFFfMn05ieJtBi13S5IWwJlG6J/Q14jPBJbTyQyqVkjYqwPYg19Dk8HpXjXj37KfE0jWxBJUebt6bq97I8RNTdHpufP53h48qqrc5iiiivqj5kKKKKACiiigAooooAKKKKACiiigAooooAKKWikISilopgJRS0UAJRS0UAJRS0UAGKSlopAja8JacNT8R20TDKIfMb6CvcVwBgV5t8MLMGa9vCPugRqf1NelgV8bnNZ1MS49j7DJqPJh+buFcV8QNbbT9MFlC+JrngkdQveu0JxXiPjDUTqPiW7bOUibyk+g/8Ar1nlWHVbEK+y1NM1xDo0HbdmDgDgUlLRX2qR8XcMUlLRTBCUUvatvQvC+oa7IPJjMcGfmmcYH4etZVa8KUeabsjWlSnVlywV2Y0UUk8ixxIzuxwFUZJNd94c+HbylLrVztXqIF6n6muu0Hwpp+hRgxRiScj5pnHJ+npW+K+ZxucTqXhR0X4n0uCyeMPfravsQW1nBZwrDBEscajAVRgVPRSEgDOa8Ntt3Z7iSirIdVO/1G10yBp7uZY0HcnrXN+IvHNlpIaC1xc3XTAPyqfc15hqesX2sXJmvZy57L0VfoK9TB5XVr+9LSJ5WMzWnQ92GrOm8ReP7m/L2+mgwW/QyfxN/hXFMxZizMSTySepoor6rD4Slh42po+WxGKqV5c02JRS0V0nOJS0UUAJS0UUAFFFFABRRRQAUUUUAFFFFABRRRQAUUUUAFFFFABRRRQAUUUUAFFFFJgetfDSEJ4baXvJMx/Liu0rk/h3/wAinD/10f8AnXWV8HjXfETb7n3mBVsNBeRXvJPJtJpf7iFvyFfPcrmWZ5DyXYsfxr3zW8/2LfY6+S38q8BHSvZyCPxv0PFz6WsIhRRRX0h86FSQQS3MywwRs8jnCqo5JqOvRvhppkTR3GouoaUN5aZ/hHeuPHYr6tRdQ68FhvrFZUx3hz4eKpS51g7m6iAHj8a9AhgS3jEcSKiLwAowBUgFOr4uviateXNNn2eHwtOhG0EJRkU12CgsTgDua4vxF4+ttPL22n7bi57t/Cv41NChUrS5aauVXxFOhHmqOx0+p6vZaTbGa7mWNewPU/QV5h4h8d3uqboLMm3temR95/x7Vzeoald6pcme8maRz0z0HsBVSvp8FlEKXvVdWfMY3N6lb3aeiFJyck5JpKKciNI4RFZmbgKoyTXsu0UeOryY2jFd34e+Hs10FuNVJiiPIhH3j9fStzXPAWmy6Y7adB5FzGuU2sSG9jmvLqZxh4VFDfzPThlOIlTc7W8jyiinOjRuyOpVlOCD2NNr1Yu6ujzGrOzCiiimIKKKKACiiigAooooAKKKKACiiigAooooAKKKKACiiigAooooAKKKKACiijtSYHrfw1mD+GmizzHMwP4812deafC+82zXtmW+8BIo/Q16UK+GzGHJiprzPuMtnz4aLILyLz7SaL++hX8xXz3IhileMjlGKn8DivosjIrxHxjpx07xLdKFxHM3mp+PX9a9DIqtqsodzz89pXhGa6GBRRRX1R8uFd58ONZjt7mTTJm2+cd0ZPc9xXB0+GZ4JUliYpIjBlYdjXLjMMsRSdNnThMQ8PVVRH0Rms7V9dstFtjLdzBT/Cg+830Feet8Sb/7B5QtoxcYx5uePriuPvLy5v7hp7qZ5ZW6sxzXzuGyWrKX73RH0OJzqnGP7rVs3/EPjW/1pmhhZra1/uKfmYe5rmM0GivpaGHp0I8sFY+brV6laXNN3CiiitzEK9b8D+HrK10e31Bo1kupl3F2Gdo9BXklei/DzxCRnSLl+B80BJ/MV4+cwqSoXh03PWyidONe1Trsej44oIGKUHikPSvjz7A8l+ImlRWOsR3UKhVuQSwH94d642u2+JGpR3WqwWkZB+zqd+OxPauJr7nLHN4WPPufD5lyfWZcmwUUUV3nCFFFFABRRRQAUUUUAFFFFABRRRQAUtFFAhKWiigBKKKMUAFFGKKAA0tFFABSUtFAG14U1L+zPEVrMxxG7eW/0Ne3qQRkd6+dhnPHBr2nwbrQ1fQoi7D7RCPLkHuO9fNZ7h9VWXoz6TI8RvRfqjo64zx/oh1HS/tsK5mt+TjqV712Y5FIyhlKkZB4xXhUK0qNRVI9D3cRQjXpuEup86dsikrrPGfhd9HvHu7dCbOVs8fwH0rlK+6w2IhXpqcT4bEUJUJuEgFJS0V0HOFJS0UAFJS0UAFJS0UrgFSQTSW86TRMVkQhlI7Go6KUoqSsyotxd0ex6H4y02+01HubmOC4VcSI7Y5rB8RfELO+20jnsZz/AErzr8KK8ink1CFTneq7Hq1M4rzp8i08x0kjyyNJIxd2OWY9SabRRXsRSSsjyW23dhRRRTEJS0UUAJS0UUAJS0UUAGKKKKAExRS0UAFFFFABRRRQAUUUUAFFFFABRRRQAUUUUAFbnhbXW0LV0lJJt5PllHt61h5o7Y7VjWoxrQcJbM1o1ZUpqcd0fREE6TwpLGwZHGQw6EVIeleV+CPFv2B102+k/wBHbiJz/AfT6V6krBlBByD0Ir4fF4WeGqOEj7jCYqGJpqUdyK5tYrqB4J41kicYZWHUV5V4m8EXOmO9zYI01r1KgZZP8RXrnWkKgjGKeExlTDS5obdhYvBU8TG0t+586kYP0pK9l1rwTperFpFj+zzn+OPjP1FcVqHw61a1JNs0dynYA7W/WvpsPm9CqvedmfMYjKa9J+6ro4+itSbw7rNuSJNMuR7hM/yqAaRqTHA0+6z/ANcjXoLE0nrzL7zgeHqp25X9xSorbtvCOu3TAJp0qD+9JhR+tdLpnw0lZlfUrpVH/POLk/nWFXMcPSWsvuN6WX4iq9InC21rcXs6w20LyyMeFQZrol8A66YfM8mIHH3C/NepaVodho8Oyzt1Q926k/U1o7eK8OvnlRy/dKy8z3KGRwUf3r1Pny9sbrT7gwXcLRSjsw6/Sq9e0+LvD6a3pbBFH2mIbo2759K8YdGR2RhhlOCPQ17GXY5YqGu63PGzDAvCzt0ew2iiivSPPCiiigAooooAKKKKACiiigAooooAKKKKACiiigAooooAKKKKACiiigAooooAKKKKACiiigAooooAK7Xwr44fTdlnqLNJbDhZOpT6+1cVRXLicLTxEOWaOjDYmph580GfQ1tdw3cCzQSLJGwyGU5BqbPNeEaP4g1DRJQ1rKfL6tE3KmvR9G+IGmX4WO7zazHjDcqfoa+VxeV1qLvFXR9XhM1o1laTszsKTHNRxXEU6B4pFdT0KnIqTNeW9Nz1E01dBijb7CgdadTCw3FGKCaMikMWgn1qjfavY6bEXu7mOIejHk/hXCa58R96tDpMZHbzpB/IV1UMJWru0EcmIxtGgvfZ2GveILHRLUyTygynhIxyzGvEbqc3N3NORgyOWI9Mmlubqe8nae5laWRurMc1DX1eXYBYVNt3bPlMwx7xUtrJBRRRXpnmhRRRQAUUUUAFFFFABRRRQAUUUUAFFFFABRRRQAUUtFIAooooAKKKKAEpaKKACiiigAooooAKKKKACiiigA69aTHelopWC5bs9VvtPcNaXcsWOytx+VdDafELWrcAS+VOB/eXBP5VydFc9XB0KvxxR008XWp/BJnoMXxRlA/e6apP+xJ/9apT8Uh20xs+8lec0VyvKMK/snV/a2K/mO8n+J94wIhsYkPqzE1iXvjfXLzI+1eSp7RjH61z1Fa08tw0NoGNTMcTPebJJp5bhy80jyMe7NmoqWiuyMVFWSORycndsKKKKokKKKKACiiigAooooAKKKKACiiigApKWigAooooASilooAKKKKACiiigAooooAKKKKACitCw0TUtUjaSztXlRTgsOmabf6Pf6WEN5bPCHOFLd6x+sUufk5lc19jU5ee2hRooq9YaNqGqK7WVq8ypwxXoDVzqRguaTsiIwlN2irlGitv/hEde/6B0v6UHwjro66dLWP1yh/OvvNvqlf+RmJRU0drPLdC1SJjOW27O+a0ZfC+tQQvLJp8oRBlj6CrliKUGlKSVyI0akk3GJkUVcsNLvdTdlsrdpioy23tTb7TbzTZRHeW7wsem4dar21Pm5Lq4vZT5ee2hVorTs/DurX9uJ7WykkiPRh0NWP+ER13/oHS/pWbxdBOzki1hqzV1FmJRW3/AMIjrv8A0Dpf0o/4RHXv+gdLS+uUP5194/qlf+VmJRW3/wAIjr3/AEDpf0o/4RHXf+gdLR9cofzr7w+qV/5WYlFbX/CI69/0Dpf0qlf6Tf6Zt+2WskIboWHFVHE0Zu0ZJsmWHqxV5RZSooPFFbmIUU+OGSZwkUbOx7KMmp20y/VSzWc4A6koaiVSEXZstU5tXSKtFFFXcgKKKKV0OzCiiimIKKKKBBRRRQMKKKKACiiigAooooAKKKKACiiigAooooYHq3w1APh6U9/Pb+lbPiLw3B4ht4opppIhG24FMcn8a8+8LeMk8P2ElpJavKC5cFT610UPxLtJZo4zYzKGYLnI4zXyOKwuJWJlUprqfW4XFYV4aNKo+hVvPhlFHau9rfStKoyFkAwfyp/w7urez0+8guJ445Fn5V2APQV3xO6EnsVzXgF7xqFzyf8AWt/M1phHUx9OdGrLsY4yNPA1IVaUT36GaKeMPE6up/iU5FR3F3bWxxPNHGSMgMwFc58PM/8ACKRZ/wCej/zrm/ibn+0rPr/qzXBSwqniXQv8z0a2LdPDKtb5GXozrL8QVdCGVrlypHQjJr1jUx/xLLrj/lk38q8c8JH/AIqix4/i/pXsep/8gq6/65N/I12ZqlGvCKeyRxZW3LDzk1vc89+G13bWzXqzzRxlgpG8gZq/8RLqxudJg8qaKSUSjGxgTjvXmYzgdelLk16v9nxliFiFL5Hlf2hKOHeH5dO5614K1jT18OW8D3MSSx5DK7AHrXSDVNP/AOfy3/7+CvARRk+tY1ckjUm5qe5vSzuVOChy7Hv39qaf/wA/lv8A9/BR/alh/wA/lv8A9/BXgGT6n86Mn1NZ/wBgL+f8DT+35fyfie//ANp2B/5fIP8Av4KVdQsncKt1CxPAAcc14Bk+p/OvRPAnhYll1a+U/wDTBD/6Ea5MXldPDU+eU/wOvCZpUxNRQjD1PRD+lct4+MI8MTCTbu3DZnrnPauivLyGwtJLmdwkcYySa8Y8S+IZ9fvzIcrbocRR/wBT71z5ZhZ1qyktkdGZ4qFGk4PdmJ25qSCCW6nSCFC8jnCqKYFLsFAJYnAA716t4L8KLpcC394gN3IPlB/5Zj/GvpsbjI4Wnd79D5nBYOWJqWW3Uv8AhbwzDoVgDIoe7kGZHI6ewqLxf4kh0WwMMYV7uVcKnoPU1o+INeg0LT2nkIMrcRp/eNeLX9/caleyXd0+6WQ5PoPYV4OBwk8ZVdart+Z7uPxNPCUvYUtyuTkkk9ea7HwZ4S/tWQX16h+xp9xD/wAtD/hWf4U8NSa9e7pFZbOM/vG9T6CvY4IIrW3WKJQkaDAUdAK7c0zD2a9jSevU48ry72j9tVWhQk0bR4Imd7G2VEGSSgwBXkHiS9sb3WJJNPgWGBRtG0YDY710njjxUbuV9LsZMQqcSuv8R9B7VwlXlODnFe2qN67IjNsXTm/Y0krLdhRRRXunhhRRRQAUUUUAFFFFABRRRQAUUtFACUUtFACUUtFACUUtFAHonw1sra5tb954I5GEigF1zxip/iBZWtvFpskNvHGxuAMqoGRR8L/+PLUP+uq/yp/xNJGnWTAkHzsjH0r5OTk8xcb9f0PqoKKy1St0/U7VD/oo/wBz+lcX4GsrW4j1J5reOR/tbDLKDxXEjxXrgj8v+0ZdmMY46VVsta1LTfMFpeSRCQ7nA5yfWt4ZRXjCceZXZz1M3ozqQly6I92hhigj2RIqL6KMCmT2ltcsDNDHIR0LKDWH4IvrrUfDkdxdzNLMZHBY9cA1h+Pta1HS7+0SyunhVkJYL35ryaeFqTruinqexUxVOGHVVr3TtY9Ps4nDpbRKw6EIAatMoZSrAEEYINeTeGvEmsXniGzguL+SSJ2+ZTjnivUb+RotPuJEJDrGxBHY4oxWFqUKihN3bDCYunXpucFZIj/syw/584P+/YrjviLY2kGiwyRW8UbiUDKqAa40eLteIB/tOX9KqX+talqaLHeXkkyKchW9a9fC5XiKdWM3LRHj4rNMPUpSgo6szzxRS0V9Gj524lFLVvTbVb7VLa1YkLLIFJHoampNQi5PoVCLnJRXU6DwZ4YbWLwXdymLOE9D/wAtD6fSvWWMVvDklUjRfoAKjsbOHT7NLeBAkaDAArzvxz4qNzI2lWTkRLxM4/iPpXyE5VcxxFlt+SProRpZbhrvd/izM8YeKZNauzbW7FbKJuAP4z61ytLXY+C/Cp1Odb+7j/0SM5VSP9Yf8K+ibo4Ch5L8T55Ktjq/m/wNLwN4TyV1W/j94I2HT/aNdzqepW+k2El1cMFRB09T2FSzTw2Vq0rlY4o1yfQCvHfFPiOXXr87SVtIziNPX3NfPUqdXMa7lPY+gq1KWW4dQj8RS1zWrnXNRe5nJC9I0HRFp2haHca9qC28IKxjmR/7o/xqtp2n3GqX0dpboWkc+nAHqa9o0DQ7fQtNS2iGXxmR+7NXr47GQwdJUqW/5HkYDCTxlX2lTbqWtN0630qxjtLZAkaDA9T71x/jjxYbRG0yxkxOwxI4/gHp9a0/GHihNFtPIgYG8kHyj+6PU15FJI8sjSSOXdzlmJ5Jrz8swLrS9vV2/M9HM8eqMfYUt/yI+/eilor6lKx8s3cSilopgJRRS0AJRS0UAJRS0UAJRS0UAFFFFAgooooAKKKKACiiikB6X8L/APjy1D/rqv8AKn/E7/kG2f8A11P8qZ8L/wDjy1D/AK6r/Kn/ABO/5Btl/wBdT/KvlP8AmafP9D6v/mVfI8xNbuheFr3X4ZJbZ41SNtp3nvWHXdeBvEWnaPp9xDezeW7y7xkHkYA/pXu4+pVp0uairs8HA06VSqo1nZHZeFdHn0TREs7hlaQMzEr05NZPjLwtea9dW81s8aiNCCHrp9O1K21S1W5tJBJESQDjuOtVdW8Qado8iR3k4jZwSoxnNfJU61aNf2kV7x9dVo0JYf2cn7p5V4Yha38YWsD43xylDj1GRXsl5C09lNCpwzoVGfcV5BoEy3HjqGZM7ZLh2XPocmvY5ZVhieRzhVGSfau7N3L20W97I4snUfYzXS55WPhrqoA/f2/5msvXPCV9oNqlxcyRMjNt+Q9K9H/4TnQO16P++TXMeOPEmmatpUVvZT+Y/mhiAD0rpwuMxsqsYzWnocuLwmBjSlKD19TgKKO1FfSI+cYVqeHMHxJpwP8Az3WsvmtTw5/yMmnf9d1/nXPiv4MvRm2G/jR9Ue4y/wCpb/dNeA3v/H/cf9dG/nXv8v8AqW+hr5/vf+P64/66N/OvByL4pn0GfP3YENdJp/jbVdNso7SHyTHGMKWXnFc3RX0FahTrK1RXPnaNepRd6bszc1jxXqetQiG5kVYgclEGAfrWPDBLczpDCjPI5woHc0xVLEAZJJ4HrXqngnwoNOt11C8T/SpBlVI/1Y/xrixNejgaXuK3ZHbhqFbHVfed+7NHwp4ai0KxDuA13KMyP6ewqz4i1+DQtPaZyGmYYjj7k1b1XVLfSLGS6uXAVRwPU+grxbWtXuNa1GS7nJ5OETsq+grwsHhZ42s6lTbr/ke9jcVTwNFUqW5Wvb2fULyS6uXLyyHJJ/lVeiivroQUYqK2PkZScpOT3Ciir1vpGo3cPnW9jPLGejKmQaU6kYK8nYcISm7RVyjRUksMkErRyoyOvBVhgio6pSTV0S007MKKKKoQUUUUAFFFFABRRRQAtGKKKQgxRRRQAUUUUAFFFFAHpXwv/wCPLUP+uq/yp/xO/wCQbZf9dT/KmfDAj7FfjPPmr/KtjxnoN1r1lBHaMgeN9x3ng8V8lUnGnmTlJ6X/AEPr6cJVMt5Yq7seO0Vqazod5oVwkV4qZkBKlTkcVPovhi/16KSW18sIjbSXPevpHiaSp+1cvdPmVhqrqezUfePQvh5/yKsXH/LR/wCdc78Tv+QlZf8AXM/zrsvCmkzaJocdncMrShmYlenJrjPiaQdTswOojP8AOvm8HJTzByjtqfSY2LhlyUt9DA8In/iqbD/f/pXseqf8gu6/65N/KvG/CRC+KbEk4G/+le0XcX2izmhUgF0Kg/UVedaYmL8iclV8NNI+fB9ylrrj8OdaHyh7cgd9x5rJ1rw1qOhKj3aL5bnAZDkZ9K92jjcPNqEZK54NbBYiCcpRdjHooq7pel3WsXy2lqoMhGST0UeprqnOMI80nZI5YQlOXLHVspVqeHB/xUenn/puv863h8NtXx/r7b8zV7R/AOpWOr2t1NNAY4pA5C5ycV5mIzHDSpSipa2Z6VDLsTGrFuOlz0WX/Ut9DXgF7/x/3H/XRv5179KQsD54+U14DdkG9uCOQZG5/GvPyL4pnpZ/8MCGjpRXV+CfDi6zeNdXAzbQMBtP8TdcfSvexGIjQpupI8DD0J16ihE1vA3hTcU1W+TjrBGw/wDHjXoFzcxWds88zhI0GSTUqIEQKqgAcACuW8W6Hq+uFILWeGO0AyysTlj7+1fHTrPFV+aq7L8kfZ06P1Shy0ld/mzz/wAT+Ipte1AsCVtYziJP6msLFdkPhtq3/Pe2/Wl/4Vrq3/PxbfrX0lHG4OjBQhLRHzNbBYytNzlHVnGYoxXZ/wDCtdW/572360f8K21b/n4tv1rX+08L/OZf2Ziv5DjK9p8Ggf8ACLWXH8H9a4n/AIVtq2P+Pi2/WvQ9D099K0a2s5XDPEuCw6ZryM2xdGtTSpu7uevlGDrUajlUjZWPOPiMip4hj2qBmEE4781yGK7D4jkHxDHjtCP51x9ezlv+6wPHzL/eZ27hRiiiu44AxRRRQAUUUUAFFFFABRRRQAUUUUAFFFFABRRRQBveFvETeH79nZS9vKAJFHUY7ivSIvG2gSRhzfopPZgQRXjNLmvLxWVUsRPnejPUwuaVsNDkjqjrPHmsWOr31q1lMJViRgzAcc4q/wCBPEOm6VYXMN7cCF2l3DIPIwK4M0Vcsug8OsPd2RnHMJxxDxFtT2O58daFDEzpd+awHCopJNeYa9rMuuao13ICq42xp6CsuilhMspYaXOtWVi8zq4mPLLRElvPJa3Mc8RxJGwZT716tpXj7Sbm2U3kv2aYD5gwOM+xryWitMZgKeKtzbojB4+phW+TZntX/CaeH/8AoJRfr/hXLeOfEWl6ppUVvZXSzSeYGwoPArz6iuWjk1OlUU1J6HVXzmrWpum0tQrpPBGqWela2815KI42iKhj65Fc3R2r0cRQVam6ctmebQrOjUVRdD2n/hNNA/6CMf5Gj/hNfD//AEEY/wAjXi+TjFJXk/2FR/mZ6/8Ab1b+VHpPiTx7ZtZyW2lsZZXG0yYwFFebHrzRRXo4TBU8LHlgebi8bUxMuaYZrtfAviWy0dbi1vXMaSNvV8ZGcY5riqK0xOGjiKbpyIw2Jlh6iqR3Pav+E08P/wDQRiH50f8ACaeH/wDoJRfrXitFeV/YVL+Znq/29W/lR7V/wmnh/wD6CUX60f8ACaeH/wDoJRfrXi2aM0f2FS/mYf29W/lR7T/wmnh//oJRfrR/wmnh/wD6CUX614tmko/sKl/Mw/t6t/Kj2r/hNPD/AP0Eov1qte+O9Dt4GeK6Ez4+VEU8149RTWRUU9ZMTz6u1ZJF/WNTl1jUpLyYYLdF/uj0qhRRXs06apxUY7I8WdRzk5S3YUUUVZAUUUUAFFFFABRRRQAUUUUAFFFFABRRRQAUUUUAFFFFABRRRQAUUUUAFFFFABRRRQAUUUUAFFFFABRRRQAUUUUAFFFFABRRRQAUUUUAFFFFABRRRQAUUUUAFFFFABRRRQAUUUUAFGKWigBMUYpaKAExRilooATFGKWigBMUYpaKAExRilooATFGKWigBMUYpaKAExRilooATFGKWigBMUYpaKAExRilooATFGKWigBMUYpaKAExRilooATFGKWigBMUUtFACUYp1JQAmKMUtFACYoxS0UAJijFLRQAmKKWig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959346" y="2132856"/>
            <a:ext cx="6936432" cy="4336256"/>
            <a:chOff x="1315944" y="1789237"/>
            <a:chExt cx="6936432" cy="4336256"/>
          </a:xfrm>
        </p:grpSpPr>
        <p:grpSp>
          <p:nvGrpSpPr>
            <p:cNvPr id="9" name="组合 8"/>
            <p:cNvGrpSpPr/>
            <p:nvPr/>
          </p:nvGrpSpPr>
          <p:grpSpPr>
            <a:xfrm>
              <a:off x="1315944" y="1789237"/>
              <a:ext cx="6936432" cy="4336256"/>
              <a:chOff x="1315944" y="1789237"/>
              <a:chExt cx="6936432" cy="4336256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315944" y="1789237"/>
                <a:ext cx="6936432" cy="4336256"/>
              </a:xfrm>
              <a:prstGeom prst="rect">
                <a:avLst/>
              </a:prstGeom>
              <a:noFill/>
            </p:spPr>
          </p:sp>
          <p:sp>
            <p:nvSpPr>
              <p:cNvPr id="11" name="任意多边形 10"/>
              <p:cNvSpPr/>
              <p:nvPr/>
            </p:nvSpPr>
            <p:spPr>
              <a:xfrm>
                <a:off x="1317637" y="3655928"/>
                <a:ext cx="1507183" cy="602873"/>
              </a:xfrm>
              <a:custGeom>
                <a:avLst/>
                <a:gdLst>
                  <a:gd name="connsiteX0" fmla="*/ 0 w 1507183"/>
                  <a:gd name="connsiteY0" fmla="*/ 0 h 602873"/>
                  <a:gd name="connsiteX1" fmla="*/ 1205747 w 1507183"/>
                  <a:gd name="connsiteY1" fmla="*/ 0 h 602873"/>
                  <a:gd name="connsiteX2" fmla="*/ 1507183 w 1507183"/>
                  <a:gd name="connsiteY2" fmla="*/ 301437 h 602873"/>
                  <a:gd name="connsiteX3" fmla="*/ 1205747 w 1507183"/>
                  <a:gd name="connsiteY3" fmla="*/ 602873 h 602873"/>
                  <a:gd name="connsiteX4" fmla="*/ 0 w 1507183"/>
                  <a:gd name="connsiteY4" fmla="*/ 602873 h 602873"/>
                  <a:gd name="connsiteX5" fmla="*/ 301437 w 1507183"/>
                  <a:gd name="connsiteY5" fmla="*/ 301437 h 602873"/>
                  <a:gd name="connsiteX6" fmla="*/ 0 w 1507183"/>
                  <a:gd name="connsiteY6" fmla="*/ 0 h 60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7183" h="602873">
                    <a:moveTo>
                      <a:pt x="0" y="0"/>
                    </a:moveTo>
                    <a:lnTo>
                      <a:pt x="1205747" y="0"/>
                    </a:lnTo>
                    <a:lnTo>
                      <a:pt x="1507183" y="301437"/>
                    </a:lnTo>
                    <a:lnTo>
                      <a:pt x="1205747" y="602873"/>
                    </a:lnTo>
                    <a:lnTo>
                      <a:pt x="0" y="602873"/>
                    </a:lnTo>
                    <a:lnTo>
                      <a:pt x="301437" y="30143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7444" tIns="18669" rIns="320105" bIns="18669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smtClean="0">
                    <a:latin typeface="微软雅黑" pitchFamily="34" charset="-122"/>
                    <a:ea typeface="微软雅黑" pitchFamily="34" charset="-122"/>
                  </a:rPr>
                  <a:t>用户注册：曹宇航</a:t>
                </a:r>
                <a:endParaRPr lang="zh-CN" altLang="en-US" sz="1400" kern="12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2674102" y="3655928"/>
                <a:ext cx="1507183" cy="602873"/>
              </a:xfrm>
              <a:custGeom>
                <a:avLst/>
                <a:gdLst>
                  <a:gd name="connsiteX0" fmla="*/ 0 w 1507183"/>
                  <a:gd name="connsiteY0" fmla="*/ 0 h 602873"/>
                  <a:gd name="connsiteX1" fmla="*/ 1205747 w 1507183"/>
                  <a:gd name="connsiteY1" fmla="*/ 0 h 602873"/>
                  <a:gd name="connsiteX2" fmla="*/ 1507183 w 1507183"/>
                  <a:gd name="connsiteY2" fmla="*/ 301437 h 602873"/>
                  <a:gd name="connsiteX3" fmla="*/ 1205747 w 1507183"/>
                  <a:gd name="connsiteY3" fmla="*/ 602873 h 602873"/>
                  <a:gd name="connsiteX4" fmla="*/ 0 w 1507183"/>
                  <a:gd name="connsiteY4" fmla="*/ 602873 h 602873"/>
                  <a:gd name="connsiteX5" fmla="*/ 301437 w 1507183"/>
                  <a:gd name="connsiteY5" fmla="*/ 301437 h 602873"/>
                  <a:gd name="connsiteX6" fmla="*/ 0 w 1507183"/>
                  <a:gd name="connsiteY6" fmla="*/ 0 h 60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7183" h="602873">
                    <a:moveTo>
                      <a:pt x="0" y="0"/>
                    </a:moveTo>
                    <a:lnTo>
                      <a:pt x="1205747" y="0"/>
                    </a:lnTo>
                    <a:lnTo>
                      <a:pt x="1507183" y="301437"/>
                    </a:lnTo>
                    <a:lnTo>
                      <a:pt x="1205747" y="602873"/>
                    </a:lnTo>
                    <a:lnTo>
                      <a:pt x="0" y="602873"/>
                    </a:lnTo>
                    <a:lnTo>
                      <a:pt x="301437" y="30143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2812566"/>
                  <a:satOff val="-4220"/>
                  <a:lumOff val="-686"/>
                  <a:alphaOff val="0"/>
                </a:schemeClr>
              </a:fillRef>
              <a:effectRef idx="0">
                <a:schemeClr val="accent3">
                  <a:hueOff val="2812566"/>
                  <a:satOff val="-4220"/>
                  <a:lumOff val="-68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7444" tIns="18669" rIns="320105" bIns="18669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CN" altLang="en-US" sz="1400" kern="1200" dirty="0" smtClean="0">
                    <a:latin typeface="微软雅黑" pitchFamily="34" charset="-122"/>
                    <a:ea typeface="微软雅黑" pitchFamily="34" charset="-122"/>
                  </a:rPr>
                  <a:t>用户登录</a:t>
                </a:r>
                <a:r>
                  <a:rPr lang="zh-CN" altLang="en-US" sz="1400" kern="1200" dirty="0" smtClean="0">
                    <a:latin typeface="微软雅黑" pitchFamily="34" charset="-122"/>
                    <a:ea typeface="微软雅黑" pitchFamily="34" charset="-122"/>
                  </a:rPr>
                  <a:t>：</a:t>
                </a:r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余仁睿</a:t>
                </a:r>
                <a:endParaRPr lang="zh-CN" altLang="en-US" sz="1400" kern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4030568" y="3655928"/>
                <a:ext cx="1507183" cy="602873"/>
              </a:xfrm>
              <a:custGeom>
                <a:avLst/>
                <a:gdLst>
                  <a:gd name="connsiteX0" fmla="*/ 0 w 1507183"/>
                  <a:gd name="connsiteY0" fmla="*/ 0 h 602873"/>
                  <a:gd name="connsiteX1" fmla="*/ 1205747 w 1507183"/>
                  <a:gd name="connsiteY1" fmla="*/ 0 h 602873"/>
                  <a:gd name="connsiteX2" fmla="*/ 1507183 w 1507183"/>
                  <a:gd name="connsiteY2" fmla="*/ 301437 h 602873"/>
                  <a:gd name="connsiteX3" fmla="*/ 1205747 w 1507183"/>
                  <a:gd name="connsiteY3" fmla="*/ 602873 h 602873"/>
                  <a:gd name="connsiteX4" fmla="*/ 0 w 1507183"/>
                  <a:gd name="connsiteY4" fmla="*/ 602873 h 602873"/>
                  <a:gd name="connsiteX5" fmla="*/ 301437 w 1507183"/>
                  <a:gd name="connsiteY5" fmla="*/ 301437 h 602873"/>
                  <a:gd name="connsiteX6" fmla="*/ 0 w 1507183"/>
                  <a:gd name="connsiteY6" fmla="*/ 0 h 60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7183" h="602873">
                    <a:moveTo>
                      <a:pt x="0" y="0"/>
                    </a:moveTo>
                    <a:lnTo>
                      <a:pt x="1205747" y="0"/>
                    </a:lnTo>
                    <a:lnTo>
                      <a:pt x="1507183" y="301437"/>
                    </a:lnTo>
                    <a:lnTo>
                      <a:pt x="1205747" y="602873"/>
                    </a:lnTo>
                    <a:lnTo>
                      <a:pt x="0" y="602873"/>
                    </a:lnTo>
                    <a:lnTo>
                      <a:pt x="301437" y="30143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5625132"/>
                  <a:satOff val="-8440"/>
                  <a:lumOff val="-1373"/>
                  <a:alphaOff val="0"/>
                </a:schemeClr>
              </a:fillRef>
              <a:effectRef idx="0">
                <a:schemeClr val="accent3">
                  <a:hueOff val="5625132"/>
                  <a:satOff val="-8440"/>
                  <a:lumOff val="-1373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7444" tIns="18669" rIns="320105" bIns="18669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CN" altLang="en-US" sz="1400" kern="1200" dirty="0" smtClean="0">
                    <a:latin typeface="微软雅黑" pitchFamily="34" charset="-122"/>
                    <a:ea typeface="微软雅黑" pitchFamily="34" charset="-122"/>
                  </a:rPr>
                  <a:t>餐车管理</a:t>
                </a:r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：张宇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洋</a:t>
                </a:r>
                <a:endParaRPr lang="zh-CN" altLang="en-US" sz="1400" kern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5387033" y="3655928"/>
                <a:ext cx="1507183" cy="602873"/>
              </a:xfrm>
              <a:custGeom>
                <a:avLst/>
                <a:gdLst>
                  <a:gd name="connsiteX0" fmla="*/ 0 w 1507183"/>
                  <a:gd name="connsiteY0" fmla="*/ 0 h 602873"/>
                  <a:gd name="connsiteX1" fmla="*/ 1205747 w 1507183"/>
                  <a:gd name="connsiteY1" fmla="*/ 0 h 602873"/>
                  <a:gd name="connsiteX2" fmla="*/ 1507183 w 1507183"/>
                  <a:gd name="connsiteY2" fmla="*/ 301437 h 602873"/>
                  <a:gd name="connsiteX3" fmla="*/ 1205747 w 1507183"/>
                  <a:gd name="connsiteY3" fmla="*/ 602873 h 602873"/>
                  <a:gd name="connsiteX4" fmla="*/ 0 w 1507183"/>
                  <a:gd name="connsiteY4" fmla="*/ 602873 h 602873"/>
                  <a:gd name="connsiteX5" fmla="*/ 301437 w 1507183"/>
                  <a:gd name="connsiteY5" fmla="*/ 301437 h 602873"/>
                  <a:gd name="connsiteX6" fmla="*/ 0 w 1507183"/>
                  <a:gd name="connsiteY6" fmla="*/ 0 h 60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7183" h="602873">
                    <a:moveTo>
                      <a:pt x="0" y="0"/>
                    </a:moveTo>
                    <a:lnTo>
                      <a:pt x="1205747" y="0"/>
                    </a:lnTo>
                    <a:lnTo>
                      <a:pt x="1507183" y="301437"/>
                    </a:lnTo>
                    <a:lnTo>
                      <a:pt x="1205747" y="602873"/>
                    </a:lnTo>
                    <a:lnTo>
                      <a:pt x="0" y="602873"/>
                    </a:lnTo>
                    <a:lnTo>
                      <a:pt x="301437" y="30143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8437698"/>
                  <a:satOff val="-12660"/>
                  <a:lumOff val="-2059"/>
                  <a:alphaOff val="0"/>
                </a:schemeClr>
              </a:fillRef>
              <a:effectRef idx="0">
                <a:schemeClr val="accent3">
                  <a:hueOff val="8437698"/>
                  <a:satOff val="-12660"/>
                  <a:lumOff val="-2059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7444" tIns="18669" rIns="320105" bIns="18669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 smtClean="0">
                    <a:latin typeface="微软雅黑" pitchFamily="34" charset="-122"/>
                    <a:ea typeface="微软雅黑" pitchFamily="34" charset="-122"/>
                  </a:rPr>
                  <a:t>订单查询：谢琛晨</a:t>
                </a:r>
                <a:endParaRPr lang="zh-CN" altLang="en-US" sz="1400" kern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6743498" y="3655928"/>
                <a:ext cx="1507183" cy="602873"/>
              </a:xfrm>
              <a:custGeom>
                <a:avLst/>
                <a:gdLst>
                  <a:gd name="connsiteX0" fmla="*/ 0 w 1507183"/>
                  <a:gd name="connsiteY0" fmla="*/ 0 h 602873"/>
                  <a:gd name="connsiteX1" fmla="*/ 1205747 w 1507183"/>
                  <a:gd name="connsiteY1" fmla="*/ 0 h 602873"/>
                  <a:gd name="connsiteX2" fmla="*/ 1507183 w 1507183"/>
                  <a:gd name="connsiteY2" fmla="*/ 301437 h 602873"/>
                  <a:gd name="connsiteX3" fmla="*/ 1205747 w 1507183"/>
                  <a:gd name="connsiteY3" fmla="*/ 602873 h 602873"/>
                  <a:gd name="connsiteX4" fmla="*/ 0 w 1507183"/>
                  <a:gd name="connsiteY4" fmla="*/ 602873 h 602873"/>
                  <a:gd name="connsiteX5" fmla="*/ 301437 w 1507183"/>
                  <a:gd name="connsiteY5" fmla="*/ 301437 h 602873"/>
                  <a:gd name="connsiteX6" fmla="*/ 0 w 1507183"/>
                  <a:gd name="connsiteY6" fmla="*/ 0 h 60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7183" h="602873">
                    <a:moveTo>
                      <a:pt x="0" y="0"/>
                    </a:moveTo>
                    <a:lnTo>
                      <a:pt x="1205747" y="0"/>
                    </a:lnTo>
                    <a:lnTo>
                      <a:pt x="1507183" y="301437"/>
                    </a:lnTo>
                    <a:lnTo>
                      <a:pt x="1205747" y="602873"/>
                    </a:lnTo>
                    <a:lnTo>
                      <a:pt x="0" y="602873"/>
                    </a:lnTo>
                    <a:lnTo>
                      <a:pt x="301437" y="30143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11250264"/>
                  <a:satOff val="-16880"/>
                  <a:lumOff val="-2745"/>
                  <a:alphaOff val="0"/>
                </a:schemeClr>
              </a:fillRef>
              <a:effectRef idx="0">
                <a:schemeClr val="accent3">
                  <a:hueOff val="11250264"/>
                  <a:satOff val="-16880"/>
                  <a:lumOff val="-274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7444" tIns="18669" rIns="320105" bIns="18669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smtClean="0">
                    <a:latin typeface="微软雅黑" pitchFamily="34" charset="-122"/>
                    <a:ea typeface="微软雅黑" pitchFamily="34" charset="-122"/>
                  </a:rPr>
                  <a:t>销售排行：李佳森</a:t>
                </a:r>
                <a:endParaRPr lang="zh-CN" altLang="en-US" sz="1400" kern="12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766428" y="2708920"/>
              <a:ext cx="6035461" cy="609600"/>
              <a:chOff x="1766428" y="2708920"/>
              <a:chExt cx="6035461" cy="609600"/>
            </a:xfrm>
          </p:grpSpPr>
          <p:pic>
            <p:nvPicPr>
              <p:cNvPr id="1033" name="Picture 9" descr="C:\Users\Administrator\Desktop\注册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6428" y="2708920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C:\Users\Administrator\Desktop\登录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2893" y="2708920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5" name="Picture 11" descr="C:\Users\Administrator\Desktop\餐车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9360" y="2708920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C:\Users\Administrator\Desktop\订单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35824" y="2708920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7" name="Picture 13" descr="C:\Users\Administrator\Desktop\销售排行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92289" y="2708920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357188" y="428625"/>
            <a:ext cx="1917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功能介绍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585989" y="873988"/>
            <a:ext cx="1394172" cy="504825"/>
            <a:chOff x="3585989" y="873988"/>
            <a:chExt cx="1394172" cy="504825"/>
          </a:xfrm>
        </p:grpSpPr>
        <p:sp>
          <p:nvSpPr>
            <p:cNvPr id="17" name="矩形 16"/>
            <p:cNvSpPr/>
            <p:nvPr/>
          </p:nvSpPr>
          <p:spPr bwMode="auto">
            <a:xfrm>
              <a:off x="3585989" y="873988"/>
              <a:ext cx="1394172" cy="504825"/>
            </a:xfrm>
            <a:prstGeom prst="rect">
              <a:avLst/>
            </a:prstGeom>
            <a:solidFill>
              <a:srgbClr val="C2A6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矩形 15"/>
            <p:cNvSpPr>
              <a:spLocks noChangeArrowheads="1"/>
            </p:cNvSpPr>
            <p:nvPr/>
          </p:nvSpPr>
          <p:spPr bwMode="auto">
            <a:xfrm>
              <a:off x="3678922" y="926346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用户</a:t>
              </a:r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注册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315944" y="17927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用户表设计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3028" y="2162096"/>
            <a:ext cx="2923346" cy="3970318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drop table if exists User;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create table User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user_id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int(11) not null auto_increment,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user_name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varchar(10),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user_password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char(16),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user_truename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char(10),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user_sex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char(2),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user_birthday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char(20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user_idcard char(20),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user_address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char(20),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user_phonenumber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bigint,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user_email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char(26),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user_postcode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char(10),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primary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key(user_id)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DEFAULT CHARSET=utf8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5496" y="1977430"/>
            <a:ext cx="9027698" cy="3658617"/>
            <a:chOff x="35496" y="1977430"/>
            <a:chExt cx="9027698" cy="3658617"/>
          </a:xfrm>
        </p:grpSpPr>
        <p:sp>
          <p:nvSpPr>
            <p:cNvPr id="27" name="TextBox 26"/>
            <p:cNvSpPr txBox="1"/>
            <p:nvPr/>
          </p:nvSpPr>
          <p:spPr>
            <a:xfrm>
              <a:off x="6004395" y="1977430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数据库中的用户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数据</a:t>
              </a:r>
            </a:p>
          </p:txBody>
        </p:sp>
        <p:pic>
          <p:nvPicPr>
            <p:cNvPr id="1027" name="Picture 3" descr="C:\Users\Administrator\Documents\Tencent Files\2801922369\Image\Group\9~R6][_G8~KUVR$DQWXRDY6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2492896"/>
              <a:ext cx="9027698" cy="3143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357188" y="428625"/>
            <a:ext cx="1917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功能介绍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585989" y="907951"/>
            <a:ext cx="1394172" cy="504825"/>
            <a:chOff x="1089596" y="1265216"/>
            <a:chExt cx="1394172" cy="504825"/>
          </a:xfrm>
        </p:grpSpPr>
        <p:sp>
          <p:nvSpPr>
            <p:cNvPr id="17" name="矩形 16"/>
            <p:cNvSpPr/>
            <p:nvPr/>
          </p:nvSpPr>
          <p:spPr bwMode="auto">
            <a:xfrm>
              <a:off x="1089596" y="1265216"/>
              <a:ext cx="1394172" cy="504825"/>
            </a:xfrm>
            <a:prstGeom prst="rect">
              <a:avLst/>
            </a:prstGeom>
            <a:solidFill>
              <a:srgbClr val="C2A6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矩形 15"/>
            <p:cNvSpPr>
              <a:spLocks noChangeArrowheads="1"/>
            </p:cNvSpPr>
            <p:nvPr/>
          </p:nvSpPr>
          <p:spPr bwMode="auto">
            <a:xfrm>
              <a:off x="1232684" y="1332962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mtClean="0">
                  <a:latin typeface="微软雅黑" pitchFamily="34" charset="-122"/>
                  <a:ea typeface="微软雅黑" pitchFamily="34" charset="-122"/>
                </a:rPr>
                <a:t>用户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注册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56320" y="1412776"/>
            <a:ext cx="6096000" cy="3530550"/>
            <a:chOff x="1547664" y="1010122"/>
            <a:chExt cx="6096000" cy="3530550"/>
          </a:xfrm>
        </p:grpSpPr>
        <p:graphicFrame>
          <p:nvGraphicFramePr>
            <p:cNvPr id="5" name="图示 4"/>
            <p:cNvGraphicFramePr/>
            <p:nvPr>
              <p:extLst>
                <p:ext uri="{D42A27DB-BD31-4B8C-83A1-F6EECF244321}">
                  <p14:modId xmlns:p14="http://schemas.microsoft.com/office/powerpoint/2010/main" val="3135766168"/>
                </p:ext>
              </p:extLst>
            </p:nvPr>
          </p:nvGraphicFramePr>
          <p:xfrm>
            <a:off x="1547664" y="2708920"/>
            <a:ext cx="6096000" cy="18317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3238563" y="1010122"/>
              <a:ext cx="2714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mtClean="0">
                  <a:latin typeface="微软雅黑" pitchFamily="34" charset="-122"/>
                  <a:ea typeface="微软雅黑" pitchFamily="34" charset="-122"/>
                </a:rPr>
                <a:t>注册流程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330" y="2060848"/>
            <a:ext cx="21145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764" y="4752528"/>
            <a:ext cx="3122830" cy="177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" r="37666"/>
          <a:stretch/>
        </p:blipFill>
        <p:spPr bwMode="auto">
          <a:xfrm>
            <a:off x="5197309" y="908720"/>
            <a:ext cx="3695171" cy="268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725144"/>
            <a:ext cx="3646628" cy="193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92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4548</TotalTime>
  <Words>621</Words>
  <Application>Microsoft Office PowerPoint</Application>
  <PresentationFormat>全屏显示(4:3)</PresentationFormat>
  <Paragraphs>199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Administrator</cp:lastModifiedBy>
  <cp:revision>401</cp:revision>
  <dcterms:created xsi:type="dcterms:W3CDTF">2013-10-30T09:04:50Z</dcterms:created>
  <dcterms:modified xsi:type="dcterms:W3CDTF">2018-08-30T13:03:46Z</dcterms:modified>
</cp:coreProperties>
</file>