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40" r:id="rId1"/>
    <p:sldMasterId id="2147484832" r:id="rId2"/>
    <p:sldMasterId id="2147484835" r:id="rId3"/>
    <p:sldMasterId id="2147484838" r:id="rId4"/>
    <p:sldMasterId id="2147484953" r:id="rId5"/>
  </p:sldMasterIdLst>
  <p:notesMasterIdLst>
    <p:notesMasterId r:id="rId117"/>
  </p:notesMasterIdLst>
  <p:handoutMasterIdLst>
    <p:handoutMasterId r:id="rId118"/>
  </p:handoutMasterIdLst>
  <p:sldIdLst>
    <p:sldId id="1190" r:id="rId6"/>
    <p:sldId id="1095" r:id="rId7"/>
    <p:sldId id="1193" r:id="rId8"/>
    <p:sldId id="1097" r:id="rId9"/>
    <p:sldId id="1098" r:id="rId10"/>
    <p:sldId id="1099" r:id="rId11"/>
    <p:sldId id="1100" r:id="rId12"/>
    <p:sldId id="1101" r:id="rId13"/>
    <p:sldId id="1102" r:id="rId14"/>
    <p:sldId id="1103" r:id="rId15"/>
    <p:sldId id="1106" r:id="rId16"/>
    <p:sldId id="1107" r:id="rId17"/>
    <p:sldId id="1108" r:id="rId18"/>
    <p:sldId id="1215" r:id="rId19"/>
    <p:sldId id="1109" r:id="rId20"/>
    <p:sldId id="1194" r:id="rId21"/>
    <p:sldId id="1195" r:id="rId22"/>
    <p:sldId id="1113" r:id="rId23"/>
    <p:sldId id="1114" r:id="rId24"/>
    <p:sldId id="1115" r:id="rId25"/>
    <p:sldId id="1116" r:id="rId26"/>
    <p:sldId id="1117" r:id="rId27"/>
    <p:sldId id="1118" r:id="rId28"/>
    <p:sldId id="1119" r:id="rId29"/>
    <p:sldId id="1120" r:id="rId30"/>
    <p:sldId id="1121" r:id="rId31"/>
    <p:sldId id="1122" r:id="rId32"/>
    <p:sldId id="1123" r:id="rId33"/>
    <p:sldId id="1126" r:id="rId34"/>
    <p:sldId id="1127" r:id="rId35"/>
    <p:sldId id="1128" r:id="rId36"/>
    <p:sldId id="1129" r:id="rId37"/>
    <p:sldId id="1130" r:id="rId38"/>
    <p:sldId id="1202" r:id="rId39"/>
    <p:sldId id="1225" r:id="rId40"/>
    <p:sldId id="1196" r:id="rId41"/>
    <p:sldId id="1137" r:id="rId42"/>
    <p:sldId id="1138" r:id="rId43"/>
    <p:sldId id="1139" r:id="rId44"/>
    <p:sldId id="1140" r:id="rId45"/>
    <p:sldId id="1141" r:id="rId46"/>
    <p:sldId id="1142" r:id="rId47"/>
    <p:sldId id="1145" r:id="rId48"/>
    <p:sldId id="1146" r:id="rId49"/>
    <p:sldId id="1147" r:id="rId50"/>
    <p:sldId id="1148" r:id="rId51"/>
    <p:sldId id="1149" r:id="rId52"/>
    <p:sldId id="1152" r:id="rId53"/>
    <p:sldId id="1153" r:id="rId54"/>
    <p:sldId id="1154" r:id="rId55"/>
    <p:sldId id="1155" r:id="rId56"/>
    <p:sldId id="1156" r:id="rId57"/>
    <p:sldId id="1157" r:id="rId58"/>
    <p:sldId id="1158" r:id="rId59"/>
    <p:sldId id="1159" r:id="rId60"/>
    <p:sldId id="1238" r:id="rId61"/>
    <p:sldId id="1239" r:id="rId62"/>
    <p:sldId id="1241" r:id="rId63"/>
    <p:sldId id="1243" r:id="rId64"/>
    <p:sldId id="1242" r:id="rId65"/>
    <p:sldId id="1245" r:id="rId66"/>
    <p:sldId id="1246" r:id="rId67"/>
    <p:sldId id="1248" r:id="rId68"/>
    <p:sldId id="1247" r:id="rId69"/>
    <p:sldId id="1237" r:id="rId70"/>
    <p:sldId id="1197" r:id="rId71"/>
    <p:sldId id="1163" r:id="rId72"/>
    <p:sldId id="1164" r:id="rId73"/>
    <p:sldId id="1165" r:id="rId74"/>
    <p:sldId id="1166" r:id="rId75"/>
    <p:sldId id="1167" r:id="rId76"/>
    <p:sldId id="1168" r:id="rId77"/>
    <p:sldId id="1169" r:id="rId78"/>
    <p:sldId id="1170" r:id="rId79"/>
    <p:sldId id="1171" r:id="rId80"/>
    <p:sldId id="1172" r:id="rId81"/>
    <p:sldId id="1173" r:id="rId82"/>
    <p:sldId id="1174" r:id="rId83"/>
    <p:sldId id="1175" r:id="rId84"/>
    <p:sldId id="1176" r:id="rId85"/>
    <p:sldId id="1179" r:id="rId86"/>
    <p:sldId id="1180" r:id="rId87"/>
    <p:sldId id="1181" r:id="rId88"/>
    <p:sldId id="1182" r:id="rId89"/>
    <p:sldId id="1183" r:id="rId90"/>
    <p:sldId id="1184" r:id="rId91"/>
    <p:sldId id="1185" r:id="rId92"/>
    <p:sldId id="1186" r:id="rId93"/>
    <p:sldId id="1187" r:id="rId94"/>
    <p:sldId id="1198" r:id="rId95"/>
    <p:sldId id="706" r:id="rId96"/>
    <p:sldId id="767" r:id="rId97"/>
    <p:sldId id="498" r:id="rId98"/>
    <p:sldId id="769" r:id="rId99"/>
    <p:sldId id="708" r:id="rId100"/>
    <p:sldId id="1199" r:id="rId101"/>
    <p:sldId id="1082" r:id="rId102"/>
    <p:sldId id="1083" r:id="rId103"/>
    <p:sldId id="1094" r:id="rId104"/>
    <p:sldId id="1084" r:id="rId105"/>
    <p:sldId id="1085" r:id="rId106"/>
    <p:sldId id="1204" r:id="rId107"/>
    <p:sldId id="1207" r:id="rId108"/>
    <p:sldId id="1208" r:id="rId109"/>
    <p:sldId id="1209" r:id="rId110"/>
    <p:sldId id="1211" r:id="rId111"/>
    <p:sldId id="1212" r:id="rId112"/>
    <p:sldId id="1213" r:id="rId113"/>
    <p:sldId id="1214" r:id="rId114"/>
    <p:sldId id="1191" r:id="rId115"/>
    <p:sldId id="1192" r:id="rId116"/>
  </p:sldIdLst>
  <p:sldSz cx="9144000" cy="5143500" type="screen16x9"/>
  <p:notesSz cx="9926638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342900" indent="1143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685800" indent="228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028700" indent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371600" indent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CC"/>
    <a:srgbClr val="FF9999"/>
    <a:srgbClr val="CC0000"/>
    <a:srgbClr val="CC3300"/>
    <a:srgbClr val="FF00FF"/>
    <a:srgbClr val="0000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69876" autoAdjust="0"/>
  </p:normalViewPr>
  <p:slideViewPr>
    <p:cSldViewPr>
      <p:cViewPr varScale="1">
        <p:scale>
          <a:sx n="135" d="100"/>
          <a:sy n="135" d="100"/>
        </p:scale>
        <p:origin x="120" y="4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13" Type="http://schemas.openxmlformats.org/officeDocument/2006/relationships/slide" Target="slides/slide108.xml"/><Relationship Id="rId118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16" Type="http://schemas.openxmlformats.org/officeDocument/2006/relationships/slide" Target="slides/slide11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11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presProps" Target="pres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viewProps" Target="view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BBAC7A6-ED8E-4AFA-9B98-9471E10291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553" cy="3408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7BEF81-FF80-4B93-98C1-04E0D3BCE7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1755" y="0"/>
            <a:ext cx="4302553" cy="3408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7D115E-E565-4D1B-80C1-7F53E89F79C7}" type="datetimeFigureOut">
              <a:rPr lang="zh-CN" altLang="en-US"/>
              <a:pPr>
                <a:defRPr/>
              </a:pPr>
              <a:t>2023/5/10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EEE899-9F83-4334-8848-8633C56EEC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456868"/>
            <a:ext cx="4302553" cy="3408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81F22A-469C-40BE-916A-D11A802CA9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1755" y="6456868"/>
            <a:ext cx="4302553" cy="34080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BD61CC-EDC9-404B-A9F5-90E70B142C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12.7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20.2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1,'7'0,"0"0,0 0,-1 1,1-1,0 2,0-1,0 1,-1 0,1 0,-1 1,1 0,-1 0,0 1,0-1,-1 1,1 1,-1-1,0 1,0 0,0 0,-1 0,7 9,163 166,-94-102,-57-62,-11-11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21.0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377 0,'0'15,"-1"1,-1-1,0-1,-2 1,1 0,-2-1,0 0,0 0,-1 0,-1 0,-12 17,-1 5,16-27,0 0,-1-1,0 1,-11 12,4-8,5-5,1-1,-1 1,0-2,-1 1,0-1,0 0,0 0,-17 7,0-2,9-5,0 1,0 1,-28 19,40-24,0 1,0-1,1 1,-1 0,1 0,-1 0,1 0,1 1,-1-1,1 1,-1 0,1-1,1 1,-1 0,1 0,0 0,-1 9,-1 251,6-132,-3-64,0-42,0-21,0-8,0-178,0 163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21.8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77,'0'-1,"0"0,1-1,-1 1,0-1,1 1,-1 0,1-1,0 1,-1 0,1-1,0 1,0 0,0 0,0 0,0 0,0 0,0 0,0 0,0 0,0 0,0 0,1 1,-1-1,0 0,1 1,2-1,43-10,-27 7,129-27,-147 31,1-1,-1 1,1 0,-1-1,0 1,1 0,-1 1,1-1,-1 0,1 1,-1-1,1 1,-1 0,0 0,1 0,-1 0,0 0,0 0,0 1,0-1,0 1,0-1,0 1,0 0,-1 0,1-1,-1 1,1 1,-1-1,0 0,2 4,1 6,0 1,-1 0,0 0,-1 0,0 15,8 37,-2-33,-2 1,-1 0,-2 1,-2-1,0 1,-5 33,1 24,3 27,0-101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22.4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1,'1'1,"0"1,0-1,0 1,1-1,-1 0,0 1,0-1,1 0,-1 0,1 0,-1 0,1 0,0 0,-1-1,1 1,0-1,2 1,33 12,-20-10,0 0,34 2,25 3,-6 0,-54-8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23.0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1,'0'3,"1"0,-1 0,1-1,0 1,0 0,0 0,0 0,1-1,-1 1,1 0,-1-1,1 0,0 1,0-1,0 0,0 0,1 0,-1 0,0 0,1-1,-1 1,1-1,0 1,0-1,-1 0,1 0,0 0,3 0,13 4,-1-1,0-1,24 1,-36-4,70 2,-59-2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23.6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0,'335'0,"-318"0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29.5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5,'0'-3,"0"2,0 4,0 6,0 4,0 3,0 3,0-3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29.9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 1,'0'3,"0"5,0 4,0 3,0 3,0 1,0 2,0-1,-3 1,-2-1,1 0,1 0,-3-3,0-2,1 1,1 0,2 1,0-2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30.4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1 135,'2'-3,"0"1,0-1,0 1,1 0,-1 0,1 0,0 0,-1 1,1-1,0 1,0 0,0-1,5 0,11-7,-8 3,-1 1,1 0,0 1,0 0,1 1,-1 0,15-1,41-13,65-25,-119 37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31.1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180 1,'-4'0,"1"0,-1 1,0-1,0 1,0 0,1 0,-1 1,1-1,-1 1,1-1,-1 1,1 0,0 0,0 1,0-1,0 1,0-1,1 1,-1 0,1 0,-1 0,1 0,-2 5,-4 9,0 0,1 0,-7 33,-9 17,15-49,1 0,1 0,1 1,0-1,1 1,-2 36,6 120,2-82,-2-76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15.8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60,'7'1,"0"0,0 0,-1 1,1 0,-1 1,0 0,1 0,-1 0,0 0,-1 1,1 0,-1 0,9 9,-7-6,1-1,0 0,0-1,0 0,1 0,14 6,12 0,0-1,1-2,0-2,0-1,54 1,-74-5,0 0,28 7,26 2,341-9,-198-3,-202 1,0 0,1-1,-1 0,0-1,20-8,-19 7,-1 0,0 1,1 0,0 0,18 0,120 4,67-2,-133-8,39-1,-55 9,101-13,-126 10,1 1,62 5,-53 1,52-6,13-16,-9 7,-41 3,70-11,-123 18,0-1,-1 0,18-8,-18 7,0-1,0 2,24-4,27 4,-36 3,57-9,-46 4,1 1,-1 2,55 5,63-3,-85-9,-36 4,50-1,247 7,-317-1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32.5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116 1,'1'0,"0"1,0-1,0 1,0 0,0-1,0 1,0 0,0 0,0 0,0 0,0 0,-1 0,1 0,0 0,-1 0,1 0,-1 0,1 0,-1 1,1-1,-1 0,0 0,0 1,0-1,0 0,1 0,-2 1,1 1,-1 38,-4-22,-2 0,0 0,-1-1,-1 0,-21 32,19-33,1 0,1 0,0 1,1 0,-10 37,38-79,-7 5,1 2,30-29,-43 45,0 0,0 1,1-1,-1 0,0 1,0-1,1 1,-1 0,0-1,1 1,-1 0,0 0,1 0,-1 0,0 0,1 0,-1 0,0 0,1 1,-1-1,0 0,0 1,1-1,-1 1,0 0,0-1,0 1,1 0,-1 0,0 0,0-1,0 1,-1 0,1 0,0 0,0 1,0-1,-1 0,1 0,0 0,-1 1,0-1,1 0,0 2,2 5,0 0,-1-1,0 1,0 0,2 16,5 57,-5-66,-2 1,0-1,0 1,-1-1,-1 1,-1-1,0 1,-1-1,-1 0,-4 16,6-30,1 0,0 0,0 0,-1 0,1 0,-1 0,1 0,-1 0,1 0,-1 0,1 0,-1-1,0 1,0 0,1 0,-1 0,0-1,0 1,0-1,0 1,0 0,0-1,0 0,0 1,-2 0,2-2,0 1,-1 0,1-1,0 0,0 1,0-1,0 0,0 1,0-1,0 0,0 0,0 0,0 0,0 0,0 0,0 0,0-2,-28-60,27 57,-4-8,1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33.0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0,'3'0,"5"0,4 0,4 0,2 0,1 0,-2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33.6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0,'0'4,"3"0,5 0,4 0,3-2,3 0,2-1,0-1,0 0,1 0,-1 0,-3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34.3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87 1,'0'3,"0"5,0 4,0 3,0 3,-4-2,0 0,0 0,-3-2,0 0,-2-3,0 0,-1-1,1 0,2 2,-2 0,2-4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35.0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1 105,'1'-4,"1"0,0 1,1-1,-1 1,1-1,-1 1,1 0,0 0,0 0,0 1,1-1,-1 1,1 0,-1-1,7-1,11-11,-14 11,-1-1,1 1,0 0,0 1,0-1,0 1,0 1,1 0,-1 0,1 0,0 1,7-1,17 0,54 5,-22 0,-59-4,1 1,-1 0,0 0,0 1,0-1,1 1,-1 0,0 1,0-1,0 1,-1 0,1 0,0 0,-1 1,1 0,-1 0,0 0,0 0,0 0,0 1,-1 0,1 0,4 8,9 9,-1 1,22 37,-33-49,-1 1,1-1,-1 1,-1-1,0 1,-1 0,0 0,1 23,16 124,-20-143,0 0,-1 0,-1 0,0 0,-1-1,-1 1,0-1,-1 0,-13 23,18-35,-1 0,1-1,0 1,-1 0,1-1,-1 1,0-1,0 1,0-1,1 0,-1 0,0 0,0 0,-1 0,1 0,0 0,0-1,0 1,-1-1,1 0,0 1,0-1,-1 0,1 0,0-1,0 1,-1 0,1-1,0 1,0-1,0 0,0 0,0 0,0 0,0 0,-3-2,-8-5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35.4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0,'2'34,"2"0,1-1,1 1,2-1,14 36,3 17,-21-70,-2-2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35.9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 1,'-10'81,"0"-5,-10 74,20-146,0-7,0-4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36.6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1,'27'2,"-1"0,1 2,32 10,39 5,-46-11,30 2,84 10,460-20,-528 10,-71-6,45 2,85 14,-96-22,-43 0,0 1,-1 1,1 1,0 0,0 1,0 1,21 6,-36-6,1-1,0 0,-1 1,1 0,-1-1,0 1,0 1,0-1,0 0,-1 1,1-1,-1 1,0 0,0 0,0 0,-1 0,1 0,-1 0,0 0,0 1,-1-1,1 0,-1 6,2 13,-2 0,-5 44,5-65,-4 16,0-1,-1 1,-1-1,-1 0,-15 27,-3 9,7-16,-27 44,27-51,13-25,1 1,-2-1,1 0,0 0,-1 0,0-1,0 0,0 0,-1 0,0-1,1 0,-1 0,0-1,0 0,-11 2,-12 2,1-1,-44 2,54-7,2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37.2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0,'59'19,"33"-13,114-8,-68 0,609 2,-736-1,0 0,-1-1,1 0,11-4,-20 5,11-2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38.7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288 2,'-11'0,"1"-1,0 1,0 0,1 1,-1 0,0 0,0 1,0 0,1 1,0 0,-18 8,5 1,17-10,0 0,-1 1,1 0,0 0,0 1,0-1,1 1,-1 0,1 0,0 1,0-1,1 1,-1 0,1 0,-5 9,5-8,1 0,-1 0,1 0,0 0,0 0,1 1,-1-1,2 1,-1-1,1 1,0-1,1 11,0-12,1 0,-1-1,1 1,0-1,1 0,-1 0,1 0,0 0,0 0,0 0,0-1,0 1,1-1,0 0,0 0,0 0,8 4,39 16,-42-20,0 0,0 1,-1 0,1 1,-1 0,0 0,11 10,-16-12,-1 0,0 0,1 0,-1 1,-1-1,1 1,0-1,-1 1,0 0,1 0,-1-1,-1 1,1 0,-1 0,1 0,-1 0,0 0,-1 0,1 0,-2 5,1-6,1 0,-1 0,0 0,0-1,0 1,-1 0,1-1,-1 1,1-1,-1 1,0-1,0 0,0 0,0 0,-1 0,1 0,0 0,-1-1,1 1,-1-1,0 1,1-1,-1 0,0 0,0 0,0-1,-3 1,-4 1,0-1,-1 0,1-1,0 0,-1-1,1 0,0 0,0-1,0 0,0-1,0 0,0-1,1 0,0-1,-1 0,-10-8,11 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16.3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0,'19'1,"-1"0,1 1,-1 0,0 2,1 0,-2 1,1 1,26 13,-34-16,-1 1,1-2,0 1,0-2,1 1,-1-1,0-1,19-1,-17 1,0 0,0 0,1 1,-1 1,15 3,-14-1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39.2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1,'3'0,"2"3,-1 5,-1 4,0 4,-2 2,0 1,0 1,-1 1,-1-1,1 1,0-4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39.9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1,'2'83,"-4"90,2-170,0-1,0 0,0 0,-1 0,1 1,0-1,-1 0,0 0,1 0,-1 0,0 0,0 0,0 0,-3 3,-1-11,2-18,2 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40.4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1,'50'0,"1"1,-1 3,95 19,-101-13,0-2,0-2,1-1,48-3,-70-1,-1 1,25 6,41 2,-31-11,-28 0,0 1,0 2,55 9,-63-8,0 0,1-1,-1-1,23-2,-27-1,0 2,0 0,-1 1,1 0,0 2,-1 0,29 9,-29-7,0 0,0-1,1-1,-1 0,22-1,43 9,-54-7,1-1,-1-1,48-2,-52-2,0 1,0 2,-1 0,1 2,-1 0,32 9,-35-6,0-2,1 0,-1-2,1 0,32-1,15 2,94 23,-106-15,-23-1,-19-6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41.6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333 21,'-3'-2,"1"0,0 0,-1 0,0 0,1 1,-1-1,0 1,0 0,0 0,0 0,0 0,0 0,0 1,0-1,0 1,0 0,0 0,0 0,0 0,-1 1,1-1,0 1,0 0,0-1,0 2,1-1,-1 0,0 0,0 1,1 0,-1-1,1 1,-1 0,1 0,0 1,0-1,0 0,0 1,0-1,0 1,1 0,-1-1,1 1,0 0,0 0,0 0,-1 4,-1 46,-5 21,5-61,1 1,0-1,0 0,2 0,0 17,0-27,0-1,1 1,-1-1,1 0,-1 1,1-1,0 1,0-1,0 0,0 1,0-1,1 0,-1 0,1 0,-1 0,1 0,0 0,0-1,-1 1,1-1,0 1,1-1,-1 1,0-1,0 0,1 0,-1 0,0-1,1 1,-1 0,1-1,-1 0,5 1,6-1,-1 0,0-1,0 0,0-1,0 0,0-1,0-1,0 1,-1-2,0 0,19-11,-15 7,-1-1,0-1,0 0,-1-1,-1-1,0 0,17-24,-25 29,0 0,0 0,-1 0,0 0,0-1,1-11,2-4,-7 39,-7 43,-2-34,-1-2,-16 28,-17 32,25-40,-28 42,19-36,14-22,-2 0,-33 40,47-64,0 1,0-1,-1 0,1 0,-1 0,0-1,0 1,1-1,-1 1,0-1,0 0,0 0,0 0,-1 0,1-1,0 1,0-1,0 0,-1 0,1 0,0 0,0-1,0 1,0-1,-1 0,-3-2,1 1,0-1,0 0,0 0,0-1,1 1,0-1,0-1,0 1,0-1,0 1,-6-10,-6-14,1-1,1 0,-19-51,-18-62,48 128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42.6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98,'1'1,"0"-1,0 1,0 0,0-1,0 1,0 0,0-1,0 1,-1 0,1 0,0 0,0 0,-1 0,1 0,0 0,-1 0,1 0,-1 0,0 0,1 1,-1-1,0 0,0 0,1 0,-1 1,0-1,0 1,2 41,-1-38,12 125,-6-80,-7-48,0 0,0 0,1 0,-1-1,0 1,1 0,-1-1,1 1,0 0,-1-1,1 1,0-1,0 1,0-1,0 1,0-1,1 1,-1-1,0 0,1 0,-1 0,0 0,1 0,0 0,-1 0,3 0,-1 0,0-1,0 1,1-1,-1 0,0 0,1-1,-1 1,0-1,0 1,0-1,1 0,-1 0,3-2,4-2,-1 1,-1-1,1-1,-1 0,0 0,0 0,0-1,10-13,-11 10,0 0,0 0,-1-1,0 0,-1-1,0 1,-1-1,-1 0,3-14,1-6,-5 25,0 0,-1 1,0-1,0 0,-1-9,0 13,-1 0,1 0,-1 1,0-1,0 0,0 1,0-1,-1 0,1 1,-1-1,1 1,-1 0,0 0,0 0,0-1,-4-2,-9-5,-1 0,0 0,-1 1,0 1,-19-6,21 10,1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43.1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12,'115'3,"125"-6,-208-5,-20 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44.6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181 0,'-2'0,"0"1,0-1,0 1,0-1,0 1,0 0,0 0,0 0,0 0,0 0,0 0,1 0,-1 1,1-1,-1 1,1-1,-1 1,1-1,0 1,-2 3,-21 42,17-30,-18 39,-18 33,36-75,1 0,0 0,1 0,0 0,1 1,0 0,2 0,0 0,0 0,1 0,1 0,3 28,-2-41,-1 0,0 0,0-1,1 1,-1 0,1 0,-1-1,1 1,0 0,-1-1,1 1,0-1,0 1,0-1,1 1,-1-1,0 0,0 0,1 1,-1-1,1 0,-1 0,1 0,3 1,-1-1,0 0,0 0,0-1,0 1,0-1,0 0,1 0,-1-1,0 1,6-2,7-2,-1-1,0-1,0 0,20-12,-25 11,-1-1,1 1,14-16,-17 15,1 0,0 0,1 1,15-9,-10 9,-1-1,0-1,0-1,-1 0,0 0,-1-1,0-1,-1 0,14-20,-24 32,0-1,0 0,-1 0,1 0,-1 0,1 0,-1 0,1 0,-1 0,1 0,-1 0,0 0,1 0,-1 0,0 0,0 0,0 0,0 0,0 0,0 0,0 0,0 0,-1 0,1 0,0 0,-1 0,1 0,0 0,-1 0,1 0,-1 0,0 0,1 0,-1 0,0 1,1-1,-1 0,0 0,0 1,0-1,0 1,0-1,0 1,1-1,-1 1,0-1,-1 1,1 0,0-1,0 1,0 0,0 0,0 0,0 0,0 0,0 0,-1 0,-4 0,1 0,-1 0,1 0,-1 1,1 0,0 0,-1 0,1 0,0 1,-7 3,-2 4,0 1,1 0,0 0,1 2,0-1,1 2,-11 14,16-18,0 0,1 1,0-1,1 1,0 0,0 0,1 1,0-1,1 1,0-1,0 22,1-28,1 0,0 0,0 0,0 0,1 0,0 0,-1 0,1 0,1 0,-1 0,0 0,1-1,0 1,3 4,-2-5,-1-1,1 0,0 0,0-1,0 1,0-1,0 1,0-1,1 0,-1 0,0 0,1-1,-1 1,0-1,1 0,-1 0,7-1,-3 2,0-1,0-1,0 0,0 0,0 0,0-1,0 0,0 0,0 0,-1-1,1 0,-1-1,0 1,0-1,0 0,-1-1,1 0,-1 1,0-2,0 1,-1 0,6-9,23-23,-24 28,-1 0,0 0,-1 0,0-1,0 0,-1 0,0-1,4-11,-5 8,0 2,0-1,-2 0,1 0,-1 0,0-14,-2 24,-1 0,0 0,0-1,-1 1,1 0,-1 0,1 0,-1 0,0 0,0 0,-1 0,1 0,0 0,-1 1,0-1,0 1,1-1,-1 1,-1-1,1 1,0 0,-1 0,1 0,-1 0,1 1,-1-1,-4-1,-5-2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45.7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2287 0,'5'4,"0"0,0 1,0-1,0 1,6 8,-9-11,4 6,-1 0,0 0,0 0,-1 1,0 0,0 0,-1 0,-1 0,3 14,10 89,-15-104,2 7,0 0,-2 0,0 0,0 0,-2 0,0 0,0 0,-2 0,1-1,-2 1,0-1,-1 0,-14 24,-13 17,-2-2,-73 85,87-116,-4 6,-2-2,-32 26,36-34,-1-2,-1 0,-29 13,-74 39,20-23,-94 51,53-39,74-28,-102 27,-67 5,226-58,0 0,-27 1,-32 5,39-3,-1-2,0-2,0-1,-58-7,74 4,0-1,0-1,-44-14,59 16,-1-1,1-1,0 1,1-1,-1-1,1 1,0-2,0 1,0-1,1 1,-1-2,2 1,-10-12,-16-25,23 34,1 0,0-1,0 0,-6-14,-11-26,14 32,1-2,0 1,-10-39,12 19,1-1,2 0,1-57,3 57,-1 24,0 0,2 0,-1 0,2 0,0 0,1 0,1 1,10-27,14-38,-25 67,1 0,0 0,1 0,0 0,1 1,1 0,0 0,13-17,-12 20,-2 0,1-1,-2 0,1 0,4-12,23-38,-24 46,0 0,-1-1,-1 0,10-29,4-11,-15 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17.0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0,'-3'0,"-5"0,-1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17.5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1,'0'3,"0"5,0 4,0 3,0 3,0 2,0 0,0 0,0 1,4-4,0-1,4-4,0 0,-2-2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18.1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198 0,'-4'2,"0"0,0-1,0 1,0 0,1 1,-1-1,1 1,-1 0,1-1,0 1,0 1,0-1,-3 5,-17 16,-3-4,18-13,-1-1,1 0,-1 0,0 0,-1-1,0-1,-10 4,7-4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18.8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0,'2'3,"0"0,0 0,0-1,1 1,-1-1,1 0,0 0,0 0,0 0,0 0,0-1,0 1,0-1,5 2,4 3,-3-2,1 0,-1 0,1-1,-1 0,1-1,0 0,0 0,13-1,89-3,-45-1,208 3,-258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19.3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127 1,'-2'40,"-7"40,-1 37,8-90,-2-1,0 1,-12 36,-1 14,10-27,3 2,3 73,-3 39,-5-91,4-38,-1 53,7-49,0-22,0 0,-1 0,-1-1,0 1,-1 0,-1-1,0 0,-10 27,7-32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8:19.8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174 1,'-4'0,"0"3,-4 2,1 2,-3 1,0 2,-1 0,2 0,-2 0,1 1,0-2,-3-1,-2-3,-2-3,-1 0,2-2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BC8CBD28-FD76-456A-B80C-F7F6E8504A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553" cy="33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06" tIns="44053" rIns="88106" bIns="4405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id="{8280236F-118A-4A6A-9A4A-DD850BF33AA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1755" y="0"/>
            <a:ext cx="4302553" cy="33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06" tIns="44053" rIns="88106" bIns="4405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D1BF835F-10FB-48D2-A23D-892911783AD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00338" y="511175"/>
            <a:ext cx="4525962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0389" name="Rectangle 5">
            <a:extLst>
              <a:ext uri="{FF2B5EF4-FFF2-40B4-BE49-F238E27FC236}">
                <a16:creationId xmlns:a16="http://schemas.microsoft.com/office/drawing/2014/main" id="{CAABA4A8-0221-42BE-8677-DBA3980D519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897" y="3228978"/>
            <a:ext cx="7940845" cy="305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06" tIns="44053" rIns="88106" bIns="440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00390" name="Rectangle 6">
            <a:extLst>
              <a:ext uri="{FF2B5EF4-FFF2-40B4-BE49-F238E27FC236}">
                <a16:creationId xmlns:a16="http://schemas.microsoft.com/office/drawing/2014/main" id="{15461AA9-744A-40F2-AE3F-1CC1512BA1E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869"/>
            <a:ext cx="4302553" cy="339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06" tIns="44053" rIns="88106" bIns="4405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0391" name="Rectangle 7">
            <a:extLst>
              <a:ext uri="{FF2B5EF4-FFF2-40B4-BE49-F238E27FC236}">
                <a16:creationId xmlns:a16="http://schemas.microsoft.com/office/drawing/2014/main" id="{6DB94AE0-C5ED-4752-ADBB-3FF65A7673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06" tIns="44053" rIns="88106" bIns="440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E2E8B07A-C14C-4E1E-B24B-3CF8BCF0164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宋体" panose="02010600030101010101" pitchFamily="2" charset="-122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宋体" panose="02010600030101010101" pitchFamily="2" charset="-122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宋体" panose="02010600030101010101" pitchFamily="2" charset="-122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宋体" panose="02010600030101010101" pitchFamily="2" charset="-122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宋体" panose="02010600030101010101" pitchFamily="2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824A3531-7920-4C8E-846B-E8A33D1053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AF5FF03A-0385-4DFF-9CDE-DE886160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AA5BF63A-1B09-49C6-AD4A-22006AB810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68350" indent="-293688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84275" indent="-234950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57350" indent="-234950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32013" indent="-234950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89213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46413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03613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960813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9CAACB9-7A4A-4B09-A6AC-B2910A9D9873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pPr/>
              <a:t>1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89C6BDAC-D2A9-4BF9-A107-0733475BDF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E1175D75-AB6F-4F10-8FBE-9C06989B8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CA8E9450-61A8-4450-858A-781626807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E51221C-8992-46BB-8B0B-86D3A41721D8}" type="slidenum">
              <a:rPr lang="zh-CN" altLang="en-US">
                <a:latin typeface="Arial" panose="020B0604020202020204" pitchFamily="34" charset="0"/>
              </a:rPr>
              <a:pPr/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幻灯片图像占位符 1">
            <a:extLst>
              <a:ext uri="{FF2B5EF4-FFF2-40B4-BE49-F238E27FC236}">
                <a16:creationId xmlns:a16="http://schemas.microsoft.com/office/drawing/2014/main" id="{AE17C656-D4CD-4C69-ABC8-E28E891F2B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881313" y="525463"/>
            <a:ext cx="4662487" cy="2624137"/>
          </a:xfrm>
          <a:ln/>
        </p:spPr>
      </p:sp>
      <p:sp>
        <p:nvSpPr>
          <p:cNvPr id="233475" name="备注占位符 2">
            <a:extLst>
              <a:ext uri="{FF2B5EF4-FFF2-40B4-BE49-F238E27FC236}">
                <a16:creationId xmlns:a16="http://schemas.microsoft.com/office/drawing/2014/main" id="{1380BD4E-7B04-40A9-AEAC-3F94EE730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6150" eaLnBrk="1" hangingPunct="1"/>
            <a:endParaRPr lang="zh-CN" altLang="en-US"/>
          </a:p>
        </p:txBody>
      </p:sp>
      <p:sp>
        <p:nvSpPr>
          <p:cNvPr id="233476" name="灯片编号占位符 3">
            <a:extLst>
              <a:ext uri="{FF2B5EF4-FFF2-40B4-BE49-F238E27FC236}">
                <a16:creationId xmlns:a16="http://schemas.microsoft.com/office/drawing/2014/main" id="{CE76579D-3BA2-49AF-A414-669B5D0E7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BB7D0B1-15EB-4903-AC25-7B5FDA7FDEA1}" type="slidenum">
              <a:rPr lang="zh-CN" altLang="en-US">
                <a:solidFill>
                  <a:srgbClr val="000000"/>
                </a:solidFill>
              </a:rPr>
              <a:pPr/>
              <a:t>105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幻灯片图像占位符 1">
            <a:extLst>
              <a:ext uri="{FF2B5EF4-FFF2-40B4-BE49-F238E27FC236}">
                <a16:creationId xmlns:a16="http://schemas.microsoft.com/office/drawing/2014/main" id="{2DB26E79-F522-4AA7-AEC7-723E97FC1E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881313" y="525463"/>
            <a:ext cx="4662487" cy="2624137"/>
          </a:xfrm>
          <a:ln/>
        </p:spPr>
      </p:sp>
      <p:sp>
        <p:nvSpPr>
          <p:cNvPr id="235523" name="备注占位符 2">
            <a:extLst>
              <a:ext uri="{FF2B5EF4-FFF2-40B4-BE49-F238E27FC236}">
                <a16:creationId xmlns:a16="http://schemas.microsoft.com/office/drawing/2014/main" id="{52C549BF-FA2F-4EA2-9434-6ABE4D69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6150" eaLnBrk="1" hangingPunct="1"/>
            <a:endParaRPr lang="zh-CN" altLang="en-US"/>
          </a:p>
        </p:txBody>
      </p:sp>
      <p:sp>
        <p:nvSpPr>
          <p:cNvPr id="235524" name="灯片编号占位符 3">
            <a:extLst>
              <a:ext uri="{FF2B5EF4-FFF2-40B4-BE49-F238E27FC236}">
                <a16:creationId xmlns:a16="http://schemas.microsoft.com/office/drawing/2014/main" id="{36361447-9528-4456-974D-BF6BDE848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84152A0-9E16-410B-9DF9-91BF419BF3F6}" type="slidenum">
              <a:rPr lang="zh-CN" altLang="en-US">
                <a:solidFill>
                  <a:srgbClr val="000000"/>
                </a:solidFill>
              </a:rPr>
              <a:pPr/>
              <a:t>106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幻灯片图像占位符 1">
            <a:extLst>
              <a:ext uri="{FF2B5EF4-FFF2-40B4-BE49-F238E27FC236}">
                <a16:creationId xmlns:a16="http://schemas.microsoft.com/office/drawing/2014/main" id="{02219E8C-C182-43C2-9A91-232C0C4AEE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881313" y="525463"/>
            <a:ext cx="4662487" cy="2624137"/>
          </a:xfrm>
          <a:ln/>
        </p:spPr>
      </p:sp>
      <p:sp>
        <p:nvSpPr>
          <p:cNvPr id="237571" name="备注占位符 2">
            <a:extLst>
              <a:ext uri="{FF2B5EF4-FFF2-40B4-BE49-F238E27FC236}">
                <a16:creationId xmlns:a16="http://schemas.microsoft.com/office/drawing/2014/main" id="{341AB6C2-97A8-4B36-B59A-5463F9EC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6150" eaLnBrk="1" hangingPunct="1"/>
            <a:endParaRPr lang="zh-CN" altLang="en-US"/>
          </a:p>
        </p:txBody>
      </p:sp>
      <p:sp>
        <p:nvSpPr>
          <p:cNvPr id="237572" name="灯片编号占位符 3">
            <a:extLst>
              <a:ext uri="{FF2B5EF4-FFF2-40B4-BE49-F238E27FC236}">
                <a16:creationId xmlns:a16="http://schemas.microsoft.com/office/drawing/2014/main" id="{8EAA8E04-8933-4D6F-BE21-126A35F41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DE84BC5-66AA-4B4D-AC4B-9FCA9FCFC98B}" type="slidenum">
              <a:rPr lang="zh-CN" altLang="en-US">
                <a:solidFill>
                  <a:srgbClr val="000000"/>
                </a:solidFill>
              </a:rPr>
              <a:pPr/>
              <a:t>107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幻灯片图像占位符 1">
            <a:extLst>
              <a:ext uri="{FF2B5EF4-FFF2-40B4-BE49-F238E27FC236}">
                <a16:creationId xmlns:a16="http://schemas.microsoft.com/office/drawing/2014/main" id="{264E343A-C87D-4822-9B61-C7E7BC2082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881313" y="525463"/>
            <a:ext cx="4662487" cy="2624137"/>
          </a:xfrm>
          <a:ln/>
        </p:spPr>
      </p:sp>
      <p:sp>
        <p:nvSpPr>
          <p:cNvPr id="239619" name="备注占位符 2">
            <a:extLst>
              <a:ext uri="{FF2B5EF4-FFF2-40B4-BE49-F238E27FC236}">
                <a16:creationId xmlns:a16="http://schemas.microsoft.com/office/drawing/2014/main" id="{1493CDB8-9FBB-4D37-B44C-DCBC1930A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6150" eaLnBrk="1" hangingPunct="1"/>
            <a:endParaRPr lang="zh-CN" altLang="en-US"/>
          </a:p>
        </p:txBody>
      </p:sp>
      <p:sp>
        <p:nvSpPr>
          <p:cNvPr id="239620" name="灯片编号占位符 3">
            <a:extLst>
              <a:ext uri="{FF2B5EF4-FFF2-40B4-BE49-F238E27FC236}">
                <a16:creationId xmlns:a16="http://schemas.microsoft.com/office/drawing/2014/main" id="{403FB815-5182-4965-B35D-EC9E31E47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738C3AC-0566-418C-94E2-C91D12716D0F}" type="slidenum">
              <a:rPr lang="zh-CN" altLang="en-US">
                <a:solidFill>
                  <a:srgbClr val="000000"/>
                </a:solidFill>
              </a:rPr>
              <a:pPr/>
              <a:t>108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幻灯片图像占位符 1">
            <a:extLst>
              <a:ext uri="{FF2B5EF4-FFF2-40B4-BE49-F238E27FC236}">
                <a16:creationId xmlns:a16="http://schemas.microsoft.com/office/drawing/2014/main" id="{0A523096-A525-414E-B964-C4B4F5A25F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881313" y="525463"/>
            <a:ext cx="4662487" cy="2624137"/>
          </a:xfrm>
          <a:ln/>
        </p:spPr>
      </p:sp>
      <p:sp>
        <p:nvSpPr>
          <p:cNvPr id="241667" name="备注占位符 2">
            <a:extLst>
              <a:ext uri="{FF2B5EF4-FFF2-40B4-BE49-F238E27FC236}">
                <a16:creationId xmlns:a16="http://schemas.microsoft.com/office/drawing/2014/main" id="{8E34D391-AE30-4F9A-B56F-59E253A7F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6150" eaLnBrk="1" hangingPunct="1"/>
            <a:endParaRPr lang="zh-CN" altLang="en-US"/>
          </a:p>
        </p:txBody>
      </p:sp>
      <p:sp>
        <p:nvSpPr>
          <p:cNvPr id="241668" name="灯片编号占位符 3">
            <a:extLst>
              <a:ext uri="{FF2B5EF4-FFF2-40B4-BE49-F238E27FC236}">
                <a16:creationId xmlns:a16="http://schemas.microsoft.com/office/drawing/2014/main" id="{A76ECC67-FF1F-46B4-8CE0-4CC828DD34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0765DB3-416B-4B8F-9EEA-819CA1636B9D}" type="slidenum">
              <a:rPr lang="zh-CN" altLang="en-US">
                <a:solidFill>
                  <a:srgbClr val="000000"/>
                </a:solidFill>
              </a:rPr>
              <a:pPr/>
              <a:t>109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幻灯片图像占位符 1">
            <a:extLst>
              <a:ext uri="{FF2B5EF4-FFF2-40B4-BE49-F238E27FC236}">
                <a16:creationId xmlns:a16="http://schemas.microsoft.com/office/drawing/2014/main" id="{4D3BF715-7CD2-4B01-A2BE-57CAF6CF7D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3715" name="备注占位符 2">
            <a:extLst>
              <a:ext uri="{FF2B5EF4-FFF2-40B4-BE49-F238E27FC236}">
                <a16:creationId xmlns:a16="http://schemas.microsoft.com/office/drawing/2014/main" id="{22D88C86-C86C-4030-B1A6-A8254DBFC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43716" name="灯片编号占位符 3">
            <a:extLst>
              <a:ext uri="{FF2B5EF4-FFF2-40B4-BE49-F238E27FC236}">
                <a16:creationId xmlns:a16="http://schemas.microsoft.com/office/drawing/2014/main" id="{FEB526EF-F8EA-4D3D-BC30-09B488F4BF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68350" indent="-293688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84275" indent="-234950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57350" indent="-234950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32013" indent="-234950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89213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46413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03613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960813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A8A30D6-4C62-45F8-85F5-C42C71A39E6B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110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幻灯片图像占位符 1">
            <a:extLst>
              <a:ext uri="{FF2B5EF4-FFF2-40B4-BE49-F238E27FC236}">
                <a16:creationId xmlns:a16="http://schemas.microsoft.com/office/drawing/2014/main" id="{3760324D-8F82-47EF-BD6B-21B3E22BC4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63" name="备注占位符 2">
            <a:extLst>
              <a:ext uri="{FF2B5EF4-FFF2-40B4-BE49-F238E27FC236}">
                <a16:creationId xmlns:a16="http://schemas.microsoft.com/office/drawing/2014/main" id="{899D0BE1-EF65-4745-927E-EF56832C2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64" name="灯片编号占位符 3">
            <a:extLst>
              <a:ext uri="{FF2B5EF4-FFF2-40B4-BE49-F238E27FC236}">
                <a16:creationId xmlns:a16="http://schemas.microsoft.com/office/drawing/2014/main" id="{3F9E72D4-F31D-4DE5-AE39-4B452F43CB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68350" indent="-293688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84275" indent="-234950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57350" indent="-234950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32013" indent="-234950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89213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46413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03613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960813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7A5D83B-E711-420D-8245-2BDABD10ADBC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111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BBFE77ED-23AF-4728-8C0B-907F4C1AE2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04B89AF2-8353-489E-93DB-8DC7E046F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A6B213E7-93C5-41A3-A2C7-D5D760C2D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01884A4-498D-4467-9EB7-F912192F79D2}" type="slidenum">
              <a:rPr lang="zh-CN" altLang="en-US">
                <a:latin typeface="Arial" panose="020B0604020202020204" pitchFamily="34" charset="0"/>
              </a:rPr>
              <a:pPr/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AD66CB54-C830-400D-8046-8AFE3AEFDB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9EAA6A8-9D14-4528-A50A-77292931678D}" type="slidenum">
              <a:rPr lang="zh-CN" altLang="en-US">
                <a:latin typeface="Arial" panose="020B0604020202020204" pitchFamily="34" charset="0"/>
              </a:rPr>
              <a:pPr/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26B7B6A7-09D7-4316-B0E5-5E709544FD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CF32212F-FA3A-464B-B243-073446BD6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id="{8DD3E91E-FAFE-4461-9279-1ECE73A0AD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>
            <a:extLst>
              <a:ext uri="{FF2B5EF4-FFF2-40B4-BE49-F238E27FC236}">
                <a16:creationId xmlns:a16="http://schemas.microsoft.com/office/drawing/2014/main" id="{884F8657-E68F-4DA4-A55E-24E1A8F9E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zh-CN"/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id="{853004E5-D14F-49D9-96B0-EF8F3C3DEE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F6F4EB0-4F48-4596-AA0C-CFFB70397643}" type="slidenum">
              <a:rPr lang="zh-CN" altLang="en-US">
                <a:latin typeface="Arial" panose="020B0604020202020204" pitchFamily="34" charset="0"/>
              </a:rPr>
              <a:pPr/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D4B41C73-4D2C-4FC0-AAB1-4F73F19FA0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3B932758-5E82-4F96-B723-9473B2D6E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5C154B3A-C877-40C6-AB6A-CF53AA174D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57BE2BF-0B7C-40E0-A58B-EB7B700632BD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14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>
            <a:extLst>
              <a:ext uri="{FF2B5EF4-FFF2-40B4-BE49-F238E27FC236}">
                <a16:creationId xmlns:a16="http://schemas.microsoft.com/office/drawing/2014/main" id="{29981779-FC20-4F05-B584-6F9B708738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>
            <a:extLst>
              <a:ext uri="{FF2B5EF4-FFF2-40B4-BE49-F238E27FC236}">
                <a16:creationId xmlns:a16="http://schemas.microsoft.com/office/drawing/2014/main" id="{D9231351-E033-417D-8F37-135582582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>
            <a:extLst>
              <a:ext uri="{FF2B5EF4-FFF2-40B4-BE49-F238E27FC236}">
                <a16:creationId xmlns:a16="http://schemas.microsoft.com/office/drawing/2014/main" id="{7B9BEE99-00D5-433B-9A22-DB30E782CC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E75A421-B561-4EFF-9395-F7650F42507D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15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25FF126E-4E62-4CEC-A6B9-7FCA5A552B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03C6C73F-7F37-4A12-BB47-861834D6D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02381B51-F7C1-46B4-8774-8E6DA01EC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CA750E0-F7FF-4A78-B239-945CFFAEB629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16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72E5E298-A232-4680-B049-4888F8BFB1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3F77DB36-C481-4A68-982F-09A3F20A6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 sz="27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1E8DDC9D-5B84-4BE8-A057-55827DA336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E8DC135-B9AA-4546-B1BA-F0483674F0D2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17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9963152D-7D83-47E3-BC87-C2E68034F5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78D8C0E-A3B4-4AED-8E00-154A64E1011D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18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3A2BE19F-6F89-44AD-B081-7A92D4C384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A7C5247A-6FB0-4FFE-B9E1-B3FF6FE827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DAA96F5B-1205-429A-995A-F6F5278737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030EF53-23C2-4BEA-BEFD-366A2F7108A1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19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245031F-85B2-49BC-AE3F-3511A485DA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AE8219B-6147-4E18-9111-E9FA871DC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41C0D7D2-D97F-4E31-91A5-9DC53BF028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6C94C00E-C04A-4C4E-A127-6E4FF9C33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FC6D1B9F-15D3-414C-9EA3-680CB5AE6A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83ED7E1-AD28-461F-B099-637233192F50}" type="slidenum">
              <a:rPr lang="zh-CN" altLang="en-US">
                <a:latin typeface="Arial" panose="020B0604020202020204" pitchFamily="34" charset="0"/>
              </a:rPr>
              <a:pPr/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DFA5B7C7-9ED4-4328-B173-033386A15D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469A813-8CCE-4C6F-9F96-12CB6AC37BAF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20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73B38889-3FB2-4FB0-B55C-0064427E98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277AEAAE-B9D9-4EB6-8A25-E1D225200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>
            <a:extLst>
              <a:ext uri="{FF2B5EF4-FFF2-40B4-BE49-F238E27FC236}">
                <a16:creationId xmlns:a16="http://schemas.microsoft.com/office/drawing/2014/main" id="{543E04D1-82A3-492E-896F-F254CCA624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C1167987-D50E-4BA9-80D1-0C3A3C01B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87044" name="灯片编号占位符 3">
            <a:extLst>
              <a:ext uri="{FF2B5EF4-FFF2-40B4-BE49-F238E27FC236}">
                <a16:creationId xmlns:a16="http://schemas.microsoft.com/office/drawing/2014/main" id="{3224A8A4-130F-4379-9720-3F443DC5E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81A2C23-4A67-45BB-881C-563C260843FF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21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F704907A-A983-4FB4-85F2-F4B127FB1C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A7147C7A-4FAF-4BE8-A073-F2C18CEE1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7FF673B6-450D-4290-B2AE-987812DCF5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FE9AB59-A7D0-4569-BE59-E3ABBEBD288A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22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>
            <a:extLst>
              <a:ext uri="{FF2B5EF4-FFF2-40B4-BE49-F238E27FC236}">
                <a16:creationId xmlns:a16="http://schemas.microsoft.com/office/drawing/2014/main" id="{BDD9A2C3-5704-4BED-B099-940E8462C9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>
            <a:extLst>
              <a:ext uri="{FF2B5EF4-FFF2-40B4-BE49-F238E27FC236}">
                <a16:creationId xmlns:a16="http://schemas.microsoft.com/office/drawing/2014/main" id="{BFDAF001-7847-4CDF-945B-199D34A64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40" name="灯片编号占位符 3">
            <a:extLst>
              <a:ext uri="{FF2B5EF4-FFF2-40B4-BE49-F238E27FC236}">
                <a16:creationId xmlns:a16="http://schemas.microsoft.com/office/drawing/2014/main" id="{94F66DD7-29EA-48CB-A796-8EC3EE9882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31A825E-6734-4980-A326-7F59EF6D5BBD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23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>
            <a:extLst>
              <a:ext uri="{FF2B5EF4-FFF2-40B4-BE49-F238E27FC236}">
                <a16:creationId xmlns:a16="http://schemas.microsoft.com/office/drawing/2014/main" id="{90036942-5821-4579-B744-9332DE1A61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>
            <a:extLst>
              <a:ext uri="{FF2B5EF4-FFF2-40B4-BE49-F238E27FC236}">
                <a16:creationId xmlns:a16="http://schemas.microsoft.com/office/drawing/2014/main" id="{F4FE0845-B2AB-4737-9EA0-C9F580452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88" name="灯片编号占位符 3">
            <a:extLst>
              <a:ext uri="{FF2B5EF4-FFF2-40B4-BE49-F238E27FC236}">
                <a16:creationId xmlns:a16="http://schemas.microsoft.com/office/drawing/2014/main" id="{B20CE7DE-F745-4B81-9E4A-6FA5D0CF6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998D23-721A-4AA9-A5AB-6E748DF99E77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24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>
            <a:extLst>
              <a:ext uri="{FF2B5EF4-FFF2-40B4-BE49-F238E27FC236}">
                <a16:creationId xmlns:a16="http://schemas.microsoft.com/office/drawing/2014/main" id="{CA80E023-63F0-48A6-AF9F-07DC7A0BD0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>
            <a:extLst>
              <a:ext uri="{FF2B5EF4-FFF2-40B4-BE49-F238E27FC236}">
                <a16:creationId xmlns:a16="http://schemas.microsoft.com/office/drawing/2014/main" id="{29FA21E9-BA9B-4BCC-8C56-340A1D819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36" name="灯片编号占位符 3">
            <a:extLst>
              <a:ext uri="{FF2B5EF4-FFF2-40B4-BE49-F238E27FC236}">
                <a16:creationId xmlns:a16="http://schemas.microsoft.com/office/drawing/2014/main" id="{6A64B9E0-2D38-4501-ADB9-FD7A22198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F4657D6-0A85-4762-8980-C90278F4877E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25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>
            <a:extLst>
              <a:ext uri="{FF2B5EF4-FFF2-40B4-BE49-F238E27FC236}">
                <a16:creationId xmlns:a16="http://schemas.microsoft.com/office/drawing/2014/main" id="{3DCFDCA6-6072-46EA-9B44-30EC3F3A14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>
            <a:extLst>
              <a:ext uri="{FF2B5EF4-FFF2-40B4-BE49-F238E27FC236}">
                <a16:creationId xmlns:a16="http://schemas.microsoft.com/office/drawing/2014/main" id="{5B671C19-A149-4582-A625-1498DD037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84" name="灯片编号占位符 3">
            <a:extLst>
              <a:ext uri="{FF2B5EF4-FFF2-40B4-BE49-F238E27FC236}">
                <a16:creationId xmlns:a16="http://schemas.microsoft.com/office/drawing/2014/main" id="{58D8F554-2730-4393-9321-9D3D5BD4FB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CEBB49E-302C-4105-A5DC-01057064787D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26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D5B5A664-EE86-4AC6-9B3B-CDFEE1E366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>
            <a:extLst>
              <a:ext uri="{FF2B5EF4-FFF2-40B4-BE49-F238E27FC236}">
                <a16:creationId xmlns:a16="http://schemas.microsoft.com/office/drawing/2014/main" id="{CBFFC0A0-D319-4197-AB99-1BB0C249B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2C98B782-347D-46E3-A1A4-BCB80126A5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978B753-3129-4A4D-A702-A8AE518FE58C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27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>
            <a:extLst>
              <a:ext uri="{FF2B5EF4-FFF2-40B4-BE49-F238E27FC236}">
                <a16:creationId xmlns:a16="http://schemas.microsoft.com/office/drawing/2014/main" id="{C34D133F-E68D-49D4-9C01-0B1185B01D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>
            <a:extLst>
              <a:ext uri="{FF2B5EF4-FFF2-40B4-BE49-F238E27FC236}">
                <a16:creationId xmlns:a16="http://schemas.microsoft.com/office/drawing/2014/main" id="{FC9CCD21-221C-41E3-B4FB-701CB53E8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80" name="灯片编号占位符 3">
            <a:extLst>
              <a:ext uri="{FF2B5EF4-FFF2-40B4-BE49-F238E27FC236}">
                <a16:creationId xmlns:a16="http://schemas.microsoft.com/office/drawing/2014/main" id="{F4BD3124-F1DB-4238-AA59-1CAF990EF6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CEC17CE-BCC9-45AB-B877-4A771189EEC7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28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F4843B17-490B-4359-8169-434991B6BC1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A1A167E-C952-42F6-838B-CF242B4DFA8B}" type="slidenum">
              <a:rPr lang="zh-CN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/>
              <a:t>29</a:t>
            </a:fld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7EFECB46-8ED3-4006-93F5-01889CFF78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FBC39298-120E-482C-925B-5321193C8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75B32304-CA6E-45E9-B797-AB6411EBB7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D3D29E6-4B8A-4F1E-8B96-B4788BC72955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056A0C0-196E-40AE-8543-84A380AECB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0F9DCEC4-1D71-4E34-9DDE-066BAECA39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D34A9A37-57C1-43F4-A39F-107C50F2A3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11FF9E6-7A7D-49D9-8CA1-9EC673854808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30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9CC9129A-42BF-472C-B079-5D79F20394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379B5F85-6F3D-4BD6-A88F-8E7E3CC26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06533FFF-3457-4040-A02E-0F8190CB2E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21EC6AD3-84D2-4C50-8D9F-124CBC164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3798A309-52D9-440D-8AB3-8E500D9266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604CF3C-665F-487C-B6F6-23C0D9290EAF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31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>
            <a:extLst>
              <a:ext uri="{FF2B5EF4-FFF2-40B4-BE49-F238E27FC236}">
                <a16:creationId xmlns:a16="http://schemas.microsoft.com/office/drawing/2014/main" id="{CEAC05B3-A809-49EA-959C-2AA4294894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备注占位符 2">
            <a:extLst>
              <a:ext uri="{FF2B5EF4-FFF2-40B4-BE49-F238E27FC236}">
                <a16:creationId xmlns:a16="http://schemas.microsoft.com/office/drawing/2014/main" id="{1880AB54-5CA4-41D8-9FC3-26C67464C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2" name="灯片编号占位符 3">
            <a:extLst>
              <a:ext uri="{FF2B5EF4-FFF2-40B4-BE49-F238E27FC236}">
                <a16:creationId xmlns:a16="http://schemas.microsoft.com/office/drawing/2014/main" id="{204EEB4A-3C4B-4936-A731-5CE9F664A8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943EF6B-A7F1-4A14-BFC9-6EC97C2CC1F5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32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>
            <a:extLst>
              <a:ext uri="{FF2B5EF4-FFF2-40B4-BE49-F238E27FC236}">
                <a16:creationId xmlns:a16="http://schemas.microsoft.com/office/drawing/2014/main" id="{31217295-6445-4E3B-A7FF-BC181EC649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>
            <a:extLst>
              <a:ext uri="{FF2B5EF4-FFF2-40B4-BE49-F238E27FC236}">
                <a16:creationId xmlns:a16="http://schemas.microsoft.com/office/drawing/2014/main" id="{96D9DE54-07F0-4196-A15D-4516349A9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0" name="灯片编号占位符 3">
            <a:extLst>
              <a:ext uri="{FF2B5EF4-FFF2-40B4-BE49-F238E27FC236}">
                <a16:creationId xmlns:a16="http://schemas.microsoft.com/office/drawing/2014/main" id="{EB903098-BD73-4CED-94E1-1ABF95E2A2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D6D5D4A-2C56-464C-BE3C-5207C5256300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33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ACF7FF54-D4ED-48F3-B32A-16792B46C58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329B111-2843-41FF-9FC3-AA00951F027C}" type="slidenum">
              <a:rPr lang="zh-CN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/>
              <a:t>34</a:t>
            </a:fld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6C5B3D4B-F091-4337-BB42-12C93DE239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0CD8A539-4AFC-48C2-8EA7-761C77AD7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F5B2826B-5080-4BCC-A240-38AC06F9E8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A7D1556-F147-4DE6-B7BF-EB9031FA1C45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35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0AF6A15D-7958-4869-BD4D-863512FBBD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3B5B0052-4F46-43D7-9C10-B456DE84C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>
            <a:extLst>
              <a:ext uri="{FF2B5EF4-FFF2-40B4-BE49-F238E27FC236}">
                <a16:creationId xmlns:a16="http://schemas.microsoft.com/office/drawing/2014/main" id="{EE88A419-E56F-4DC7-A4DE-473C0E95A5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备注占位符 2">
            <a:extLst>
              <a:ext uri="{FF2B5EF4-FFF2-40B4-BE49-F238E27FC236}">
                <a16:creationId xmlns:a16="http://schemas.microsoft.com/office/drawing/2014/main" id="{F3E3C917-05AF-4A3A-BB4C-9CB2BE544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64" name="灯片编号占位符 3">
            <a:extLst>
              <a:ext uri="{FF2B5EF4-FFF2-40B4-BE49-F238E27FC236}">
                <a16:creationId xmlns:a16="http://schemas.microsoft.com/office/drawing/2014/main" id="{27E4AF6F-39CE-4F13-9CAE-15C2D45EC7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C9E0407-01D4-4F8C-BF11-2320200A7BE7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36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07B0C578-4161-4CBB-99B2-63EC6FFF00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BA4D13F9-6D22-43CE-B316-7955BFFC6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>
            <a:extLst>
              <a:ext uri="{FF2B5EF4-FFF2-40B4-BE49-F238E27FC236}">
                <a16:creationId xmlns:a16="http://schemas.microsoft.com/office/drawing/2014/main" id="{E51C2AB3-DDDD-4D59-BE1B-2875DAA418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70DE376-90A9-4380-814B-D47D8803A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21860" name="灯片编号占位符 3">
            <a:extLst>
              <a:ext uri="{FF2B5EF4-FFF2-40B4-BE49-F238E27FC236}">
                <a16:creationId xmlns:a16="http://schemas.microsoft.com/office/drawing/2014/main" id="{5E3CB635-F592-4F26-8AF3-965E4DA10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9FD4FC9-7794-47D9-8622-0B23A7BF051E}" type="slidenum">
              <a:rPr lang="zh-CN" altLang="en-US">
                <a:latin typeface="Arial" panose="020B0604020202020204" pitchFamily="34" charset="0"/>
              </a:rPr>
              <a:pPr/>
              <a:t>38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6541D668-D2C2-4A23-9B95-358C4B524C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1A9BC4BD-1417-48E1-AB4A-46F2F2A388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46A2CAA5-1709-4198-A109-41FFA013BE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B3BA944-F0AA-4292-9582-201022637098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2E2044C-7B0F-4254-8D9B-0CB8C36448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49581492-ABFF-481C-83AA-62B08F184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9C993917-FC54-424B-9C26-49CAE5AE5C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855505A-FA20-4688-AB31-EC49CD0EBE79}" type="slidenum">
              <a:rPr lang="zh-CN" altLang="en-US">
                <a:latin typeface="Arial" panose="020B0604020202020204" pitchFamily="34" charset="0"/>
              </a:rPr>
              <a:pPr/>
              <a:t>40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66444E50-37B9-4432-A166-436A74AB82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99AE390A-FD70-4A77-9707-87E4FD421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 algn="just"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32A9FA18-6C2D-4522-8B42-E39F6C73D2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292E9D8-3711-47A1-81E2-F1625204CCE0}" type="slidenum">
              <a:rPr lang="zh-CN" altLang="en-US">
                <a:latin typeface="Arial" panose="020B0604020202020204" pitchFamily="34" charset="0"/>
              </a:rPr>
              <a:pPr/>
              <a:t>41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762DB78E-7178-4414-A264-12CECD2049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B7374C00-B060-4228-95A3-5CF021E49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A55DE1F3-2D2A-458D-9B2D-FDFC4148FF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363C49E-00C7-45B7-B7A2-FC188BF49975}" type="slidenum">
              <a:rPr lang="zh-CN" altLang="en-US">
                <a:latin typeface="Arial" panose="020B0604020202020204" pitchFamily="34" charset="0"/>
              </a:rPr>
              <a:pPr/>
              <a:t>42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FA761184-6303-4147-848B-9415F9F5DD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BA0C28CB-D4F4-4A69-A89B-72BEBE274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14F7636D-DBEB-4469-BB1F-F648DD49B1E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E7E1988-65F1-4317-8DAF-3C25A16D1126}" type="slidenum">
              <a:rPr lang="zh-CN" altLang="en-US" sz="1200">
                <a:latin typeface="Arial" panose="020B0604020202020204" pitchFamily="34" charset="0"/>
              </a:rPr>
              <a:pPr algn="r" eaLnBrk="1" hangingPunct="1"/>
              <a:t>43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EE924638-208E-4A19-B357-745DB26D31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91EF3F00-BC82-486A-8AFB-0766908E3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>
            <a:extLst>
              <a:ext uri="{FF2B5EF4-FFF2-40B4-BE49-F238E27FC236}">
                <a16:creationId xmlns:a16="http://schemas.microsoft.com/office/drawing/2014/main" id="{8737C20B-5F79-4FE6-BB87-4F6AA34204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备注占位符 2">
            <a:extLst>
              <a:ext uri="{FF2B5EF4-FFF2-40B4-BE49-F238E27FC236}">
                <a16:creationId xmlns:a16="http://schemas.microsoft.com/office/drawing/2014/main" id="{17979A2B-99C4-4B75-A710-217293128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48" name="灯片编号占位符 3">
            <a:extLst>
              <a:ext uri="{FF2B5EF4-FFF2-40B4-BE49-F238E27FC236}">
                <a16:creationId xmlns:a16="http://schemas.microsoft.com/office/drawing/2014/main" id="{3E7BA7D1-892A-4172-97CC-E014B03DC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41CB945-7A91-4F1E-A060-0778598D392D}" type="slidenum">
              <a:rPr lang="zh-CN" altLang="en-US">
                <a:latin typeface="Arial" panose="020B0604020202020204" pitchFamily="34" charset="0"/>
              </a:rPr>
              <a:pPr/>
              <a:t>44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>
            <a:extLst>
              <a:ext uri="{FF2B5EF4-FFF2-40B4-BE49-F238E27FC236}">
                <a16:creationId xmlns:a16="http://schemas.microsoft.com/office/drawing/2014/main" id="{5BF41F16-3C4B-404D-9DB2-5B0053A593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3108BA5-4A69-4214-95D5-78ADE3FFE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6196" name="灯片编号占位符 3">
            <a:extLst>
              <a:ext uri="{FF2B5EF4-FFF2-40B4-BE49-F238E27FC236}">
                <a16:creationId xmlns:a16="http://schemas.microsoft.com/office/drawing/2014/main" id="{F4D581BB-D171-4C9C-BCC4-88C2E5C0F0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EAFA1CB-5A5A-48B0-854F-1B0B85EC4685}" type="slidenum">
              <a:rPr lang="zh-CN" altLang="en-US">
                <a:latin typeface="Arial" panose="020B0604020202020204" pitchFamily="34" charset="0"/>
              </a:rPr>
              <a:pPr/>
              <a:t>45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>
            <a:extLst>
              <a:ext uri="{FF2B5EF4-FFF2-40B4-BE49-F238E27FC236}">
                <a16:creationId xmlns:a16="http://schemas.microsoft.com/office/drawing/2014/main" id="{90C099CD-1AC0-45A5-B5B8-8A6957FCA1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备注占位符 2">
            <a:extLst>
              <a:ext uri="{FF2B5EF4-FFF2-40B4-BE49-F238E27FC236}">
                <a16:creationId xmlns:a16="http://schemas.microsoft.com/office/drawing/2014/main" id="{D9479482-4EDB-4088-AA9A-C825A20AC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/>
          </a:p>
        </p:txBody>
      </p:sp>
      <p:sp>
        <p:nvSpPr>
          <p:cNvPr id="138244" name="灯片编号占位符 3">
            <a:extLst>
              <a:ext uri="{FF2B5EF4-FFF2-40B4-BE49-F238E27FC236}">
                <a16:creationId xmlns:a16="http://schemas.microsoft.com/office/drawing/2014/main" id="{1947D1EA-60FB-40A7-B0C6-DCB411175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0E8FB93-6F15-40AE-8F26-6748072BCAA0}" type="slidenum">
              <a:rPr lang="zh-CN" altLang="en-US">
                <a:latin typeface="Arial" panose="020B0604020202020204" pitchFamily="34" charset="0"/>
              </a:rPr>
              <a:pPr/>
              <a:t>46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>
            <a:extLst>
              <a:ext uri="{FF2B5EF4-FFF2-40B4-BE49-F238E27FC236}">
                <a16:creationId xmlns:a16="http://schemas.microsoft.com/office/drawing/2014/main" id="{5883D0A7-17D0-4601-9896-4814442A36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>
            <a:extLst>
              <a:ext uri="{FF2B5EF4-FFF2-40B4-BE49-F238E27FC236}">
                <a16:creationId xmlns:a16="http://schemas.microsoft.com/office/drawing/2014/main" id="{E5BD0B50-AEF2-4950-8952-A4BB53E6A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292" name="灯片编号占位符 3">
            <a:extLst>
              <a:ext uri="{FF2B5EF4-FFF2-40B4-BE49-F238E27FC236}">
                <a16:creationId xmlns:a16="http://schemas.microsoft.com/office/drawing/2014/main" id="{8598BACD-E242-4EAA-9A42-F060FB1FCD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620CCC0-4121-4CA8-ABD6-49A8F59BE5D6}" type="slidenum">
              <a:rPr lang="zh-CN" altLang="en-US">
                <a:latin typeface="Arial" panose="020B0604020202020204" pitchFamily="34" charset="0"/>
              </a:rPr>
              <a:pPr/>
              <a:t>47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4EEAB912-95D7-41FD-8BA6-8ACEE88812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4DA93D59-3D51-4364-9EEF-CED0A8391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>
            <a:extLst>
              <a:ext uri="{FF2B5EF4-FFF2-40B4-BE49-F238E27FC236}">
                <a16:creationId xmlns:a16="http://schemas.microsoft.com/office/drawing/2014/main" id="{BE5B0950-B377-4F35-8AD0-CDA9C19A2B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备注占位符 2">
            <a:extLst>
              <a:ext uri="{FF2B5EF4-FFF2-40B4-BE49-F238E27FC236}">
                <a16:creationId xmlns:a16="http://schemas.microsoft.com/office/drawing/2014/main" id="{585883D5-CB06-43B2-8ADB-541FF8898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44388" name="灯片编号占位符 3">
            <a:extLst>
              <a:ext uri="{FF2B5EF4-FFF2-40B4-BE49-F238E27FC236}">
                <a16:creationId xmlns:a16="http://schemas.microsoft.com/office/drawing/2014/main" id="{25AE0031-3708-47B4-B52B-09EE9F2B3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5A3CBB9-CBF2-401B-94EB-11C72267EEE3}" type="slidenum">
              <a:rPr lang="zh-CN" altLang="en-US">
                <a:latin typeface="Arial" panose="020B0604020202020204" pitchFamily="34" charset="0"/>
              </a:rPr>
              <a:pPr/>
              <a:t>49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6DF30DE6-586F-4150-8958-859DCE4534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8985488-8A73-4B89-A8E7-255DCDA405BC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9493B2C-004B-4249-8004-BA24AAFF52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D3314653-F77C-45E5-B1D5-4F6B9592A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ACB496CB-4AC7-483F-8D8E-A38D258FB3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60D02EF2-57EB-43C1-8116-D222F0BB0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6584DFC5-476B-4C9A-98F8-5B7976D110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DE4B286-80A2-4439-930C-17B78A010777}" type="slidenum">
              <a:rPr lang="zh-CN" altLang="en-US" sz="1200">
                <a:latin typeface="Arial" panose="020B0604020202020204" pitchFamily="34" charset="0"/>
              </a:rPr>
              <a:pPr algn="r" eaLnBrk="1" hangingPunct="1"/>
              <a:t>51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0F6AEFCB-3A6C-484B-ACFD-7741336682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CD3D15BE-7323-4948-8DA7-3A122DA309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40255EBA-7076-4DC1-BC6C-D959AB49B13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F37110E-DAC1-4B5C-AD01-2FB308466695}" type="slidenum">
              <a:rPr lang="zh-CN" altLang="en-US" sz="1200">
                <a:latin typeface="Arial" panose="020B0604020202020204" pitchFamily="34" charset="0"/>
              </a:rPr>
              <a:pPr algn="r" eaLnBrk="1" hangingPunct="1"/>
              <a:t>52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8EE35080-46C1-45A2-8EA5-BC35C51174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>
            <a:extLst>
              <a:ext uri="{FF2B5EF4-FFF2-40B4-BE49-F238E27FC236}">
                <a16:creationId xmlns:a16="http://schemas.microsoft.com/office/drawing/2014/main" id="{58AD8E24-5EF6-447E-A5EC-3B3EAD315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 marL="714323" lvl="1" indent="-274618"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8DD1AA68-7BD3-420A-AC2D-599A5833A5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11C9898-E622-4056-94A8-9C90A8D12995}" type="slidenum">
              <a:rPr lang="zh-CN" altLang="en-US">
                <a:latin typeface="Arial" panose="020B0604020202020204" pitchFamily="34" charset="0"/>
              </a:rPr>
              <a:pPr/>
              <a:t>53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498670D7-B8C4-4DC3-8FE1-FCC1D6C86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1B336451-46D3-4B05-A2BD-20B7E6737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8DA0CD2E-8D5D-4B44-9E98-90B2F3CB07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B193EAE-7CA6-4BFF-B3CD-8D72354FB087}" type="slidenum">
              <a:rPr lang="zh-CN" altLang="en-US">
                <a:latin typeface="Arial" panose="020B0604020202020204" pitchFamily="34" charset="0"/>
              </a:rPr>
              <a:pPr/>
              <a:t>54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AC404578-55D5-497E-986E-CFC5067C6D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3AB8DCE7-50D3-48C2-A457-86C613BDE9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>
            <a:extLst>
              <a:ext uri="{FF2B5EF4-FFF2-40B4-BE49-F238E27FC236}">
                <a16:creationId xmlns:a16="http://schemas.microsoft.com/office/drawing/2014/main" id="{E08C823A-AAF5-4129-8D84-175366BBAA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备注占位符 2">
            <a:extLst>
              <a:ext uri="{FF2B5EF4-FFF2-40B4-BE49-F238E27FC236}">
                <a16:creationId xmlns:a16="http://schemas.microsoft.com/office/drawing/2014/main" id="{42B4B282-4AD3-49B2-A7C8-3B41CC02F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676" name="灯片编号占位符 3">
            <a:extLst>
              <a:ext uri="{FF2B5EF4-FFF2-40B4-BE49-F238E27FC236}">
                <a16:creationId xmlns:a16="http://schemas.microsoft.com/office/drawing/2014/main" id="{493543F9-5F77-4935-AB9C-0573843635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0652FC-3EF3-436E-9102-375081B3A6C1}" type="slidenum">
              <a:rPr lang="zh-CN" altLang="en-US">
                <a:latin typeface="Arial" panose="020B0604020202020204" pitchFamily="34" charset="0"/>
              </a:rPr>
              <a:pPr/>
              <a:t>55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>
            <a:extLst>
              <a:ext uri="{FF2B5EF4-FFF2-40B4-BE49-F238E27FC236}">
                <a16:creationId xmlns:a16="http://schemas.microsoft.com/office/drawing/2014/main" id="{E08C823A-AAF5-4129-8D84-175366BBAA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备注占位符 2">
            <a:extLst>
              <a:ext uri="{FF2B5EF4-FFF2-40B4-BE49-F238E27FC236}">
                <a16:creationId xmlns:a16="http://schemas.microsoft.com/office/drawing/2014/main" id="{42B4B282-4AD3-49B2-A7C8-3B41CC02F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56676" name="灯片编号占位符 3">
            <a:extLst>
              <a:ext uri="{FF2B5EF4-FFF2-40B4-BE49-F238E27FC236}">
                <a16:creationId xmlns:a16="http://schemas.microsoft.com/office/drawing/2014/main" id="{493543F9-5F77-4935-AB9C-0573843635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0652FC-3EF3-436E-9102-375081B3A6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3007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>
            <a:extLst>
              <a:ext uri="{FF2B5EF4-FFF2-40B4-BE49-F238E27FC236}">
                <a16:creationId xmlns:a16="http://schemas.microsoft.com/office/drawing/2014/main" id="{E08C823A-AAF5-4129-8D84-175366BBAA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备注占位符 2">
            <a:extLst>
              <a:ext uri="{FF2B5EF4-FFF2-40B4-BE49-F238E27FC236}">
                <a16:creationId xmlns:a16="http://schemas.microsoft.com/office/drawing/2014/main" id="{42B4B282-4AD3-49B2-A7C8-3B41CC02F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56676" name="灯片编号占位符 3">
            <a:extLst>
              <a:ext uri="{FF2B5EF4-FFF2-40B4-BE49-F238E27FC236}">
                <a16:creationId xmlns:a16="http://schemas.microsoft.com/office/drawing/2014/main" id="{493543F9-5F77-4935-AB9C-0573843635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0652FC-3EF3-436E-9102-375081B3A6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5925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2AE09CE2-C872-45DC-8425-C893176A60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DF0C2-4F8A-48B2-B524-80EF33871A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E524789D-11ED-498C-9911-2AB53296F4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2D2AD1D4-92E2-4A24-A88C-55DE61D8D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>
            <a:extLst>
              <a:ext uri="{FF2B5EF4-FFF2-40B4-BE49-F238E27FC236}">
                <a16:creationId xmlns:a16="http://schemas.microsoft.com/office/drawing/2014/main" id="{1C6279F8-97E0-439D-8F35-93068E6BCB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367E599-0C47-492B-85DD-0A781F18B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6196" name="灯片编号占位符 3">
            <a:extLst>
              <a:ext uri="{FF2B5EF4-FFF2-40B4-BE49-F238E27FC236}">
                <a16:creationId xmlns:a16="http://schemas.microsoft.com/office/drawing/2014/main" id="{4B497A07-82EB-4862-932E-78F1FA8E8B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B6B028-12F7-4C3F-BE6D-F008B84E2D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24FB2554-A980-45F7-83F4-61509AF0F2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7630F1F-4BEB-4AAA-899F-841CAB7AB436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19403368-2315-4F59-A38A-0A2E7FB229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E0E1426F-A649-4C0F-9005-357D298EE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>
            <a:extLst>
              <a:ext uri="{FF2B5EF4-FFF2-40B4-BE49-F238E27FC236}">
                <a16:creationId xmlns:a16="http://schemas.microsoft.com/office/drawing/2014/main" id="{B63B2A5F-964C-4952-BD9A-4CB27BC46E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备注占位符 2">
            <a:extLst>
              <a:ext uri="{FF2B5EF4-FFF2-40B4-BE49-F238E27FC236}">
                <a16:creationId xmlns:a16="http://schemas.microsoft.com/office/drawing/2014/main" id="{4CD87BD8-6F81-4CDF-83CD-9C1F4B7FB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 dirty="0"/>
          </a:p>
        </p:txBody>
      </p:sp>
      <p:sp>
        <p:nvSpPr>
          <p:cNvPr id="138244" name="灯片编号占位符 3">
            <a:extLst>
              <a:ext uri="{FF2B5EF4-FFF2-40B4-BE49-F238E27FC236}">
                <a16:creationId xmlns:a16="http://schemas.microsoft.com/office/drawing/2014/main" id="{694EB766-6B57-455E-8755-38788DF257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1963E7-EC6A-44DB-BDC5-F158943E99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>
            <a:extLst>
              <a:ext uri="{FF2B5EF4-FFF2-40B4-BE49-F238E27FC236}">
                <a16:creationId xmlns:a16="http://schemas.microsoft.com/office/drawing/2014/main" id="{242084FB-D908-420B-9D7E-78732F3454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>
            <a:extLst>
              <a:ext uri="{FF2B5EF4-FFF2-40B4-BE49-F238E27FC236}">
                <a16:creationId xmlns:a16="http://schemas.microsoft.com/office/drawing/2014/main" id="{0845BE0D-81C1-42E1-99D3-2B500F6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40292" name="灯片编号占位符 3">
            <a:extLst>
              <a:ext uri="{FF2B5EF4-FFF2-40B4-BE49-F238E27FC236}">
                <a16:creationId xmlns:a16="http://schemas.microsoft.com/office/drawing/2014/main" id="{5ED144AA-7633-4D8E-B4FC-286840309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3294F7-3447-4207-9684-F47DB495FE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DAB38EC4-BDCB-41D0-9C95-504EFBF4C3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A8D5F3-F59C-4C2D-B918-CF71B77A36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C44AF1C8-6E31-4114-B393-D70A3155DC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3262B09A-1897-4B91-AFBE-B398A5A58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69765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DAB38EC4-BDCB-41D0-9C95-504EFBF4C3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A8D5F3-F59C-4C2D-B918-CF71B77A36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C44AF1C8-6E31-4114-B393-D70A3155DC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3262B09A-1897-4B91-AFBE-B398A5A58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39400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DAB38EC4-BDCB-41D0-9C95-504EFBF4C3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A8D5F3-F59C-4C2D-B918-CF71B77A36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C44AF1C8-6E31-4114-B393-D70A3155DC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3262B09A-1897-4B91-AFBE-B398A5A58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50161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>
            <a:extLst>
              <a:ext uri="{FF2B5EF4-FFF2-40B4-BE49-F238E27FC236}">
                <a16:creationId xmlns:a16="http://schemas.microsoft.com/office/drawing/2014/main" id="{8737C20B-5F79-4FE6-BB87-4F6AA34204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备注占位符 2">
            <a:extLst>
              <a:ext uri="{FF2B5EF4-FFF2-40B4-BE49-F238E27FC236}">
                <a16:creationId xmlns:a16="http://schemas.microsoft.com/office/drawing/2014/main" id="{17979A2B-99C4-4B75-A710-217293128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34148" name="灯片编号占位符 3">
            <a:extLst>
              <a:ext uri="{FF2B5EF4-FFF2-40B4-BE49-F238E27FC236}">
                <a16:creationId xmlns:a16="http://schemas.microsoft.com/office/drawing/2014/main" id="{3E7BA7D1-892A-4172-97CC-E014B03DC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1CB945-7A91-4F1E-A060-0778598D39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7527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幻灯片图像占位符 1">
            <a:extLst>
              <a:ext uri="{FF2B5EF4-FFF2-40B4-BE49-F238E27FC236}">
                <a16:creationId xmlns:a16="http://schemas.microsoft.com/office/drawing/2014/main" id="{173505F2-EEB9-4938-B805-26ADB031F0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备注占位符 2">
            <a:extLst>
              <a:ext uri="{FF2B5EF4-FFF2-40B4-BE49-F238E27FC236}">
                <a16:creationId xmlns:a16="http://schemas.microsoft.com/office/drawing/2014/main" id="{13762ED6-F895-4603-AB48-6A6D979CB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24" name="灯片编号占位符 3">
            <a:extLst>
              <a:ext uri="{FF2B5EF4-FFF2-40B4-BE49-F238E27FC236}">
                <a16:creationId xmlns:a16="http://schemas.microsoft.com/office/drawing/2014/main" id="{69F670DD-C2A7-4B9A-8801-B2EE6D0C6A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B942CFA-8F65-42E9-90B3-CA4A61C668CA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66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4FB06BB6-8DBD-4DCD-BE8D-B88DA59284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D085DF90-4ADE-45EB-BD18-6F0225D31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幻灯片图像占位符 1">
            <a:extLst>
              <a:ext uri="{FF2B5EF4-FFF2-40B4-BE49-F238E27FC236}">
                <a16:creationId xmlns:a16="http://schemas.microsoft.com/office/drawing/2014/main" id="{B2E9C25B-17E3-4A32-82B4-96AECB84B7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AA5DA22-9F88-4B93-8385-238BD64B8D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defRPr/>
            </a:pPr>
            <a:endParaRPr lang="zh-CN" altLang="en-US" dirty="0"/>
          </a:p>
        </p:txBody>
      </p:sp>
      <p:sp>
        <p:nvSpPr>
          <p:cNvPr id="162820" name="灯片编号占位符 3">
            <a:extLst>
              <a:ext uri="{FF2B5EF4-FFF2-40B4-BE49-F238E27FC236}">
                <a16:creationId xmlns:a16="http://schemas.microsoft.com/office/drawing/2014/main" id="{707324F5-B9A5-434F-A8D6-DA8527F55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08CCB40-C6FF-4596-AC4D-6B288CF8449B}" type="slidenum">
              <a:rPr lang="zh-CN" altLang="en-US">
                <a:latin typeface="Arial" panose="020B0604020202020204" pitchFamily="34" charset="0"/>
              </a:rPr>
              <a:pPr/>
              <a:t>68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幻灯片图像占位符 1">
            <a:extLst>
              <a:ext uri="{FF2B5EF4-FFF2-40B4-BE49-F238E27FC236}">
                <a16:creationId xmlns:a16="http://schemas.microsoft.com/office/drawing/2014/main" id="{7F8727CA-BFEA-4EBF-8CD6-1EC1C572CC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备注占位符 2">
            <a:extLst>
              <a:ext uri="{FF2B5EF4-FFF2-40B4-BE49-F238E27FC236}">
                <a16:creationId xmlns:a16="http://schemas.microsoft.com/office/drawing/2014/main" id="{6F14A58C-E6A0-46A3-9994-CF3B8FA8C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868" name="灯片编号占位符 3">
            <a:extLst>
              <a:ext uri="{FF2B5EF4-FFF2-40B4-BE49-F238E27FC236}">
                <a16:creationId xmlns:a16="http://schemas.microsoft.com/office/drawing/2014/main" id="{827249E9-7BAF-4D8D-B75C-6908F612B7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430249C-1573-419B-B514-AD56BA9F51E0}" type="slidenum">
              <a:rPr lang="zh-CN" altLang="en-US">
                <a:latin typeface="Arial" panose="020B0604020202020204" pitchFamily="34" charset="0"/>
              </a:rPr>
              <a:pPr/>
              <a:t>69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60ACD29-150D-4EB1-A131-5719430BD5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D278D93-EC84-4431-BF31-757EA6759427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B393343-9C16-4954-A5A7-3E2D0593A5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4D389B0-ED82-41D3-BA0E-B72331F79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>
            <a:extLst>
              <a:ext uri="{FF2B5EF4-FFF2-40B4-BE49-F238E27FC236}">
                <a16:creationId xmlns:a16="http://schemas.microsoft.com/office/drawing/2014/main" id="{99C671EC-A04A-4DDD-A20B-26E8A82250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9AB40E4-0B9E-4F0B-8DC6-EFD744A92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66916" name="灯片编号占位符 3">
            <a:extLst>
              <a:ext uri="{FF2B5EF4-FFF2-40B4-BE49-F238E27FC236}">
                <a16:creationId xmlns:a16="http://schemas.microsoft.com/office/drawing/2014/main" id="{9DC52B0E-3F9F-499E-BCB2-7FE7BA4904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C964798-0C30-420B-8970-DE3C39ABF71D}" type="slidenum">
              <a:rPr lang="zh-CN" altLang="en-US">
                <a:latin typeface="Arial" panose="020B0604020202020204" pitchFamily="34" charset="0"/>
              </a:rPr>
              <a:pPr/>
              <a:t>70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幻灯片图像占位符 1">
            <a:extLst>
              <a:ext uri="{FF2B5EF4-FFF2-40B4-BE49-F238E27FC236}">
                <a16:creationId xmlns:a16="http://schemas.microsoft.com/office/drawing/2014/main" id="{C8DC4F26-58C9-45CA-8EF1-FC713F8110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98C45DD-5A81-4E68-9C35-628FA0090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68964" name="灯片编号占位符 3">
            <a:extLst>
              <a:ext uri="{FF2B5EF4-FFF2-40B4-BE49-F238E27FC236}">
                <a16:creationId xmlns:a16="http://schemas.microsoft.com/office/drawing/2014/main" id="{A0FB1A8F-F836-473C-AF5C-34D2B66CB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E1F0A5A-4D95-4315-BEBA-89EF5CD13B6F}" type="slidenum">
              <a:rPr lang="zh-CN" altLang="en-US">
                <a:latin typeface="Arial" panose="020B0604020202020204" pitchFamily="34" charset="0"/>
              </a:rPr>
              <a:pPr/>
              <a:t>71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幻灯片图像占位符 1">
            <a:extLst>
              <a:ext uri="{FF2B5EF4-FFF2-40B4-BE49-F238E27FC236}">
                <a16:creationId xmlns:a16="http://schemas.microsoft.com/office/drawing/2014/main" id="{E9B4CD8B-B671-4C16-80CE-AB4EFE54AA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58CC5FA-D0F2-4EE8-BA43-97BEF15F9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71012" name="灯片编号占位符 3">
            <a:extLst>
              <a:ext uri="{FF2B5EF4-FFF2-40B4-BE49-F238E27FC236}">
                <a16:creationId xmlns:a16="http://schemas.microsoft.com/office/drawing/2014/main" id="{B74FB5CB-A934-41C9-A521-E658F5023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029FE49-617F-4521-8FF5-F4AACC4248DB}" type="slidenum">
              <a:rPr lang="zh-CN" altLang="en-US">
                <a:latin typeface="Arial" panose="020B0604020202020204" pitchFamily="34" charset="0"/>
              </a:rPr>
              <a:pPr/>
              <a:t>72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>
            <a:extLst>
              <a:ext uri="{FF2B5EF4-FFF2-40B4-BE49-F238E27FC236}">
                <a16:creationId xmlns:a16="http://schemas.microsoft.com/office/drawing/2014/main" id="{CFF9FA79-E386-4C8C-B068-75516C5C51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345E599-0D46-4F08-87C0-3E108E30F355}" type="slidenum">
              <a:rPr lang="zh-CN" altLang="en-US">
                <a:latin typeface="Arial" panose="020B0604020202020204" pitchFamily="34" charset="0"/>
              </a:rPr>
              <a:pPr/>
              <a:t>75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1D47B6B1-848A-4C08-B600-4B9CC01CC9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4FDA4FA8-B753-4B62-B162-1BA878D95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 algn="just"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>
            <a:extLst>
              <a:ext uri="{FF2B5EF4-FFF2-40B4-BE49-F238E27FC236}">
                <a16:creationId xmlns:a16="http://schemas.microsoft.com/office/drawing/2014/main" id="{C8A1B0CE-6F64-4C6D-862C-9F6993D66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5453447-B17E-4990-A5D1-701957EE6F02}" type="slidenum">
              <a:rPr lang="zh-CN" altLang="en-US">
                <a:latin typeface="Arial" panose="020B0604020202020204" pitchFamily="34" charset="0"/>
              </a:rPr>
              <a:pPr/>
              <a:t>76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77155" name="Rectangle 2">
            <a:extLst>
              <a:ext uri="{FF2B5EF4-FFF2-40B4-BE49-F238E27FC236}">
                <a16:creationId xmlns:a16="http://schemas.microsoft.com/office/drawing/2014/main" id="{625603C7-D1BD-4CC6-999B-FCC2309AEB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FC6D46CA-6BE2-4CD3-B14B-E1309E864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 algn="just"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>
            <a:extLst>
              <a:ext uri="{FF2B5EF4-FFF2-40B4-BE49-F238E27FC236}">
                <a16:creationId xmlns:a16="http://schemas.microsoft.com/office/drawing/2014/main" id="{A7E93E76-5413-4CEF-8797-B7D1F6613B4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7ABF857-0E73-459F-9AE7-8ACDD1BFFAD1}" type="slidenum">
              <a:rPr lang="zh-CN" altLang="en-US" sz="1200">
                <a:latin typeface="Arial" panose="020B0604020202020204" pitchFamily="34" charset="0"/>
              </a:rPr>
              <a:pPr algn="r" eaLnBrk="1" hangingPunct="1"/>
              <a:t>77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79203" name="Rectangle 2">
            <a:extLst>
              <a:ext uri="{FF2B5EF4-FFF2-40B4-BE49-F238E27FC236}">
                <a16:creationId xmlns:a16="http://schemas.microsoft.com/office/drawing/2014/main" id="{930EFC8E-9BA6-4DCB-8AD7-260E3F8BEB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A2F3FB7E-9F3D-4091-98DC-78B95299B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 algn="just" eaLnBrk="1" hangingPunct="1"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>
            <a:extLst>
              <a:ext uri="{FF2B5EF4-FFF2-40B4-BE49-F238E27FC236}">
                <a16:creationId xmlns:a16="http://schemas.microsoft.com/office/drawing/2014/main" id="{0BC38AA5-E39F-4211-8239-E7C25083A3D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D0E012F-B666-41C9-882A-2A543C9AFB14}" type="slidenum">
              <a:rPr lang="zh-CN" altLang="en-US" sz="1200">
                <a:latin typeface="Arial" panose="020B0604020202020204" pitchFamily="34" charset="0"/>
              </a:rPr>
              <a:pPr algn="r" eaLnBrk="1" hangingPunct="1"/>
              <a:t>78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81251" name="Rectangle 2">
            <a:extLst>
              <a:ext uri="{FF2B5EF4-FFF2-40B4-BE49-F238E27FC236}">
                <a16:creationId xmlns:a16="http://schemas.microsoft.com/office/drawing/2014/main" id="{9457163C-26CF-483E-A49C-78606F91C9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E825252D-5B50-48CC-9F20-963EE11713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 algn="just" eaLnBrk="1" hangingPunct="1"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>
            <a:extLst>
              <a:ext uri="{FF2B5EF4-FFF2-40B4-BE49-F238E27FC236}">
                <a16:creationId xmlns:a16="http://schemas.microsoft.com/office/drawing/2014/main" id="{ACAA3D14-6340-40AD-938B-4184CBEC8BB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9679842-012C-4E09-B1A3-7C3B22274AB1}" type="slidenum">
              <a:rPr lang="zh-CN" altLang="en-US" sz="1200">
                <a:latin typeface="Arial" panose="020B0604020202020204" pitchFamily="34" charset="0"/>
              </a:rPr>
              <a:pPr algn="r" eaLnBrk="1" hangingPunct="1"/>
              <a:t>79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83299" name="Rectangle 2">
            <a:extLst>
              <a:ext uri="{FF2B5EF4-FFF2-40B4-BE49-F238E27FC236}">
                <a16:creationId xmlns:a16="http://schemas.microsoft.com/office/drawing/2014/main" id="{BBE85DB7-502C-4E65-9028-5D205FCEE5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DC3905AB-FA03-4A22-A410-8A0E727390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 algn="just" eaLnBrk="1" hangingPunct="1"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DA7EED99-DADD-435E-BB1F-0CAFFD483AF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A3C7CDE-627A-44D3-B03E-43C8B653124E}" type="slidenum">
              <a:rPr lang="zh-CN" altLang="en-US" sz="1200">
                <a:latin typeface="Arial" panose="020B0604020202020204" pitchFamily="34" charset="0"/>
              </a:rPr>
              <a:pPr algn="r" eaLnBrk="1" hangingPunct="1"/>
              <a:t>80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9250DA2B-2DB0-4664-8B2D-19664812DD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BAF214C8-84B1-4BB4-AEC4-C6BA5BE62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幻灯片图像占位符 1">
            <a:extLst>
              <a:ext uri="{FF2B5EF4-FFF2-40B4-BE49-F238E27FC236}">
                <a16:creationId xmlns:a16="http://schemas.microsoft.com/office/drawing/2014/main" id="{9A71BB16-84E5-4241-8825-20D3E51A15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7395" name="备注占位符 2">
            <a:extLst>
              <a:ext uri="{FF2B5EF4-FFF2-40B4-BE49-F238E27FC236}">
                <a16:creationId xmlns:a16="http://schemas.microsoft.com/office/drawing/2014/main" id="{03F80BCF-07BD-4F55-98F0-A283ED2A8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396" name="灯片编号占位符 3">
            <a:extLst>
              <a:ext uri="{FF2B5EF4-FFF2-40B4-BE49-F238E27FC236}">
                <a16:creationId xmlns:a16="http://schemas.microsoft.com/office/drawing/2014/main" id="{F262384D-2ABC-4046-8EBE-ED1FBBCC12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DB5F8D4-3DD5-4D83-8592-DE29013F28FA}" type="slidenum">
              <a:rPr lang="zh-CN" altLang="en-US">
                <a:latin typeface="Arial" panose="020B0604020202020204" pitchFamily="34" charset="0"/>
              </a:rPr>
              <a:pPr/>
              <a:t>81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567A0898-DEB5-4126-83A3-94804CB83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EFF166C-79BF-4C38-B109-F359EB6184AE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8A7539A6-E043-48E2-828D-D5945CE2AB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7AA08331-F6F6-4775-8113-9A4B64C13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>
            <a:extLst>
              <a:ext uri="{FF2B5EF4-FFF2-40B4-BE49-F238E27FC236}">
                <a16:creationId xmlns:a16="http://schemas.microsoft.com/office/drawing/2014/main" id="{A48DE012-B399-4E9E-8521-7E7DC0C82B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8A0AEB0-9AAD-45CE-8E9B-932445BCA7A9}" type="slidenum">
              <a:rPr lang="zh-CN" altLang="en-US">
                <a:latin typeface="Arial" panose="020B0604020202020204" pitchFamily="34" charset="0"/>
              </a:rPr>
              <a:pPr/>
              <a:t>82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BD812BAD-078C-4525-A994-5F97CD18F8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>
            <a:extLst>
              <a:ext uri="{FF2B5EF4-FFF2-40B4-BE49-F238E27FC236}">
                <a16:creationId xmlns:a16="http://schemas.microsoft.com/office/drawing/2014/main" id="{CEC1A3C7-8231-4C5E-A69B-2370DE1CD9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 algn="just"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87391779-DE4C-4EB6-B029-7BA1732388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B671C08-7E39-4412-B59A-4CB766BA5C2E}" type="slidenum">
              <a:rPr lang="zh-CN" altLang="en-US">
                <a:latin typeface="Arial" panose="020B0604020202020204" pitchFamily="34" charset="0"/>
              </a:rPr>
              <a:pPr/>
              <a:t>83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7CA1B7DE-7638-4AF1-81FA-D7474FC505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B49AC6A-A511-4E63-9CA5-571EB8A9F9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 algn="just" eaLnBrk="1" hangingPunct="1"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>
            <a:extLst>
              <a:ext uri="{FF2B5EF4-FFF2-40B4-BE49-F238E27FC236}">
                <a16:creationId xmlns:a16="http://schemas.microsoft.com/office/drawing/2014/main" id="{3FA43FD7-0B12-443B-A894-DB34540D94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568DEDB-B635-4FDD-974F-70F7C2F67ECE}" type="slidenum">
              <a:rPr lang="zh-CN" altLang="en-US">
                <a:latin typeface="Arial" panose="020B0604020202020204" pitchFamily="34" charset="0"/>
              </a:rPr>
              <a:pPr/>
              <a:t>84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93539" name="Rectangle 2">
            <a:extLst>
              <a:ext uri="{FF2B5EF4-FFF2-40B4-BE49-F238E27FC236}">
                <a16:creationId xmlns:a16="http://schemas.microsoft.com/office/drawing/2014/main" id="{E01CF289-7C88-4A81-90DD-1580DBDB2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>
            <a:extLst>
              <a:ext uri="{FF2B5EF4-FFF2-40B4-BE49-F238E27FC236}">
                <a16:creationId xmlns:a16="http://schemas.microsoft.com/office/drawing/2014/main" id="{BD5D9066-4B0F-4767-A0B6-0D33C1F85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>
            <a:extLst>
              <a:ext uri="{FF2B5EF4-FFF2-40B4-BE49-F238E27FC236}">
                <a16:creationId xmlns:a16="http://schemas.microsoft.com/office/drawing/2014/main" id="{7897D8AB-1358-4239-9670-966FB464EB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75A17CD-E5CC-42AE-B91D-A112CD4E4359}" type="slidenum">
              <a:rPr lang="zh-CN" altLang="en-US">
                <a:latin typeface="Arial" panose="020B0604020202020204" pitchFamily="34" charset="0"/>
              </a:rPr>
              <a:pPr/>
              <a:t>85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5C653074-363E-4072-ADC9-AEC248A13D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>
            <a:extLst>
              <a:ext uri="{FF2B5EF4-FFF2-40B4-BE49-F238E27FC236}">
                <a16:creationId xmlns:a16="http://schemas.microsoft.com/office/drawing/2014/main" id="{4AB792C0-7033-4760-BFFF-8F2F096CF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>
            <a:extLst>
              <a:ext uri="{FF2B5EF4-FFF2-40B4-BE49-F238E27FC236}">
                <a16:creationId xmlns:a16="http://schemas.microsoft.com/office/drawing/2014/main" id="{9E151E32-E855-4077-9EE7-17954CB71D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14DBA6A-668E-4DDE-AF6A-58F700AA558E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88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9683" name="Rectangle 2">
            <a:extLst>
              <a:ext uri="{FF2B5EF4-FFF2-40B4-BE49-F238E27FC236}">
                <a16:creationId xmlns:a16="http://schemas.microsoft.com/office/drawing/2014/main" id="{2B1F1CCB-69B9-4103-AD4E-17955AD741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>
            <a:extLst>
              <a:ext uri="{FF2B5EF4-FFF2-40B4-BE49-F238E27FC236}">
                <a16:creationId xmlns:a16="http://schemas.microsoft.com/office/drawing/2014/main" id="{935878A6-61EE-4362-AF40-7F18F2E80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幻灯片图像占位符 1">
            <a:extLst>
              <a:ext uri="{FF2B5EF4-FFF2-40B4-BE49-F238E27FC236}">
                <a16:creationId xmlns:a16="http://schemas.microsoft.com/office/drawing/2014/main" id="{476C5DCE-4C0A-480F-AACC-A5FE02414A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2755" name="备注占位符 2">
            <a:extLst>
              <a:ext uri="{FF2B5EF4-FFF2-40B4-BE49-F238E27FC236}">
                <a16:creationId xmlns:a16="http://schemas.microsoft.com/office/drawing/2014/main" id="{5215A389-2BC4-4174-8645-699F4A0F9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2756" name="灯片编号占位符 3">
            <a:extLst>
              <a:ext uri="{FF2B5EF4-FFF2-40B4-BE49-F238E27FC236}">
                <a16:creationId xmlns:a16="http://schemas.microsoft.com/office/drawing/2014/main" id="{F562EB37-996F-49E1-ADB7-094E20B770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35AFC80-3718-4771-B123-C3449D448B97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90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>
            <a:extLst>
              <a:ext uri="{FF2B5EF4-FFF2-40B4-BE49-F238E27FC236}">
                <a16:creationId xmlns:a16="http://schemas.microsoft.com/office/drawing/2014/main" id="{0C1A066F-115D-47ED-9EDE-A34A71A12FF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F12A0CB-D29C-45B6-A716-568A5C354A97}" type="slidenum">
              <a:rPr lang="zh-CN" altLang="en-US" sz="1200">
                <a:latin typeface="Arial" panose="020B0604020202020204" pitchFamily="34" charset="0"/>
              </a:rPr>
              <a:pPr algn="r" eaLnBrk="1" hangingPunct="1"/>
              <a:t>91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4803" name="Rectangle 2">
            <a:extLst>
              <a:ext uri="{FF2B5EF4-FFF2-40B4-BE49-F238E27FC236}">
                <a16:creationId xmlns:a16="http://schemas.microsoft.com/office/drawing/2014/main" id="{A6491EAD-3295-4E44-AC52-05D331BB01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>
            <a:extLst>
              <a:ext uri="{FF2B5EF4-FFF2-40B4-BE49-F238E27FC236}">
                <a16:creationId xmlns:a16="http://schemas.microsoft.com/office/drawing/2014/main" id="{C38951C3-424D-424D-B856-678237E71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>
            <a:extLst>
              <a:ext uri="{FF2B5EF4-FFF2-40B4-BE49-F238E27FC236}">
                <a16:creationId xmlns:a16="http://schemas.microsoft.com/office/drawing/2014/main" id="{B832E55B-52C7-4E3F-9F5C-F1E16C3F165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02928C2-2B6A-4EA7-93F1-C66638200B63}" type="slidenum">
              <a:rPr lang="zh-CN" altLang="en-US" sz="1200">
                <a:latin typeface="Arial" panose="020B0604020202020204" pitchFamily="34" charset="0"/>
              </a:rPr>
              <a:pPr algn="r" eaLnBrk="1" hangingPunct="1"/>
              <a:t>92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6851" name="Rectangle 2">
            <a:extLst>
              <a:ext uri="{FF2B5EF4-FFF2-40B4-BE49-F238E27FC236}">
                <a16:creationId xmlns:a16="http://schemas.microsoft.com/office/drawing/2014/main" id="{B8B5D601-EF42-4B1E-B3C3-6886E910D0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>
            <a:extLst>
              <a:ext uri="{FF2B5EF4-FFF2-40B4-BE49-F238E27FC236}">
                <a16:creationId xmlns:a16="http://schemas.microsoft.com/office/drawing/2014/main" id="{E06ACD58-FB2A-4FB9-A1BF-423DB7D96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>
            <a:extLst>
              <a:ext uri="{FF2B5EF4-FFF2-40B4-BE49-F238E27FC236}">
                <a16:creationId xmlns:a16="http://schemas.microsoft.com/office/drawing/2014/main" id="{ED40B19C-EF2D-45AC-9872-528CACC1E0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B1D67DE-2D17-496C-9D1D-0A83D12C0E5B}" type="slidenum">
              <a:rPr lang="zh-CN" altLang="en-US">
                <a:latin typeface="Arial" panose="020B0604020202020204" pitchFamily="34" charset="0"/>
              </a:rPr>
              <a:pPr/>
              <a:t>93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08899" name="Rectangle 2">
            <a:extLst>
              <a:ext uri="{FF2B5EF4-FFF2-40B4-BE49-F238E27FC236}">
                <a16:creationId xmlns:a16="http://schemas.microsoft.com/office/drawing/2014/main" id="{733C3567-CA81-41EA-851D-5C5E013311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>
            <a:extLst>
              <a:ext uri="{FF2B5EF4-FFF2-40B4-BE49-F238E27FC236}">
                <a16:creationId xmlns:a16="http://schemas.microsoft.com/office/drawing/2014/main" id="{BCEDBD51-99EB-4D7E-9824-44D55EDBA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 algn="just" eaLnBrk="1" hangingPunct="1">
              <a:spcBef>
                <a:spcPct val="0"/>
              </a:spcBef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>
            <a:extLst>
              <a:ext uri="{FF2B5EF4-FFF2-40B4-BE49-F238E27FC236}">
                <a16:creationId xmlns:a16="http://schemas.microsoft.com/office/drawing/2014/main" id="{93D5C5CB-ECCB-4D51-A637-859F897D9AA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7733CCD-2C1C-434B-A1F5-427AC6497BDD}" type="slidenum">
              <a:rPr lang="zh-CN" altLang="en-US" sz="1200">
                <a:latin typeface="Arial" panose="020B0604020202020204" pitchFamily="34" charset="0"/>
              </a:rPr>
              <a:pPr algn="r" eaLnBrk="1" hangingPunct="1"/>
              <a:t>94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10947" name="Rectangle 2">
            <a:extLst>
              <a:ext uri="{FF2B5EF4-FFF2-40B4-BE49-F238E27FC236}">
                <a16:creationId xmlns:a16="http://schemas.microsoft.com/office/drawing/2014/main" id="{5778B691-00B0-46F5-A0D9-9BD2934DC7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>
            <a:extLst>
              <a:ext uri="{FF2B5EF4-FFF2-40B4-BE49-F238E27FC236}">
                <a16:creationId xmlns:a16="http://schemas.microsoft.com/office/drawing/2014/main" id="{46F5F227-3A86-4DA8-B8FC-6166431FE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3F2E56F6-BAE9-45A3-9A41-791C85B730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66B5216-17D8-4CD1-94B3-11FA3DEE071E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AB313299-C20D-412D-BF2C-1FAF2E14C0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F932F225-2347-49AC-9007-51E997168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>
            <a:extLst>
              <a:ext uri="{FF2B5EF4-FFF2-40B4-BE49-F238E27FC236}">
                <a16:creationId xmlns:a16="http://schemas.microsoft.com/office/drawing/2014/main" id="{4B4118F4-43F3-4BCD-B7C2-2A97EB25FE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2995" name="备注占位符 2">
            <a:extLst>
              <a:ext uri="{FF2B5EF4-FFF2-40B4-BE49-F238E27FC236}">
                <a16:creationId xmlns:a16="http://schemas.microsoft.com/office/drawing/2014/main" id="{E716535D-2A9A-44AE-9206-F1BC6E2F9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996" name="灯片编号占位符 3">
            <a:extLst>
              <a:ext uri="{FF2B5EF4-FFF2-40B4-BE49-F238E27FC236}">
                <a16:creationId xmlns:a16="http://schemas.microsoft.com/office/drawing/2014/main" id="{7AF874FC-3C60-4C31-A01C-F6DB6032E9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7FF5EEF-FFD9-433C-ACC1-6D6F8C0951DF}" type="slidenum">
              <a:rPr lang="zh-CN" altLang="en-US">
                <a:latin typeface="Arial" panose="020B0604020202020204" pitchFamily="34" charset="0"/>
              </a:rPr>
              <a:pPr/>
              <a:t>95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幻灯片图像占位符 1">
            <a:extLst>
              <a:ext uri="{FF2B5EF4-FFF2-40B4-BE49-F238E27FC236}">
                <a16:creationId xmlns:a16="http://schemas.microsoft.com/office/drawing/2014/main" id="{5F03E4A0-B023-4F0E-A59B-3AFCD2E0A4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43" name="备注占位符 2">
            <a:extLst>
              <a:ext uri="{FF2B5EF4-FFF2-40B4-BE49-F238E27FC236}">
                <a16:creationId xmlns:a16="http://schemas.microsoft.com/office/drawing/2014/main" id="{EBCB9FA3-0CAE-4457-B359-A8F5B3F97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44" name="灯片编号占位符 3">
            <a:extLst>
              <a:ext uri="{FF2B5EF4-FFF2-40B4-BE49-F238E27FC236}">
                <a16:creationId xmlns:a16="http://schemas.microsoft.com/office/drawing/2014/main" id="{CD1EA02A-3B61-42E0-B5DF-5950E4CD4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CCCAA91-98EA-429D-AEAB-24BA98A39BCF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96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幻灯片图像占位符 1">
            <a:extLst>
              <a:ext uri="{FF2B5EF4-FFF2-40B4-BE49-F238E27FC236}">
                <a16:creationId xmlns:a16="http://schemas.microsoft.com/office/drawing/2014/main" id="{2F09BA22-5FAB-48AC-8B36-D0770E0078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7091" name="备注占位符 2">
            <a:extLst>
              <a:ext uri="{FF2B5EF4-FFF2-40B4-BE49-F238E27FC236}">
                <a16:creationId xmlns:a16="http://schemas.microsoft.com/office/drawing/2014/main" id="{CE274AB8-3468-4542-A1B1-1E10C7961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92" name="灯片编号占位符 3">
            <a:extLst>
              <a:ext uri="{FF2B5EF4-FFF2-40B4-BE49-F238E27FC236}">
                <a16:creationId xmlns:a16="http://schemas.microsoft.com/office/drawing/2014/main" id="{A8EB7BA2-54D6-40A4-B06A-07BA4830F9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79B135C-90AB-4DF5-AD72-C42ABE2ADC02}" type="slidenum">
              <a:rPr lang="zh-CN" altLang="en-US">
                <a:latin typeface="Arial" panose="020B0604020202020204" pitchFamily="34" charset="0"/>
              </a:rPr>
              <a:pPr/>
              <a:t>97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幻灯片图像占位符 1">
            <a:extLst>
              <a:ext uri="{FF2B5EF4-FFF2-40B4-BE49-F238E27FC236}">
                <a16:creationId xmlns:a16="http://schemas.microsoft.com/office/drawing/2014/main" id="{13301A7D-3446-4140-B49D-154ADA2CCA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9139" name="备注占位符 2">
            <a:extLst>
              <a:ext uri="{FF2B5EF4-FFF2-40B4-BE49-F238E27FC236}">
                <a16:creationId xmlns:a16="http://schemas.microsoft.com/office/drawing/2014/main" id="{722D4083-48FB-4D07-94BD-89A134B1A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19140" name="灯片编号占位符 3">
            <a:extLst>
              <a:ext uri="{FF2B5EF4-FFF2-40B4-BE49-F238E27FC236}">
                <a16:creationId xmlns:a16="http://schemas.microsoft.com/office/drawing/2014/main" id="{BEC88719-BEB7-4510-B410-296D90573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273020B-E37D-4874-BF31-C8AAD298C9AC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98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幻灯片图像占位符 1">
            <a:extLst>
              <a:ext uri="{FF2B5EF4-FFF2-40B4-BE49-F238E27FC236}">
                <a16:creationId xmlns:a16="http://schemas.microsoft.com/office/drawing/2014/main" id="{7896FD9D-C334-447D-A591-E0F02F2F86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1187" name="备注占位符 2">
            <a:extLst>
              <a:ext uri="{FF2B5EF4-FFF2-40B4-BE49-F238E27FC236}">
                <a16:creationId xmlns:a16="http://schemas.microsoft.com/office/drawing/2014/main" id="{99084B1E-EF36-4A62-ACA2-E010EB9A1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188" name="灯片编号占位符 3">
            <a:extLst>
              <a:ext uri="{FF2B5EF4-FFF2-40B4-BE49-F238E27FC236}">
                <a16:creationId xmlns:a16="http://schemas.microsoft.com/office/drawing/2014/main" id="{36557AB9-0EC8-4DEF-B0A3-4345B3ACA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425F676-EF10-4CA7-99DA-2B0F49AF9CB4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99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幻灯片图像占位符 1">
            <a:extLst>
              <a:ext uri="{FF2B5EF4-FFF2-40B4-BE49-F238E27FC236}">
                <a16:creationId xmlns:a16="http://schemas.microsoft.com/office/drawing/2014/main" id="{11470573-88D0-4E47-AAB1-5402EF288F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3235" name="备注占位符 2">
            <a:extLst>
              <a:ext uri="{FF2B5EF4-FFF2-40B4-BE49-F238E27FC236}">
                <a16:creationId xmlns:a16="http://schemas.microsoft.com/office/drawing/2014/main" id="{6DC6A411-8390-4B97-A1C9-3E56C23C4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36" name="灯片编号占位符 3">
            <a:extLst>
              <a:ext uri="{FF2B5EF4-FFF2-40B4-BE49-F238E27FC236}">
                <a16:creationId xmlns:a16="http://schemas.microsoft.com/office/drawing/2014/main" id="{B8725302-9E0E-4437-8055-3D208D3C0F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A83A8D6-E351-4CBB-B226-1AD3885913EB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100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幻灯片图像占位符 1">
            <a:extLst>
              <a:ext uri="{FF2B5EF4-FFF2-40B4-BE49-F238E27FC236}">
                <a16:creationId xmlns:a16="http://schemas.microsoft.com/office/drawing/2014/main" id="{D6589F1D-6AB1-47D1-BD27-6FB8898E4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备注占位符 2">
            <a:extLst>
              <a:ext uri="{FF2B5EF4-FFF2-40B4-BE49-F238E27FC236}">
                <a16:creationId xmlns:a16="http://schemas.microsoft.com/office/drawing/2014/main" id="{D5B021C5-DB55-46FC-95A4-46178CB8D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284" name="灯片编号占位符 3">
            <a:extLst>
              <a:ext uri="{FF2B5EF4-FFF2-40B4-BE49-F238E27FC236}">
                <a16:creationId xmlns:a16="http://schemas.microsoft.com/office/drawing/2014/main" id="{A440927F-114C-4E95-869E-90CBCC90DB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C7F0955-5ADB-430E-992D-ABB3E5333DBA}" type="slidenum">
              <a:rPr lang="zh-CN" altLang="en-US">
                <a:latin typeface="Arial" panose="020B0604020202020204" pitchFamily="34" charset="0"/>
              </a:rPr>
              <a:pPr/>
              <a:t>101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幻灯片图像占位符 1">
            <a:extLst>
              <a:ext uri="{FF2B5EF4-FFF2-40B4-BE49-F238E27FC236}">
                <a16:creationId xmlns:a16="http://schemas.microsoft.com/office/drawing/2014/main" id="{BF67BF28-05C7-4E62-8C1C-007358FC29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881313" y="525463"/>
            <a:ext cx="4662487" cy="2624137"/>
          </a:xfrm>
          <a:ln/>
        </p:spPr>
      </p:sp>
      <p:sp>
        <p:nvSpPr>
          <p:cNvPr id="227331" name="备注占位符 2">
            <a:extLst>
              <a:ext uri="{FF2B5EF4-FFF2-40B4-BE49-F238E27FC236}">
                <a16:creationId xmlns:a16="http://schemas.microsoft.com/office/drawing/2014/main" id="{7AF306B3-D9E2-4E1F-93A6-48CB22B5D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6150" eaLnBrk="1" hangingPunct="1"/>
            <a:endParaRPr lang="zh-CN" altLang="en-US"/>
          </a:p>
        </p:txBody>
      </p:sp>
      <p:sp>
        <p:nvSpPr>
          <p:cNvPr id="227332" name="灯片编号占位符 3">
            <a:extLst>
              <a:ext uri="{FF2B5EF4-FFF2-40B4-BE49-F238E27FC236}">
                <a16:creationId xmlns:a16="http://schemas.microsoft.com/office/drawing/2014/main" id="{E23A93E0-87B5-4103-99A7-7D95AFD5F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1A94711-D888-4D1F-B036-8779434CCE73}" type="slidenum">
              <a:rPr lang="zh-CN" altLang="en-US">
                <a:solidFill>
                  <a:srgbClr val="000000"/>
                </a:solidFill>
              </a:rPr>
              <a:pPr/>
              <a:t>102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幻灯片图像占位符 1">
            <a:extLst>
              <a:ext uri="{FF2B5EF4-FFF2-40B4-BE49-F238E27FC236}">
                <a16:creationId xmlns:a16="http://schemas.microsoft.com/office/drawing/2014/main" id="{EA16FBED-D0CB-4201-B9E2-AC62A8D07B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881313" y="525463"/>
            <a:ext cx="4662487" cy="2624137"/>
          </a:xfrm>
          <a:ln/>
        </p:spPr>
      </p:sp>
      <p:sp>
        <p:nvSpPr>
          <p:cNvPr id="229379" name="备注占位符 2">
            <a:extLst>
              <a:ext uri="{FF2B5EF4-FFF2-40B4-BE49-F238E27FC236}">
                <a16:creationId xmlns:a16="http://schemas.microsoft.com/office/drawing/2014/main" id="{F2699AC3-9BC6-4F2C-976B-C4D715354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6150" eaLnBrk="1" hangingPunct="1"/>
            <a:endParaRPr lang="zh-CN" altLang="en-US"/>
          </a:p>
        </p:txBody>
      </p:sp>
      <p:sp>
        <p:nvSpPr>
          <p:cNvPr id="229380" name="灯片编号占位符 3">
            <a:extLst>
              <a:ext uri="{FF2B5EF4-FFF2-40B4-BE49-F238E27FC236}">
                <a16:creationId xmlns:a16="http://schemas.microsoft.com/office/drawing/2014/main" id="{9C44980E-7D0B-4151-A14C-AA823FABC6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3949438-0FB0-4C8B-8C8C-CC6653F39C16}" type="slidenum">
              <a:rPr lang="zh-CN" altLang="en-US">
                <a:solidFill>
                  <a:srgbClr val="000000"/>
                </a:solidFill>
              </a:rPr>
              <a:pPr/>
              <a:t>103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幻灯片图像占位符 1">
            <a:extLst>
              <a:ext uri="{FF2B5EF4-FFF2-40B4-BE49-F238E27FC236}">
                <a16:creationId xmlns:a16="http://schemas.microsoft.com/office/drawing/2014/main" id="{E9A58AC9-FF75-4400-9AA3-5D78071B51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881313" y="525463"/>
            <a:ext cx="4662487" cy="2624137"/>
          </a:xfrm>
          <a:ln/>
        </p:spPr>
      </p:sp>
      <p:sp>
        <p:nvSpPr>
          <p:cNvPr id="231427" name="备注占位符 2">
            <a:extLst>
              <a:ext uri="{FF2B5EF4-FFF2-40B4-BE49-F238E27FC236}">
                <a16:creationId xmlns:a16="http://schemas.microsoft.com/office/drawing/2014/main" id="{5907614E-934A-4ADA-96A4-539329738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6150" eaLnBrk="1" hangingPunct="1"/>
            <a:endParaRPr lang="zh-CN" altLang="en-US"/>
          </a:p>
        </p:txBody>
      </p:sp>
      <p:sp>
        <p:nvSpPr>
          <p:cNvPr id="231428" name="灯片编号占位符 3">
            <a:extLst>
              <a:ext uri="{FF2B5EF4-FFF2-40B4-BE49-F238E27FC236}">
                <a16:creationId xmlns:a16="http://schemas.microsoft.com/office/drawing/2014/main" id="{0C744630-9D66-4C7B-A0AC-7B5823AC9E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74E24AD-7998-4883-8A05-5344AD729A4C}" type="slidenum">
              <a:rPr lang="zh-CN" altLang="en-US">
                <a:solidFill>
                  <a:srgbClr val="000000"/>
                </a:solidFill>
              </a:rPr>
              <a:pPr/>
              <a:t>104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356C53B6-A2D3-45FF-981B-AD82FA2556E7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9C5C71DD-0CE1-4E46-ACB5-104B33A736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D936F020-BF16-426C-A6C3-197A9DCBC6A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23903193-AA54-45BB-82FA-FF6B29B0E67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93767A77-A413-4E27-83B7-F63E4231004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718F13B3-A8F1-4B7D-8889-5ECD0AE6FB6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66CAE6BF-0633-43BE-83DC-312295AB209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F3BD770-D891-49FC-94A3-A995AC20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09867F5-4739-4F41-BBE6-3DF00AA3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9609B64-EBAF-4EE7-8FEF-B299E76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fld id="{26D839A4-97CA-4ECE-996E-D6786D06844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40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A40F1-9D1B-4184-84AC-16EF15A1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DDCF6-B390-44AA-9C12-45259135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1DEDA-93D1-4BA2-81D8-B6BDF3D4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73ABB39D-AB6B-420A-8DA7-DE2E3AF8154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488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>
            <a:extLst>
              <a:ext uri="{FF2B5EF4-FFF2-40B4-BE49-F238E27FC236}">
                <a16:creationId xmlns:a16="http://schemas.microsoft.com/office/drawing/2014/main" id="{533E8E10-882F-47AE-9ED3-59D07F9D1B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15">
              <a:extLst>
                <a:ext uri="{FF2B5EF4-FFF2-40B4-BE49-F238E27FC236}">
                  <a16:creationId xmlns:a16="http://schemas.microsoft.com/office/drawing/2014/main" id="{114407B0-489E-4195-B32F-36D415C8F09A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BB50AC85-D91F-4181-BF12-AE592FC26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3BF371C-5ED7-4D0F-A088-DF86F193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C4C22F-7385-4537-A6DB-CFBF997D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C92B581-D9DD-4149-92C7-C40BFF3D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fld id="{EDFD778F-0945-4811-B13F-DEB386CE0F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72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E9E34238-C76C-4337-8F91-0E17693085CF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DFB1E431-9B6A-4750-8DFE-F8D994F132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7196C460-7DF7-4E6D-9A9A-35D63CD1404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E58C94F9-CB43-4732-98C1-281649F5F57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ECB60455-BA3A-4FAC-BD14-FF7487A2A9A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3F272E41-DD71-48CE-9E90-3E0D0B3E9D3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A704D1A5-E132-4170-AADB-9C77F927FF2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02A8026-8B3A-4788-BD12-1052EB16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9626331-D324-40BB-8446-376BD747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70202A1-F60A-40C7-A419-4066CF53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ea typeface="楷体_GB2312" pitchFamily="49" charset="-122"/>
              </a:defRPr>
            </a:lvl1pPr>
          </a:lstStyle>
          <a:p>
            <a:fld id="{92F8617C-6159-4FFE-AFA1-4409555B3C1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80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9AE29-8BFB-4B96-A40C-061495B9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1181F-2045-4388-B8FD-E55C2350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B14D-C065-4345-90D4-70ABB813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ea typeface="楷体_GB2312" pitchFamily="49" charset="-122"/>
              </a:defRPr>
            </a:lvl1pPr>
          </a:lstStyle>
          <a:p>
            <a:fld id="{9453F678-4D4E-4251-BB73-0E611FCA99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065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8F8C2B71-E3D5-4F44-8366-183668DE2FFE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D318CB45-A684-49FA-B8C0-2528F3FE96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008AF701-9558-4603-B49B-9BD094DE55C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BB265332-2E2A-4E24-8347-80FC10A7022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114D7224-8D91-48D3-B776-094E784DF7B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4ABFF5BF-2B26-4B42-9DCB-E06A5431EE7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5FD5615F-F8AA-483C-88AA-0669B308FBB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E6F1B94F-21F5-45AF-B555-C066204B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F7D50F8-9213-412A-93A4-F10248BC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708B35B-846D-466A-90F5-1C609457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ABCA94F5-A93C-4F40-A8E0-4A3B163DED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2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0DADC-FB95-49CE-9345-116744CE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BF0F7-5DC1-4734-A91C-5DC3B95D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7A3D0-B4DC-4D02-9E4F-A5849A04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CF52FDDC-F09C-44D6-861F-52EA924D0C7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383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63C48652-510C-4C4B-BE54-4BA0DAFE1D44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39AB0783-FDDF-422C-8D3C-01AA049FDA8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4F56A3BF-DFE9-451E-91E2-EA3521C4315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E3A0EC4C-6D5D-4C04-A8A3-916ECB7F08B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187FF7A8-77DD-40B9-8E2F-7D9BC7CF7C6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17501893-4BEA-41F8-B095-8240C84232B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5A5BC3D6-1CED-4757-80B0-28F5029CD19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4EC1D33-E043-4FB6-8FE0-4CC01202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A30EB90-09B6-4E68-A866-7028208A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800E392-E228-4650-A657-7272E0DD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3403EE04-A7D3-4587-BFBE-36A3A16DAD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9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2E460-9A1E-48DA-B1F1-E109B792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46E5C-BF8B-4A2C-BD9C-024FEA62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49F9E-0DF0-4032-87AC-261F11F5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C6E7B07-BC71-451C-A644-2D253F90647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14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E3601590-E929-42FA-9030-A7D3E7B53D28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26662FAD-7B18-420F-842C-2C312FCA6EB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ACAB6088-DAC1-4835-9A39-DDD9DCA809F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6BA23294-E5A7-453E-A67C-851C308E68F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F938C2C9-0C1E-4ADD-AABF-5FC88A95487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AE70061C-466D-47D5-925D-4B739A64966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2C7B0ADF-B3B5-437A-91D2-94E50B5DB72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14800C2-8A66-4D66-841F-C9176646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B2DC5CB-0659-4C8F-B1E3-9FACB507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8872DA0-A9DA-463B-9D11-ADB6FC55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A989E363-9CBB-44ED-8BD5-68769085FF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013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52A5D2C-EA8C-473C-8433-8598323EA085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1027" name="Group 15">
            <a:extLst>
              <a:ext uri="{FF2B5EF4-FFF2-40B4-BE49-F238E27FC236}">
                <a16:creationId xmlns:a16="http://schemas.microsoft.com/office/drawing/2014/main" id="{150CFC60-0134-4265-BCF8-3691E59DA7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1033" name="Freeform 14">
              <a:extLst>
                <a:ext uri="{FF2B5EF4-FFF2-40B4-BE49-F238E27FC236}">
                  <a16:creationId xmlns:a16="http://schemas.microsoft.com/office/drawing/2014/main" id="{13571996-97B8-4F59-B8D4-67C5E7430D9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8">
              <a:extLst>
                <a:ext uri="{FF2B5EF4-FFF2-40B4-BE49-F238E27FC236}">
                  <a16:creationId xmlns:a16="http://schemas.microsoft.com/office/drawing/2014/main" id="{C6906059-8106-4904-A766-CD1EA3DAE66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22">
              <a:extLst>
                <a:ext uri="{FF2B5EF4-FFF2-40B4-BE49-F238E27FC236}">
                  <a16:creationId xmlns:a16="http://schemas.microsoft.com/office/drawing/2014/main" id="{EC188A6C-3DEB-4137-9619-8D14F631B5A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26">
              <a:extLst>
                <a:ext uri="{FF2B5EF4-FFF2-40B4-BE49-F238E27FC236}">
                  <a16:creationId xmlns:a16="http://schemas.microsoft.com/office/drawing/2014/main" id="{2EA99352-3AD1-48AB-BD7B-2F5785EEBCC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37" name="Freeform 10">
              <a:extLst>
                <a:ext uri="{FF2B5EF4-FFF2-40B4-BE49-F238E27FC236}">
                  <a16:creationId xmlns:a16="http://schemas.microsoft.com/office/drawing/2014/main" id="{3B2E30F4-F36F-417C-810A-50EDDA86B25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D5691599-0FAA-4054-AF2D-AFA96AE5A74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2D46E-44C2-498B-9ABA-8F35F9BEA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4B39A-8263-4069-BD4F-D5A507C78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DF2F6-387F-4893-B93C-1CB7666D7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fld id="{D54BFABB-AA8A-4D5E-8F37-B8626D05265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2" name="Text Placeholder 2">
            <a:extLst>
              <a:ext uri="{FF2B5EF4-FFF2-40B4-BE49-F238E27FC236}">
                <a16:creationId xmlns:a16="http://schemas.microsoft.com/office/drawing/2014/main" id="{51D6204B-1D28-4551-A282-CF3D391D2A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46" r:id="rId1"/>
    <p:sldLayoutId id="214748554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4675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4075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4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500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36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68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99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132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432758F-6F5F-45FC-B939-11E151F1BA94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051" name="Group 15">
            <a:extLst>
              <a:ext uri="{FF2B5EF4-FFF2-40B4-BE49-F238E27FC236}">
                <a16:creationId xmlns:a16="http://schemas.microsoft.com/office/drawing/2014/main" id="{8D154A56-883F-4F26-B89D-F38F7AF31F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2057" name="Freeform 14">
              <a:extLst>
                <a:ext uri="{FF2B5EF4-FFF2-40B4-BE49-F238E27FC236}">
                  <a16:creationId xmlns:a16="http://schemas.microsoft.com/office/drawing/2014/main" id="{C3A38C09-ED9C-440E-9CEE-D32EDAF3A72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Freeform 18">
              <a:extLst>
                <a:ext uri="{FF2B5EF4-FFF2-40B4-BE49-F238E27FC236}">
                  <a16:creationId xmlns:a16="http://schemas.microsoft.com/office/drawing/2014/main" id="{CEA2AE09-F578-495B-A943-73494499B97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Freeform 22">
              <a:extLst>
                <a:ext uri="{FF2B5EF4-FFF2-40B4-BE49-F238E27FC236}">
                  <a16:creationId xmlns:a16="http://schemas.microsoft.com/office/drawing/2014/main" id="{52D31A29-087C-4EB5-A563-3AAC285939A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Freeform 26">
              <a:extLst>
                <a:ext uri="{FF2B5EF4-FFF2-40B4-BE49-F238E27FC236}">
                  <a16:creationId xmlns:a16="http://schemas.microsoft.com/office/drawing/2014/main" id="{09B476D5-6039-434E-87E0-278887498B1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061" name="Freeform 10">
              <a:extLst>
                <a:ext uri="{FF2B5EF4-FFF2-40B4-BE49-F238E27FC236}">
                  <a16:creationId xmlns:a16="http://schemas.microsoft.com/office/drawing/2014/main" id="{27C33B62-AE98-417E-9CD8-1DC9083BA66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2" name="Title Placeholder 1">
            <a:extLst>
              <a:ext uri="{FF2B5EF4-FFF2-40B4-BE49-F238E27FC236}">
                <a16:creationId xmlns:a16="http://schemas.microsoft.com/office/drawing/2014/main" id="{0678F1AB-F574-4A2C-9CA0-285B8B23162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8A0C0-D2AB-42CD-8E6B-B57AF9210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C6269-80A0-4775-828E-F1485544A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EC2EF-BE84-43B5-BBB1-C613FC341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fld id="{9BD81CEC-74CC-4451-94F8-AA7F9A93B79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2056" name="Text Placeholder 2">
            <a:extLst>
              <a:ext uri="{FF2B5EF4-FFF2-40B4-BE49-F238E27FC236}">
                <a16:creationId xmlns:a16="http://schemas.microsoft.com/office/drawing/2014/main" id="{FC9D4081-68E2-4076-A0F9-E32348D291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48" r:id="rId1"/>
    <p:sldLayoutId id="214748554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AC116D6-CEE7-4653-8636-3D58C6F2E514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3075" name="Group 15">
            <a:extLst>
              <a:ext uri="{FF2B5EF4-FFF2-40B4-BE49-F238E27FC236}">
                <a16:creationId xmlns:a16="http://schemas.microsoft.com/office/drawing/2014/main" id="{76C2F614-2878-49DD-8210-05E5CBC1EF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3081" name="Freeform 14">
              <a:extLst>
                <a:ext uri="{FF2B5EF4-FFF2-40B4-BE49-F238E27FC236}">
                  <a16:creationId xmlns:a16="http://schemas.microsoft.com/office/drawing/2014/main" id="{88C3021C-1BB6-4989-977E-5418EDCE48A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8">
              <a:extLst>
                <a:ext uri="{FF2B5EF4-FFF2-40B4-BE49-F238E27FC236}">
                  <a16:creationId xmlns:a16="http://schemas.microsoft.com/office/drawing/2014/main" id="{1E62D88E-D58E-4362-B12D-270CA93DA29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22">
              <a:extLst>
                <a:ext uri="{FF2B5EF4-FFF2-40B4-BE49-F238E27FC236}">
                  <a16:creationId xmlns:a16="http://schemas.microsoft.com/office/drawing/2014/main" id="{91E315A5-7EF4-4466-BA8D-311986E36BB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26">
              <a:extLst>
                <a:ext uri="{FF2B5EF4-FFF2-40B4-BE49-F238E27FC236}">
                  <a16:creationId xmlns:a16="http://schemas.microsoft.com/office/drawing/2014/main" id="{36136FDE-0E7A-49C1-AB27-502973D7AFF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3085" name="Freeform 10">
              <a:extLst>
                <a:ext uri="{FF2B5EF4-FFF2-40B4-BE49-F238E27FC236}">
                  <a16:creationId xmlns:a16="http://schemas.microsoft.com/office/drawing/2014/main" id="{55A67228-B93A-4A4B-B6C1-DD4EE0061E9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6" name="Title Placeholder 1">
            <a:extLst>
              <a:ext uri="{FF2B5EF4-FFF2-40B4-BE49-F238E27FC236}">
                <a16:creationId xmlns:a16="http://schemas.microsoft.com/office/drawing/2014/main" id="{937548AE-4F7A-4D6E-85B0-3AF9354271C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DA94A-02B3-4916-82A6-A268732E6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1B6F9-E782-44C6-A368-483EC51B5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15385-28D5-44EF-A888-0E659F8BF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fld id="{27FAD8EA-409D-46A5-AE8F-FB0A7705AB5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080" name="Text Placeholder 2">
            <a:extLst>
              <a:ext uri="{FF2B5EF4-FFF2-40B4-BE49-F238E27FC236}">
                <a16:creationId xmlns:a16="http://schemas.microsoft.com/office/drawing/2014/main" id="{9C2B3F43-DA11-417F-9CE3-D258060E6B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50" r:id="rId1"/>
    <p:sldLayoutId id="214748555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ECAE61B-19E9-42C4-B1BD-C9D7BB757D82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DE3F7BC0-D4AF-4444-8BCA-354A298FA6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4105" name="Freeform 14">
              <a:extLst>
                <a:ext uri="{FF2B5EF4-FFF2-40B4-BE49-F238E27FC236}">
                  <a16:creationId xmlns:a16="http://schemas.microsoft.com/office/drawing/2014/main" id="{4DF0540E-A3A4-4D62-9DBB-E14CCC9116E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Freeform 18">
              <a:extLst>
                <a:ext uri="{FF2B5EF4-FFF2-40B4-BE49-F238E27FC236}">
                  <a16:creationId xmlns:a16="http://schemas.microsoft.com/office/drawing/2014/main" id="{B1580615-BC17-434F-BD7D-6684F0690D8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22">
              <a:extLst>
                <a:ext uri="{FF2B5EF4-FFF2-40B4-BE49-F238E27FC236}">
                  <a16:creationId xmlns:a16="http://schemas.microsoft.com/office/drawing/2014/main" id="{338076D9-5CB7-4A03-B596-FF0B2ED9554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26">
              <a:extLst>
                <a:ext uri="{FF2B5EF4-FFF2-40B4-BE49-F238E27FC236}">
                  <a16:creationId xmlns:a16="http://schemas.microsoft.com/office/drawing/2014/main" id="{6244FE6B-9E80-4D9F-B583-CE3E0B7F2A6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4109" name="Freeform 10">
              <a:extLst>
                <a:ext uri="{FF2B5EF4-FFF2-40B4-BE49-F238E27FC236}">
                  <a16:creationId xmlns:a16="http://schemas.microsoft.com/office/drawing/2014/main" id="{6FF7ECE9-9B6E-47AE-8C85-BFBE9B0B8BB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0" name="Title Placeholder 1">
            <a:extLst>
              <a:ext uri="{FF2B5EF4-FFF2-40B4-BE49-F238E27FC236}">
                <a16:creationId xmlns:a16="http://schemas.microsoft.com/office/drawing/2014/main" id="{18763BDA-39FE-4D30-87C8-24AE8024799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E95FA-5A03-4619-875A-7C3B3DC3D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F91DB-E9BE-4C18-99D8-C71E8CAA3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8E581-9F1E-4882-BD26-F39A2D3E3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fld id="{2B24B636-5431-4FF5-A76A-CD1A19EE077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104" name="Text Placeholder 2">
            <a:extLst>
              <a:ext uri="{FF2B5EF4-FFF2-40B4-BE49-F238E27FC236}">
                <a16:creationId xmlns:a16="http://schemas.microsoft.com/office/drawing/2014/main" id="{849047C2-0A03-4354-AE05-6A41FF87B3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52" r:id="rId1"/>
    <p:sldLayoutId id="214748555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C5F84B8-0D43-4031-B59E-8908EDA17F0B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123" name="Group 15">
            <a:extLst>
              <a:ext uri="{FF2B5EF4-FFF2-40B4-BE49-F238E27FC236}">
                <a16:creationId xmlns:a16="http://schemas.microsoft.com/office/drawing/2014/main" id="{E3087375-04B4-4AB2-A6ED-6D35EC9C3EA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5129" name="Freeform 14">
              <a:extLst>
                <a:ext uri="{FF2B5EF4-FFF2-40B4-BE49-F238E27FC236}">
                  <a16:creationId xmlns:a16="http://schemas.microsoft.com/office/drawing/2014/main" id="{7F204B9C-F683-4EBC-A6B6-68D5C0A77F8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18">
              <a:extLst>
                <a:ext uri="{FF2B5EF4-FFF2-40B4-BE49-F238E27FC236}">
                  <a16:creationId xmlns:a16="http://schemas.microsoft.com/office/drawing/2014/main" id="{48E5C326-D237-4949-8EB0-4DD22687634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22">
              <a:extLst>
                <a:ext uri="{FF2B5EF4-FFF2-40B4-BE49-F238E27FC236}">
                  <a16:creationId xmlns:a16="http://schemas.microsoft.com/office/drawing/2014/main" id="{442EBAB5-8B5F-4D16-893B-13313F05041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26">
              <a:extLst>
                <a:ext uri="{FF2B5EF4-FFF2-40B4-BE49-F238E27FC236}">
                  <a16:creationId xmlns:a16="http://schemas.microsoft.com/office/drawing/2014/main" id="{715FF1BA-E4C6-4A2C-8B4B-87180D90821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5133" name="Freeform 10">
              <a:extLst>
                <a:ext uri="{FF2B5EF4-FFF2-40B4-BE49-F238E27FC236}">
                  <a16:creationId xmlns:a16="http://schemas.microsoft.com/office/drawing/2014/main" id="{039EC4B3-6920-4B77-A618-D1990F30572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Title Placeholder 1">
            <a:extLst>
              <a:ext uri="{FF2B5EF4-FFF2-40B4-BE49-F238E27FC236}">
                <a16:creationId xmlns:a16="http://schemas.microsoft.com/office/drawing/2014/main" id="{0EAF0910-F861-4C35-8A7D-7B645E976DF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8DED0-2FAF-4C14-91C5-A0A90C51C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2605F-8217-4A1A-9B22-C115ADF0D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F1CF-F668-46A4-8B07-B229C3166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fld id="{EDD2422B-80AB-479F-B92C-05686F2FABB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128" name="Text Placeholder 2">
            <a:extLst>
              <a:ext uri="{FF2B5EF4-FFF2-40B4-BE49-F238E27FC236}">
                <a16:creationId xmlns:a16="http://schemas.microsoft.com/office/drawing/2014/main" id="{DA03792C-1694-478B-B45C-6BB2D2AE26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54" r:id="rId1"/>
    <p:sldLayoutId id="21474855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0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0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0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0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0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0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0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3.png"/><Relationship Id="rId21" Type="http://schemas.openxmlformats.org/officeDocument/2006/relationships/image" Target="../media/image14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7.png"/><Relationship Id="rId50" Type="http://schemas.openxmlformats.org/officeDocument/2006/relationships/customXml" Target="../ink/ink25.xml"/><Relationship Id="rId55" Type="http://schemas.openxmlformats.org/officeDocument/2006/relationships/image" Target="../media/image31.png"/><Relationship Id="rId63" Type="http://schemas.openxmlformats.org/officeDocument/2006/relationships/image" Target="../media/image35.png"/><Relationship Id="rId68" Type="http://schemas.openxmlformats.org/officeDocument/2006/relationships/customXml" Target="../ink/ink34.xml"/><Relationship Id="rId7" Type="http://schemas.openxmlformats.org/officeDocument/2006/relationships/image" Target="../media/image7.png"/><Relationship Id="rId71" Type="http://schemas.openxmlformats.org/officeDocument/2006/relationships/image" Target="../media/image3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8.png"/><Relationship Id="rId11" Type="http://schemas.openxmlformats.org/officeDocument/2006/relationships/image" Target="../media/image9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2.png"/><Relationship Id="rId40" Type="http://schemas.openxmlformats.org/officeDocument/2006/relationships/customXml" Target="../ink/ink20.xml"/><Relationship Id="rId45" Type="http://schemas.openxmlformats.org/officeDocument/2006/relationships/image" Target="../media/image26.png"/><Relationship Id="rId53" Type="http://schemas.openxmlformats.org/officeDocument/2006/relationships/image" Target="../media/image30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8.png"/><Relationship Id="rId57" Type="http://schemas.openxmlformats.org/officeDocument/2006/relationships/image" Target="../media/image32.png"/><Relationship Id="rId61" Type="http://schemas.openxmlformats.org/officeDocument/2006/relationships/image" Target="../media/image34.png"/><Relationship Id="rId10" Type="http://schemas.openxmlformats.org/officeDocument/2006/relationships/customXml" Target="../ink/ink5.xm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6.png"/><Relationship Id="rId73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7.png"/><Relationship Id="rId30" Type="http://schemas.openxmlformats.org/officeDocument/2006/relationships/customXml" Target="../ink/ink15.xml"/><Relationship Id="rId35" Type="http://schemas.openxmlformats.org/officeDocument/2006/relationships/image" Target="../media/image21.png"/><Relationship Id="rId43" Type="http://schemas.openxmlformats.org/officeDocument/2006/relationships/image" Target="../media/image25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9.png"/><Relationship Id="rId72" Type="http://schemas.openxmlformats.org/officeDocument/2006/relationships/customXml" Target="../ink/ink36.xml"/><Relationship Id="rId3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3.png"/><Relationship Id="rId67" Type="http://schemas.openxmlformats.org/officeDocument/2006/relationships/image" Target="../media/image37.png"/><Relationship Id="rId20" Type="http://schemas.openxmlformats.org/officeDocument/2006/relationships/customXml" Target="../ink/ink10.xml"/><Relationship Id="rId41" Type="http://schemas.openxmlformats.org/officeDocument/2006/relationships/image" Target="../media/image24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G:\QQ截图201607142012副本.jpg">
            <a:extLst>
              <a:ext uri="{FF2B5EF4-FFF2-40B4-BE49-F238E27FC236}">
                <a16:creationId xmlns:a16="http://schemas.microsoft.com/office/drawing/2014/main" id="{0E405A6C-6F36-437A-A671-FC1C22C93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95428DBD-A898-4FEF-98BB-D1F55896955C}"/>
              </a:ext>
            </a:extLst>
          </p:cNvPr>
          <p:cNvSpPr txBox="1">
            <a:spLocks noChangeArrowheads="1"/>
          </p:cNvSpPr>
          <p:nvPr/>
        </p:nvSpPr>
        <p:spPr>
          <a:xfrm>
            <a:off x="4500563" y="1489075"/>
            <a:ext cx="3443287" cy="939800"/>
          </a:xfrm>
          <a:prstGeom prst="rect">
            <a:avLst/>
          </a:prstGeo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4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第六章 </a:t>
            </a:r>
            <a:endParaRPr lang="en-US" altLang="zh-CN" sz="240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中间代码生成</a:t>
            </a:r>
            <a:endParaRPr lang="en-US" altLang="zh-CN" sz="350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6F161F-79A0-4AEF-9B11-D070D50D2BB5}"/>
              </a:ext>
            </a:extLst>
          </p:cNvPr>
          <p:cNvSpPr txBox="1">
            <a:spLocks noChangeArrowheads="1"/>
          </p:cNvSpPr>
          <p:nvPr/>
        </p:nvSpPr>
        <p:spPr>
          <a:xfrm>
            <a:off x="4857750" y="2428875"/>
            <a:ext cx="3443288" cy="939800"/>
          </a:xfrm>
          <a:prstGeom prst="rect">
            <a:avLst/>
          </a:prstGeo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500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哈尔滨工业大学  陈鄞</a:t>
            </a:r>
            <a:endParaRPr lang="zh-CN" altLang="en-US" sz="2000" b="1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9F058B-BECE-45E9-985C-AD788FBE721C}"/>
              </a:ext>
            </a:extLst>
          </p:cNvPr>
          <p:cNvSpPr txBox="1">
            <a:spLocks noChangeArrowheads="1"/>
          </p:cNvSpPr>
          <p:nvPr/>
        </p:nvSpPr>
        <p:spPr>
          <a:xfrm>
            <a:off x="5508625" y="984250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spc="3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编译原理</a:t>
            </a:r>
            <a:endParaRPr lang="zh-CN" altLang="en-US" sz="800" spc="3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89C75A-D43B-4D03-B845-AB65D334644D}"/>
              </a:ext>
            </a:extLst>
          </p:cNvPr>
          <p:cNvSpPr/>
          <p:nvPr/>
        </p:nvSpPr>
        <p:spPr>
          <a:xfrm>
            <a:off x="3500438" y="796925"/>
            <a:ext cx="2571750" cy="1857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87459" name="Rectangle 3">
            <a:extLst>
              <a:ext uri="{FF2B5EF4-FFF2-40B4-BE49-F238E27FC236}">
                <a16:creationId xmlns:a16="http://schemas.microsoft.com/office/drawing/2014/main" id="{BFBD10C2-3702-47BF-9C72-B790F00878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1650" y="2765425"/>
            <a:ext cx="8070850" cy="4521200"/>
          </a:xfrm>
        </p:spPr>
        <p:txBody>
          <a:bodyPr/>
          <a:lstStyle/>
          <a:p>
            <a:pPr marL="575072" lvl="1" indent="-272654" eaLnBrk="1" hangingPunct="1">
              <a:lnSpc>
                <a:spcPts val="23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和</a:t>
            </a:r>
            <a:r>
              <a:rPr kumimoji="1" lang="en-US" altLang="zh-CN" sz="2400" b="1" i="1" dirty="0" err="1">
                <a:solidFill>
                  <a:schemeClr val="tx1"/>
                </a:solidFill>
                <a:cs typeface="Times New Roman" pitchFamily="18" charset="0"/>
              </a:rPr>
              <a:t>stype</a:t>
            </a:r>
            <a:r>
              <a:rPr kumimoji="1"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绑定的类型表达式     </a:t>
            </a:r>
          </a:p>
          <a:p>
            <a:pPr marL="854869" lvl="2" indent="-227410" eaLnBrk="1" hangingPunct="1">
              <a:lnSpc>
                <a:spcPts val="2300"/>
              </a:lnSpc>
              <a:buClrTx/>
              <a:buFont typeface="Wingdings" pitchFamily="2" charset="2"/>
              <a:buChar char="Ø"/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kumimoji="1"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record </a:t>
            </a:r>
            <a:r>
              <a:rPr kumimoji="1" lang="en-US" altLang="zh-CN" b="1" dirty="0">
                <a:solidFill>
                  <a:schemeClr val="tx1"/>
                </a:solidFill>
                <a:cs typeface="Times New Roman" pitchFamily="18" charset="0"/>
              </a:rPr>
              <a:t>( (</a:t>
            </a:r>
            <a:r>
              <a:rPr kumimoji="1"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name</a:t>
            </a:r>
            <a:r>
              <a:rPr kumimoji="1" lang="en-US" altLang="zh-CN" b="1" dirty="0" err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array</a:t>
            </a:r>
            <a:r>
              <a:rPr kumimoji="1" lang="en-US" altLang="zh-CN" b="1" dirty="0">
                <a:solidFill>
                  <a:schemeClr val="tx1"/>
                </a:solidFill>
                <a:cs typeface="Times New Roman" pitchFamily="18" charset="0"/>
              </a:rPr>
              <a:t>(8, 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itchFamily="18" charset="0"/>
              </a:rPr>
              <a:t>char</a:t>
            </a:r>
            <a:r>
              <a:rPr kumimoji="1" lang="en-US" altLang="zh-CN" b="1" dirty="0">
                <a:solidFill>
                  <a:schemeClr val="tx1"/>
                </a:solidFill>
                <a:cs typeface="Times New Roman" pitchFamily="18" charset="0"/>
              </a:rPr>
              <a:t>)) </a:t>
            </a:r>
            <a:r>
              <a:rPr kumimoji="1" lang="en-US" altLang="zh-CN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b="1" dirty="0">
                <a:solidFill>
                  <a:schemeClr val="tx1"/>
                </a:solidFill>
                <a:cs typeface="Times New Roman" pitchFamily="18" charset="0"/>
              </a:rPr>
              <a:t> (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itchFamily="18" charset="0"/>
              </a:rPr>
              <a:t>score </a:t>
            </a:r>
            <a:r>
              <a:rPr kumimoji="1" lang="en-US" altLang="zh-CN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itchFamily="18" charset="0"/>
              </a:rPr>
              <a:t>integer</a:t>
            </a:r>
            <a:r>
              <a:rPr kumimoji="1" lang="en-US" altLang="zh-CN" b="1" dirty="0">
                <a:solidFill>
                  <a:schemeClr val="tx1"/>
                </a:solidFill>
                <a:cs typeface="Times New Roman" pitchFamily="18" charset="0"/>
              </a:rPr>
              <a:t>) ) </a:t>
            </a:r>
          </a:p>
          <a:p>
            <a:pPr marL="575072" lvl="1" indent="-272654" eaLnBrk="1" hangingPunct="1">
              <a:lnSpc>
                <a:spcPts val="23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和</a:t>
            </a:r>
            <a:r>
              <a:rPr kumimoji="1"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table</a:t>
            </a:r>
            <a:r>
              <a:rPr kumimoji="1"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绑定的类型表达式 </a:t>
            </a:r>
          </a:p>
          <a:p>
            <a:pPr marL="854869" lvl="2" indent="-227410" eaLnBrk="1" hangingPunct="1">
              <a:lnSpc>
                <a:spcPts val="2300"/>
              </a:lnSpc>
              <a:buClrTx/>
              <a:buFont typeface="Wingdings" pitchFamily="2" charset="2"/>
              <a:buChar char="Ø"/>
              <a:defRPr/>
            </a:pPr>
            <a:r>
              <a:rPr kumimoji="1" lang="en-US" altLang="zh-CN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kumimoji="1"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array </a:t>
            </a:r>
            <a:r>
              <a:rPr kumimoji="1" lang="en-US" altLang="zh-CN" b="1" dirty="0">
                <a:solidFill>
                  <a:schemeClr val="tx1"/>
                </a:solidFill>
                <a:cs typeface="Times New Roman" pitchFamily="18" charset="0"/>
              </a:rPr>
              <a:t>(50, </a:t>
            </a:r>
            <a:r>
              <a:rPr kumimoji="1"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stype</a:t>
            </a:r>
            <a:r>
              <a:rPr kumimoji="1" lang="en-US" altLang="zh-CN" b="1" dirty="0">
                <a:solidFill>
                  <a:schemeClr val="tx1"/>
                </a:solidFill>
                <a:cs typeface="Times New Roman" pitchFamily="18" charset="0"/>
              </a:rPr>
              <a:t>) </a:t>
            </a:r>
          </a:p>
          <a:p>
            <a:pPr marL="575072" lvl="1" indent="-272654" eaLnBrk="1" hangingPunct="1">
              <a:lnSpc>
                <a:spcPts val="23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和</a:t>
            </a:r>
            <a:r>
              <a:rPr kumimoji="1"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p</a:t>
            </a:r>
            <a:r>
              <a:rPr kumimoji="1"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绑定的类型表达式  </a:t>
            </a:r>
          </a:p>
          <a:p>
            <a:pPr marL="854869" lvl="2" indent="-227410" eaLnBrk="1" hangingPunct="1">
              <a:lnSpc>
                <a:spcPts val="2300"/>
              </a:lnSpc>
              <a:buClrTx/>
              <a:buFont typeface="Wingdings" pitchFamily="2" charset="2"/>
              <a:buChar char="Ø"/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kumimoji="1"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pointer </a:t>
            </a:r>
            <a:r>
              <a:rPr kumimoji="1" lang="en-US" altLang="zh-CN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itchFamily="18" charset="0"/>
              </a:rPr>
              <a:t>stype</a:t>
            </a:r>
            <a:r>
              <a:rPr kumimoji="1" lang="en-US" altLang="zh-CN" b="1" dirty="0">
                <a:solidFill>
                  <a:schemeClr val="tx1"/>
                </a:solidFill>
                <a:cs typeface="Times New Roman" pitchFamily="18" charset="0"/>
              </a:rPr>
              <a:t>) </a:t>
            </a: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1642753D-3A7B-466B-AD1B-11586EA56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B3FAD1-E5D2-44CB-A665-B11C3497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765175"/>
            <a:ext cx="8070850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marL="272654" indent="-272654" eaLnBrk="1" hangingPunct="1">
              <a:lnSpc>
                <a:spcPts val="23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1" lang="zh-CN" altLang="en-US" sz="24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设有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C</a:t>
            </a:r>
            <a:r>
              <a:rPr kumimoji="1" lang="zh-CN" altLang="en-US" sz="24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程序片段：     </a:t>
            </a:r>
            <a:r>
              <a:rPr kumimoji="1" lang="en-US" altLang="zh-CN" sz="22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struct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en-US" altLang="zh-CN" sz="22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 </a:t>
            </a:r>
            <a:r>
              <a:rPr kumimoji="1" lang="en-US" altLang="zh-CN" sz="2200" b="1" i="1" dirty="0" err="1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stype</a:t>
            </a:r>
            <a:endParaRPr kumimoji="1" lang="en-US" altLang="zh-CN" sz="2200" b="1" i="1" dirty="0"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272654" indent="-272654" eaLnBrk="1" hangingPunct="1">
              <a:lnSpc>
                <a:spcPts val="23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None/>
              <a:defRPr/>
            </a:pP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		                             {   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char</a:t>
            </a: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[8] </a:t>
            </a:r>
            <a:r>
              <a:rPr kumimoji="1" lang="en-US" altLang="zh-CN" sz="22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name</a:t>
            </a: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; </a:t>
            </a:r>
            <a:b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</a:b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	                                  </a:t>
            </a:r>
            <a:r>
              <a:rPr kumimoji="1" lang="en-US" altLang="zh-CN" sz="22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int</a:t>
            </a:r>
            <a:r>
              <a:rPr kumimoji="1"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 </a:t>
            </a:r>
            <a:r>
              <a:rPr kumimoji="1" lang="en-US" altLang="zh-CN" sz="22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score</a:t>
            </a: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; </a:t>
            </a:r>
            <a:b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</a:b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	                              }; </a:t>
            </a:r>
            <a:b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</a:b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	                              </a:t>
            </a:r>
            <a:r>
              <a:rPr kumimoji="1" lang="en-US" altLang="zh-CN" sz="2200" b="1" i="1" dirty="0" err="1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stype</a:t>
            </a: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[50] </a:t>
            </a:r>
            <a:r>
              <a:rPr kumimoji="1" lang="en-US" altLang="zh-CN" sz="22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table</a:t>
            </a: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; </a:t>
            </a:r>
            <a:b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</a:b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	                              </a:t>
            </a:r>
            <a:r>
              <a:rPr kumimoji="1" lang="en-US" altLang="zh-CN" sz="2200" b="1" i="1" dirty="0" err="1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stype</a:t>
            </a: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* </a:t>
            </a:r>
            <a:r>
              <a:rPr kumimoji="1" lang="en-US" altLang="zh-CN" sz="22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p</a:t>
            </a: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; </a:t>
            </a:r>
            <a:endParaRPr kumimoji="1" lang="zh-CN" altLang="en-US" sz="2200" b="1" dirty="0"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8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8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8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96" name="Rectangle 20">
            <a:extLst>
              <a:ext uri="{FF2B5EF4-FFF2-40B4-BE49-F238E27FC236}">
                <a16:creationId xmlns:a16="http://schemas.microsoft.com/office/drawing/2014/main" id="{B3B42D9B-C725-40E3-9438-D46B13345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过程调用语句的</a:t>
            </a:r>
            <a:r>
              <a:rPr lang="en-US" altLang="zh-CN" sz="3000" i="1" dirty="0">
                <a:solidFill>
                  <a:schemeClr val="tx1"/>
                </a:solidFill>
              </a:rPr>
              <a:t>SDD</a:t>
            </a:r>
            <a:endParaRPr lang="zh-CN" altLang="en-US" sz="3000" i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9797" name="Rectangle 21">
            <a:extLst>
              <a:ext uri="{FF2B5EF4-FFF2-40B4-BE49-F238E27FC236}">
                <a16:creationId xmlns:a16="http://schemas.microsoft.com/office/drawing/2014/main" id="{BA8BE7CA-A05E-4F40-9120-27E579635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714375"/>
            <a:ext cx="5829300" cy="4000500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>
            <a:lvl1pPr marL="257175" indent="-25717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 call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Elist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	</a:t>
            </a:r>
            <a:r>
              <a:rPr kumimoji="1"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  	</a:t>
            </a:r>
            <a:r>
              <a:rPr kumimoji="1"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for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中的每个</a:t>
            </a:r>
            <a:r>
              <a:rPr kumimoji="1"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{	</a:t>
            </a:r>
            <a:r>
              <a:rPr kumimoji="1"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(‘</a:t>
            </a:r>
            <a:r>
              <a:rPr kumimoji="1"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param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kumimoji="1"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</a:t>
            </a:r>
            <a:r>
              <a:rPr kumimoji="1"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  	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gen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(‘</a:t>
            </a:r>
            <a:r>
              <a:rPr kumimoji="1"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call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kumimoji="1" lang="en-US" altLang="zh-CN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kumimoji="1" lang="en-US" altLang="zh-CN" sz="24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‘,</a:t>
            </a:r>
            <a:r>
              <a:rPr kumimoji="1"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 n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Elist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E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 	</a:t>
            </a:r>
            <a:r>
              <a:rPr kumimoji="1"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1"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初始化为只包含</a:t>
            </a:r>
            <a:r>
              <a:rPr kumimoji="1" lang="en-US" altLang="zh-CN" sz="24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E.addr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	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Elist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Elist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	</a:t>
            </a:r>
            <a:r>
              <a:rPr kumimoji="1"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1" lang="en-US" altLang="zh-CN" sz="24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kumimoji="1"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添加到</a:t>
            </a:r>
            <a:r>
              <a:rPr kumimoji="1"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的队尾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	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2212" name="Text Box 6">
            <a:extLst>
              <a:ext uri="{FF2B5EF4-FFF2-40B4-BE49-F238E27FC236}">
                <a16:creationId xmlns:a16="http://schemas.microsoft.com/office/drawing/2014/main" id="{CF271693-3F47-4ECA-8D5F-8D770AADF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1057275"/>
            <a:ext cx="17653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2213" name="Text Box 11">
            <a:extLst>
              <a:ext uri="{FF2B5EF4-FFF2-40B4-BE49-F238E27FC236}">
                <a16:creationId xmlns:a16="http://schemas.microsoft.com/office/drawing/2014/main" id="{A0B7B01A-5B14-47C8-BF3F-EFDC11A3B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1988" y="700088"/>
            <a:ext cx="5842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id (</a:t>
            </a:r>
          </a:p>
        </p:txBody>
      </p:sp>
      <p:sp>
        <p:nvSpPr>
          <p:cNvPr id="222214" name="Text Box 28">
            <a:extLst>
              <a:ext uri="{FF2B5EF4-FFF2-40B4-BE49-F238E27FC236}">
                <a16:creationId xmlns:a16="http://schemas.microsoft.com/office/drawing/2014/main" id="{529272DE-8A7E-4F06-B3BC-BC047CF1E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3076575"/>
            <a:ext cx="363537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22215" name="Text Box 6">
            <a:extLst>
              <a:ext uri="{FF2B5EF4-FFF2-40B4-BE49-F238E27FC236}">
                <a16:creationId xmlns:a16="http://schemas.microsoft.com/office/drawing/2014/main" id="{3A3E4F28-751B-4F9F-AF63-DE9C0B748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1635125"/>
            <a:ext cx="1765300" cy="37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2216" name="Text Box 16">
            <a:extLst>
              <a:ext uri="{FF2B5EF4-FFF2-40B4-BE49-F238E27FC236}">
                <a16:creationId xmlns:a16="http://schemas.microsoft.com/office/drawing/2014/main" id="{E67C4A17-07D7-4B1B-9AE5-D620339BC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450" y="1276350"/>
            <a:ext cx="65563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22217" name="Text Box 6">
            <a:extLst>
              <a:ext uri="{FF2B5EF4-FFF2-40B4-BE49-F238E27FC236}">
                <a16:creationId xmlns:a16="http://schemas.microsoft.com/office/drawing/2014/main" id="{C122F205-4E21-4357-8A0A-71C0D3AD7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716213"/>
            <a:ext cx="17653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i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2218" name="Text Box 12">
            <a:extLst>
              <a:ext uri="{FF2B5EF4-FFF2-40B4-BE49-F238E27FC236}">
                <a16:creationId xmlns:a16="http://schemas.microsoft.com/office/drawing/2014/main" id="{12C18651-B404-479E-A785-60ABCD7D6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038" y="2066925"/>
            <a:ext cx="4937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</a:p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0AB1C2F-898D-400A-AC0A-65512697B406}"/>
              </a:ext>
            </a:extLst>
          </p:cNvPr>
          <p:cNvSpPr/>
          <p:nvPr/>
        </p:nvSpPr>
        <p:spPr>
          <a:xfrm>
            <a:off x="6443663" y="3505200"/>
            <a:ext cx="1765300" cy="160337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param E</a:t>
            </a:r>
            <a:r>
              <a:rPr lang="en-US" altLang="zh-CN" sz="2000" b="1" baseline="-30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.addr</a:t>
            </a:r>
          </a:p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param</a:t>
            </a: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b="1" baseline="-30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.addr</a:t>
            </a:r>
          </a:p>
          <a:p>
            <a:pPr algn="ctr" eaLnBrk="1" hangingPunct="1">
              <a:lnSpc>
                <a:spcPts val="1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</a:p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param</a:t>
            </a: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solidFill>
                  <a:srgbClr val="008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b="1" i="1" baseline="-30000" dirty="0" err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000" b="1" i="1" dirty="0" err="1">
                <a:solidFill>
                  <a:srgbClr val="0080FF"/>
                </a:solidFill>
                <a:latin typeface="Times New Roman" panose="02020603050405020304" pitchFamily="18" charset="0"/>
              </a:rPr>
              <a:t>.addr</a:t>
            </a:r>
            <a:endParaRPr lang="en-US" altLang="zh-CN" sz="2000" b="1" i="1" dirty="0">
              <a:solidFill>
                <a:srgbClr val="008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call </a:t>
            </a:r>
            <a:r>
              <a:rPr lang="en-US" altLang="zh-CN" sz="2000" b="1" dirty="0" err="1">
                <a:solidFill>
                  <a:srgbClr val="0080FF"/>
                </a:solidFill>
                <a:latin typeface="Times New Roman" panose="02020603050405020304" pitchFamily="18" charset="0"/>
              </a:rPr>
              <a:t>id</a:t>
            </a:r>
            <a:r>
              <a:rPr lang="en-US" altLang="zh-CN" sz="2000" b="1" i="1" dirty="0" err="1">
                <a:solidFill>
                  <a:srgbClr val="0080FF"/>
                </a:solidFill>
                <a:latin typeface="Times New Roman" panose="02020603050405020304" pitchFamily="18" charset="0"/>
              </a:rPr>
              <a:t>.addr</a:t>
            </a: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9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9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9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97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97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97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97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97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97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97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97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97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9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9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9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9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9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9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9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9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9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9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9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9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9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59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9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9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9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9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9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59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9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>
            <a:extLst>
              <a:ext uri="{FF2B5EF4-FFF2-40B4-BE49-F238E27FC236}">
                <a16:creationId xmlns:a16="http://schemas.microsoft.com/office/drawing/2014/main" id="{2F8EC34E-6FCD-4CCE-9A91-EBD42CF414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87675" y="915988"/>
            <a:ext cx="2344738" cy="394493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- 1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param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param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3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param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param y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call f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, 4</a:t>
            </a: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DE004B22-4339-4017-B46B-1633D2682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例：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翻译以下语句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f 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-1, </a:t>
            </a:r>
            <a:r>
              <a:rPr lang="en-US" altLang="zh-CN" sz="3000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3000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3000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)</a:t>
            </a:r>
            <a:endParaRPr lang="zh-CN" altLang="en-US" sz="3000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185276C-F2E4-4549-AD4E-2A51DA8FC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8863"/>
            <a:ext cx="8863013" cy="2001837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变量或过程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未经声明就使用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591AE987-8D65-4C97-9F20-939711E1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语义分析中的错误检测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6308" name="组合 14">
            <a:extLst>
              <a:ext uri="{FF2B5EF4-FFF2-40B4-BE49-F238E27FC236}">
                <a16:creationId xmlns:a16="http://schemas.microsoft.com/office/drawing/2014/main" id="{A7BB5BCC-6A2B-44D0-8134-4ED60D53A264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BEC35BAF-4D2A-4A65-B990-C3AB8752571E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172B54EF-7C83-411D-BC29-B138E19134D6}"/>
                </a:ext>
              </a:extLst>
            </p:cNvPr>
            <p:cNvSpPr/>
            <p:nvPr/>
          </p:nvSpPr>
          <p:spPr>
            <a:xfrm>
              <a:off x="-786" y="197074"/>
              <a:ext cx="756363" cy="88951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" name="Rectangle 3">
            <a:extLst>
              <a:ext uri="{FF2B5EF4-FFF2-40B4-BE49-F238E27FC236}">
                <a16:creationId xmlns:a16="http://schemas.microsoft.com/office/drawing/2014/main" id="{B5AE88F4-9435-4A5C-932C-B5505B636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635125"/>
            <a:ext cx="6878637" cy="1425575"/>
          </a:xfrm>
          <a:prstGeom prst="rect">
            <a:avLst/>
          </a:prstGeom>
          <a:solidFill>
            <a:srgbClr val="FFCCCC"/>
          </a:solidFill>
          <a:ln>
            <a:solidFill>
              <a:schemeClr val="tx2"/>
            </a:solidFill>
          </a:ln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2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2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sz="18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	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id   	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	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; }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397F90-18E6-4750-BC70-34EB6DC13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030288"/>
            <a:ext cx="36480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（赋值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过程调用语句翻译）</a:t>
            </a:r>
            <a:endParaRPr lang="zh-CN" altLang="en-US" sz="2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C1F5CF-B187-426C-A165-20C2466F8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3122613"/>
            <a:ext cx="5729288" cy="1938337"/>
          </a:xfrm>
          <a:prstGeom prst="rect">
            <a:avLst/>
          </a:prstGeom>
          <a:solidFill>
            <a:srgbClr val="FFCC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spcBef>
                <a:spcPct val="20000"/>
              </a:spcBef>
              <a:buSzPct val="100000"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 call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Elist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    </a:t>
            </a:r>
            <a:r>
              <a: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=0;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for</a:t>
            </a:r>
            <a:r>
              <a:rPr kumimoji="1"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000" b="1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中的每个</a:t>
            </a:r>
            <a:r>
              <a: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</a:t>
            </a:r>
            <a:r>
              <a:rPr kumimoji="1"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{  </a:t>
            </a:r>
            <a:r>
              <a: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kumimoji="1"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(‘</a:t>
            </a:r>
            <a:r>
              <a: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param</a:t>
            </a:r>
            <a:r>
              <a:rPr kumimoji="1"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   </a:t>
            </a:r>
            <a:r>
              <a: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kumimoji="1"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}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gen</a:t>
            </a:r>
            <a:r>
              <a:rPr kumimoji="1"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(‘</a:t>
            </a:r>
            <a:r>
              <a: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call</a:t>
            </a:r>
            <a:r>
              <a:rPr kumimoji="1"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 id</a:t>
            </a:r>
            <a:r>
              <a: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kumimoji="1"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‘,</a:t>
            </a:r>
            <a:r>
              <a: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 n</a:t>
            </a:r>
            <a:r>
              <a:rPr kumimoji="1"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           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build="allAtOnce" animBg="1"/>
      <p:bldP spid="7" grpId="1" build="allAtOnce" animBg="1"/>
      <p:bldP spid="3" grpId="0"/>
      <p:bldP spid="10" grpId="0" animBg="1"/>
      <p:bldP spid="10" grpId="1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D1CB0B9-B8B4-40E1-A8FE-66ED39F54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8863"/>
            <a:ext cx="8863013" cy="2001837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变量或过程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未经声明就使用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变量或过程名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重复声明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5F3BE582-0E9F-4A44-87C6-870B5A4A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语义分析中的错误检测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8356" name="组合 14">
            <a:extLst>
              <a:ext uri="{FF2B5EF4-FFF2-40B4-BE49-F238E27FC236}">
                <a16:creationId xmlns:a16="http://schemas.microsoft.com/office/drawing/2014/main" id="{7F930AF4-8CAE-4844-876A-CBE06991A26D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AC824465-E7F2-44A6-A28B-85BED493EF57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25A47198-8579-4FA6-8FC8-7A40CD7188B9}"/>
                </a:ext>
              </a:extLst>
            </p:cNvPr>
            <p:cNvSpPr/>
            <p:nvPr/>
          </p:nvSpPr>
          <p:spPr>
            <a:xfrm>
              <a:off x="-786" y="197074"/>
              <a:ext cx="756363" cy="88951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CDC202B0-A74E-4558-AF30-BFADD0748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514475"/>
            <a:ext cx="24415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（声明语句翻译）</a:t>
            </a:r>
            <a:endParaRPr lang="en-US" altLang="zh-CN" sz="2200" b="1">
              <a:solidFill>
                <a:srgbClr val="2D83F4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37345-0E2A-49AA-B28E-95D7B3178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5" y="1957388"/>
            <a:ext cx="82438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id;</a:t>
            </a:r>
            <a:r>
              <a:rPr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enter</a:t>
            </a:r>
            <a:r>
              <a:rPr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id.</a:t>
            </a:r>
            <a:r>
              <a:rPr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T.type</a:t>
            </a:r>
            <a:r>
              <a:rPr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);  </a:t>
            </a:r>
            <a:r>
              <a:rPr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T.width</a:t>
            </a:r>
            <a:r>
              <a:rPr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8359" name="矩形 12">
            <a:extLst>
              <a:ext uri="{FF2B5EF4-FFF2-40B4-BE49-F238E27FC236}">
                <a16:creationId xmlns:a16="http://schemas.microsoft.com/office/drawing/2014/main" id="{43EB858F-0EF0-4015-BE5D-E23E440A0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030288"/>
            <a:ext cx="36480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（赋值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过程调用语句翻译）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660736F-976E-476C-8827-86B5B73BF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8863"/>
            <a:ext cx="8863013" cy="2001837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变量或过程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未经声明就使用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变量或过程名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重复声明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运算分量</a:t>
            </a:r>
            <a:r>
              <a:rPr lang="zh-CN" altLang="en-US" b="1" dirty="0">
                <a:solidFill>
                  <a:prstClr val="black"/>
                </a:solidFill>
              </a:rPr>
              <a:t>类型不匹配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817556F4-CADE-4D84-8987-9D278A3C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语义分析中的错误检测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0404" name="组合 14">
            <a:extLst>
              <a:ext uri="{FF2B5EF4-FFF2-40B4-BE49-F238E27FC236}">
                <a16:creationId xmlns:a16="http://schemas.microsoft.com/office/drawing/2014/main" id="{816927E0-3C5B-4949-BED2-B5036E8EDC0C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87C9F167-068A-47EF-8881-AC6FD6E2B752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42640BB7-78F6-41D2-A49C-94285304912A}"/>
                </a:ext>
              </a:extLst>
            </p:cNvPr>
            <p:cNvSpPr/>
            <p:nvPr/>
          </p:nvSpPr>
          <p:spPr>
            <a:xfrm>
              <a:off x="-786" y="197074"/>
              <a:ext cx="756363" cy="88951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30405" name="矩形 9">
            <a:extLst>
              <a:ext uri="{FF2B5EF4-FFF2-40B4-BE49-F238E27FC236}">
                <a16:creationId xmlns:a16="http://schemas.microsoft.com/office/drawing/2014/main" id="{77A78B97-DE48-4DB2-82E7-C10AC9689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514475"/>
            <a:ext cx="24415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（声明语句翻译）</a:t>
            </a:r>
            <a:endParaRPr lang="en-US" altLang="zh-CN" sz="2200" b="1">
              <a:solidFill>
                <a:srgbClr val="2D83F4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6D0939-9F15-413D-97AD-7F61A1EA0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1928813"/>
            <a:ext cx="24415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（赋值语句翻译）</a:t>
            </a:r>
            <a:endParaRPr lang="en-US" altLang="zh-CN" sz="22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0F4DC0E-608F-4B24-B648-59A928ED9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276475"/>
            <a:ext cx="8034337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i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i="1" kern="0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kern="0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000" i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i="1" kern="0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{	</a:t>
            </a:r>
            <a:r>
              <a:rPr lang="en-US" altLang="zh-CN" sz="2000" i="1" kern="0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2000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 kern="0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2000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()</a:t>
            </a:r>
            <a:endParaRPr lang="zh-CN" altLang="en-US" sz="2000" kern="0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3333CC"/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sz="2000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i="1" kern="0" baseline="-3000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.type</a:t>
            </a:r>
            <a:r>
              <a:rPr lang="en-US" altLang="zh-CN" sz="2000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== </a:t>
            </a:r>
            <a:r>
              <a:rPr lang="en-US" altLang="zh-CN" sz="2000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integer</a:t>
            </a:r>
            <a:r>
              <a:rPr lang="en-US" altLang="zh-CN" sz="2000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i="1" kern="0" baseline="-3000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.type</a:t>
            </a:r>
            <a:r>
              <a:rPr lang="en-US" altLang="zh-CN" sz="2000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== </a:t>
            </a:r>
            <a:r>
              <a:rPr lang="en-US" altLang="zh-CN" sz="2000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integer</a:t>
            </a:r>
            <a:r>
              <a:rPr lang="en-US" altLang="zh-CN" sz="2000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then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		{ </a:t>
            </a:r>
            <a:r>
              <a:rPr lang="en-US" altLang="zh-CN" sz="2000" i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2000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000" i="1" kern="0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2000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‘=’  </a:t>
            </a:r>
            <a:r>
              <a:rPr lang="en-US" altLang="zh-CN" sz="2000" i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i="1" kern="0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2000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‘</a:t>
            </a:r>
            <a:r>
              <a:rPr lang="en-US" altLang="zh-CN" sz="2000" i="1" kern="0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+’   </a:t>
            </a:r>
            <a:r>
              <a:rPr lang="en-US" altLang="zh-CN" sz="2000" i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i="1" kern="0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.addr </a:t>
            </a:r>
            <a:r>
              <a:rPr lang="en-US" altLang="zh-CN" sz="2000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2000" i="1" kern="0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E.type</a:t>
            </a:r>
            <a:r>
              <a:rPr lang="en-US" altLang="zh-CN" sz="2000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integer</a:t>
            </a:r>
            <a:r>
              <a:rPr lang="zh-CN" altLang="en-US" sz="2000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000" kern="0" dirty="0"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3333CC"/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else if </a:t>
            </a:r>
            <a:r>
              <a:rPr lang="en-US" altLang="zh-CN" sz="2000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i="1" kern="0" baseline="-3000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.type</a:t>
            </a:r>
            <a:r>
              <a:rPr lang="en-US" altLang="zh-CN" sz="2000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== </a:t>
            </a:r>
            <a:r>
              <a:rPr lang="en-US" altLang="zh-CN" sz="2000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integer</a:t>
            </a:r>
            <a:r>
              <a:rPr lang="en-US" altLang="zh-CN" sz="2000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i="1" kern="0" baseline="-3000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.type </a:t>
            </a:r>
            <a:r>
              <a:rPr lang="en-US" altLang="zh-CN" sz="2000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== </a:t>
            </a:r>
            <a:r>
              <a:rPr lang="en-US" altLang="zh-CN" sz="2000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lang="en-US" altLang="zh-CN" sz="2000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then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		{</a:t>
            </a:r>
            <a:r>
              <a:rPr lang="en-US" altLang="zh-CN" sz="2000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000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 kern="0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2000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();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000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2000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000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000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 ‘=’  ‘</a:t>
            </a:r>
            <a:r>
              <a:rPr lang="en-US" altLang="zh-CN" sz="2000" i="1" kern="0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inttoreal</a:t>
            </a:r>
            <a:r>
              <a:rPr lang="en-US" altLang="zh-CN" sz="2000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’  </a:t>
            </a:r>
            <a:r>
              <a:rPr lang="en-US" altLang="zh-CN" sz="2000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i="1" kern="0" baseline="-3000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.addr </a:t>
            </a:r>
            <a:r>
              <a:rPr lang="en-US" altLang="zh-CN" sz="2000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000" i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2000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000" i="1" kern="0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2000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‘=’  </a:t>
            </a:r>
            <a:r>
              <a:rPr lang="en-US" altLang="zh-CN" sz="2000" i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000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‘</a:t>
            </a:r>
            <a:r>
              <a:rPr lang="en-US" altLang="zh-CN" sz="2000" i="1" kern="0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lang="en-US" altLang="zh-CN" sz="2000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+’  </a:t>
            </a:r>
            <a:r>
              <a:rPr lang="en-US" altLang="zh-CN" sz="2000" i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i="1" kern="0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.addr </a:t>
            </a:r>
            <a:r>
              <a:rPr lang="en-US" altLang="zh-CN" sz="2000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000" i="1" kern="0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E.type</a:t>
            </a:r>
            <a:r>
              <a:rPr lang="en-US" altLang="zh-CN" sz="2000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lang="zh-CN" altLang="en-US" sz="2000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000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 	. . .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30408" name="矩形 12">
            <a:extLst>
              <a:ext uri="{FF2B5EF4-FFF2-40B4-BE49-F238E27FC236}">
                <a16:creationId xmlns:a16="http://schemas.microsoft.com/office/drawing/2014/main" id="{80374CDE-1BF5-4328-BFD4-BDCE4D7C9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030288"/>
            <a:ext cx="36480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（赋值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过程调用语句翻译）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2" grpId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B5B98A2-9DEE-42DB-A172-CBD58CF4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8863"/>
            <a:ext cx="8863013" cy="4321175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变量或过程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未经声明就使用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变量或过程名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重复声明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运算分量</a:t>
            </a:r>
            <a:r>
              <a:rPr lang="zh-CN" altLang="en-US" b="1" dirty="0">
                <a:solidFill>
                  <a:prstClr val="black"/>
                </a:solidFill>
              </a:rPr>
              <a:t>类型不匹配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操作符</a:t>
            </a:r>
            <a:r>
              <a:rPr lang="zh-CN" altLang="en-US" b="1" dirty="0">
                <a:solidFill>
                  <a:prstClr val="black"/>
                </a:solidFill>
              </a:rPr>
              <a:t>与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操作数</a:t>
            </a:r>
            <a:r>
              <a:rPr lang="zh-CN" altLang="en-US" b="1" dirty="0">
                <a:solidFill>
                  <a:prstClr val="black"/>
                </a:solidFill>
              </a:rPr>
              <a:t>之间的类型不匹配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数组下标</a:t>
            </a:r>
            <a:r>
              <a:rPr lang="zh-CN" altLang="en-US" b="1" dirty="0">
                <a:solidFill>
                  <a:prstClr val="black"/>
                </a:solidFill>
              </a:rPr>
              <a:t>不是整数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0" indent="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Symbol" panose="05050102010706020507" pitchFamily="18" charset="2"/>
              <a:buNone/>
              <a:defRPr/>
            </a:pP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AC04944A-2F86-4A51-8A17-24E07CA0B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语义分析中的错误检测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2452" name="组合 14">
            <a:extLst>
              <a:ext uri="{FF2B5EF4-FFF2-40B4-BE49-F238E27FC236}">
                <a16:creationId xmlns:a16="http://schemas.microsoft.com/office/drawing/2014/main" id="{3C562BEB-E00D-474D-947C-23A9C284F27E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15F9945B-8B5A-42A9-9CFD-4EADB112FB1D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08EA071-D888-4B05-AEDE-70916F4565B3}"/>
                </a:ext>
              </a:extLst>
            </p:cNvPr>
            <p:cNvSpPr/>
            <p:nvPr/>
          </p:nvSpPr>
          <p:spPr>
            <a:xfrm>
              <a:off x="-786" y="197074"/>
              <a:ext cx="756363" cy="88951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32453" name="矩形 9">
            <a:extLst>
              <a:ext uri="{FF2B5EF4-FFF2-40B4-BE49-F238E27FC236}">
                <a16:creationId xmlns:a16="http://schemas.microsoft.com/office/drawing/2014/main" id="{6F156C49-1BFE-4263-8B9E-1F921D4D3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514475"/>
            <a:ext cx="24415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（声明语句翻译）</a:t>
            </a:r>
            <a:endParaRPr lang="en-US" altLang="zh-CN" sz="2200" b="1">
              <a:solidFill>
                <a:srgbClr val="2D83F4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32454" name="矩形 3">
            <a:extLst>
              <a:ext uri="{FF2B5EF4-FFF2-40B4-BE49-F238E27FC236}">
                <a16:creationId xmlns:a16="http://schemas.microsoft.com/office/drawing/2014/main" id="{D8A95E88-755A-4179-967A-2178AEA74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1928813"/>
            <a:ext cx="24415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（赋值语句翻译）</a:t>
            </a:r>
            <a:endParaRPr lang="en-US" altLang="zh-CN" sz="22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055EF4-73DD-4196-B384-A67AA609B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75" y="2565400"/>
            <a:ext cx="24431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（赋值语句翻译）</a:t>
            </a:r>
            <a:endParaRPr lang="zh-CN" altLang="en-US" sz="2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4A09DC-3473-4AA0-8E20-E962734CF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013075"/>
            <a:ext cx="21526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15000"/>
              </a:spcBef>
              <a:buClr>
                <a:srgbClr val="31B6FD"/>
              </a:buClr>
              <a:buSzPct val="100000"/>
            </a:pP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id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 |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baseline="-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baseline="-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232457" name="矩形 12">
            <a:extLst>
              <a:ext uri="{FF2B5EF4-FFF2-40B4-BE49-F238E27FC236}">
                <a16:creationId xmlns:a16="http://schemas.microsoft.com/office/drawing/2014/main" id="{DBA18AE4-EBB5-4602-B8C6-5E68B9927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030288"/>
            <a:ext cx="36480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（赋值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过程调用语句翻译）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" grpId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090478-57E6-46DF-B2B4-B9837182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8863"/>
            <a:ext cx="8863013" cy="4321175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变量或过程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未经声明就使用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变量或过程名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重复声明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运算分量</a:t>
            </a:r>
            <a:r>
              <a:rPr lang="zh-CN" altLang="en-US" b="1" dirty="0">
                <a:solidFill>
                  <a:prstClr val="black"/>
                </a:solidFill>
              </a:rPr>
              <a:t>类型不匹配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操作符</a:t>
            </a:r>
            <a:r>
              <a:rPr lang="zh-CN" altLang="en-US" b="1" dirty="0">
                <a:solidFill>
                  <a:prstClr val="black"/>
                </a:solidFill>
              </a:rPr>
              <a:t>与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操作数</a:t>
            </a:r>
            <a:r>
              <a:rPr lang="zh-CN" altLang="en-US" b="1" dirty="0">
                <a:solidFill>
                  <a:prstClr val="black"/>
                </a:solidFill>
              </a:rPr>
              <a:t>之间的类型不匹配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数组下标</a:t>
            </a:r>
            <a:r>
              <a:rPr lang="zh-CN" altLang="en-US" b="1" dirty="0">
                <a:solidFill>
                  <a:prstClr val="black"/>
                </a:solidFill>
              </a:rPr>
              <a:t>不是整数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对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非数组变量</a:t>
            </a:r>
            <a:r>
              <a:rPr lang="zh-CN" altLang="en-US" b="1" dirty="0">
                <a:solidFill>
                  <a:prstClr val="black"/>
                </a:solidFill>
              </a:rPr>
              <a:t>使用数组访问操作符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437C375C-9EC0-417B-A52F-D016E84E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语义分析中的错误检测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4500" name="组合 14">
            <a:extLst>
              <a:ext uri="{FF2B5EF4-FFF2-40B4-BE49-F238E27FC236}">
                <a16:creationId xmlns:a16="http://schemas.microsoft.com/office/drawing/2014/main" id="{2835EC6B-9F36-41F7-96FB-1C3F7820F05F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A30A38C9-6928-4198-8922-75F98426277E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757CDD07-38BF-4AC6-9992-6519A0F4C756}"/>
                </a:ext>
              </a:extLst>
            </p:cNvPr>
            <p:cNvSpPr/>
            <p:nvPr/>
          </p:nvSpPr>
          <p:spPr>
            <a:xfrm>
              <a:off x="-786" y="197074"/>
              <a:ext cx="756363" cy="88951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34501" name="矩形 9">
            <a:extLst>
              <a:ext uri="{FF2B5EF4-FFF2-40B4-BE49-F238E27FC236}">
                <a16:creationId xmlns:a16="http://schemas.microsoft.com/office/drawing/2014/main" id="{C1E84CE8-2EC9-4679-B150-6D727B820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514475"/>
            <a:ext cx="24415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（声明语句翻译）</a:t>
            </a:r>
            <a:endParaRPr lang="en-US" altLang="zh-CN" sz="2200" b="1">
              <a:solidFill>
                <a:srgbClr val="2D83F4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34502" name="矩形 3">
            <a:extLst>
              <a:ext uri="{FF2B5EF4-FFF2-40B4-BE49-F238E27FC236}">
                <a16:creationId xmlns:a16="http://schemas.microsoft.com/office/drawing/2014/main" id="{DFB05494-5C08-45DF-A530-122B96CFA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1928813"/>
            <a:ext cx="24415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（赋值语句翻译）</a:t>
            </a:r>
            <a:endParaRPr lang="en-US" altLang="zh-CN" sz="22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34503" name="矩形 4">
            <a:extLst>
              <a:ext uri="{FF2B5EF4-FFF2-40B4-BE49-F238E27FC236}">
                <a16:creationId xmlns:a16="http://schemas.microsoft.com/office/drawing/2014/main" id="{5C2148F0-421A-4AD5-B95B-123EA56CA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75" y="2565400"/>
            <a:ext cx="24431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（赋值语句翻译）</a:t>
            </a:r>
            <a:endParaRPr lang="zh-CN" altLang="en-US" sz="2200">
              <a:solidFill>
                <a:srgbClr val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0534AB-DCFE-44EC-BD35-4B09573A3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457575"/>
            <a:ext cx="21526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15000"/>
              </a:spcBef>
              <a:buClr>
                <a:srgbClr val="31B6FD"/>
              </a:buClr>
              <a:buSzPct val="100000"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id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 |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BAB4CB-98D8-405F-AF75-8AF5D512C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3016250"/>
            <a:ext cx="27495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032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indent="0"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（赋值语句翻译）</a:t>
            </a:r>
            <a:endParaRPr lang="en-US" altLang="zh-CN" sz="22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34506" name="矩形 12">
            <a:extLst>
              <a:ext uri="{FF2B5EF4-FFF2-40B4-BE49-F238E27FC236}">
                <a16:creationId xmlns:a16="http://schemas.microsoft.com/office/drawing/2014/main" id="{E81D5415-8930-42A3-93BD-995AA7B05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030288"/>
            <a:ext cx="36480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（赋值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过程调用语句翻译）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1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2813FF3-E438-4918-A5BB-0D2B490B1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8863"/>
            <a:ext cx="8863013" cy="4321175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变量或过程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未经声明就使用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变量或过程名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重复声明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运算分量</a:t>
            </a:r>
            <a:r>
              <a:rPr lang="zh-CN" altLang="en-US" b="1" dirty="0">
                <a:solidFill>
                  <a:prstClr val="black"/>
                </a:solidFill>
              </a:rPr>
              <a:t>类型不匹配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操作符</a:t>
            </a:r>
            <a:r>
              <a:rPr lang="zh-CN" altLang="en-US" b="1" dirty="0">
                <a:solidFill>
                  <a:prstClr val="black"/>
                </a:solidFill>
              </a:rPr>
              <a:t>与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操作数</a:t>
            </a:r>
            <a:r>
              <a:rPr lang="zh-CN" altLang="en-US" b="1" dirty="0">
                <a:solidFill>
                  <a:prstClr val="black"/>
                </a:solidFill>
              </a:rPr>
              <a:t>之间的类型不匹配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数组下标</a:t>
            </a:r>
            <a:r>
              <a:rPr lang="zh-CN" altLang="en-US" b="1" dirty="0">
                <a:solidFill>
                  <a:prstClr val="black"/>
                </a:solidFill>
              </a:rPr>
              <a:t>不是整数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对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非数组变量</a:t>
            </a:r>
            <a:r>
              <a:rPr lang="zh-CN" altLang="en-US" b="1" dirty="0">
                <a:solidFill>
                  <a:prstClr val="black"/>
                </a:solidFill>
              </a:rPr>
              <a:t>使用数组访问操作符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对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非过程名</a:t>
            </a:r>
            <a:r>
              <a:rPr lang="zh-CN" altLang="en-US" b="1" dirty="0">
                <a:solidFill>
                  <a:prstClr val="black"/>
                </a:solidFill>
              </a:rPr>
              <a:t>使用过程调用操作符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F503B003-B9C0-434B-A13B-1C47C429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语义分析中的错误检测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6548" name="组合 14">
            <a:extLst>
              <a:ext uri="{FF2B5EF4-FFF2-40B4-BE49-F238E27FC236}">
                <a16:creationId xmlns:a16="http://schemas.microsoft.com/office/drawing/2014/main" id="{9D579055-33F9-4E3D-AF1E-01648D65DCC0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DB14483B-F69A-4BEE-810F-D00BCB7D59CE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087B0D94-7BAB-43BD-93E1-FFE49A6CD02F}"/>
                </a:ext>
              </a:extLst>
            </p:cNvPr>
            <p:cNvSpPr/>
            <p:nvPr/>
          </p:nvSpPr>
          <p:spPr>
            <a:xfrm>
              <a:off x="-786" y="197074"/>
              <a:ext cx="756363" cy="88951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36549" name="矩形 9">
            <a:extLst>
              <a:ext uri="{FF2B5EF4-FFF2-40B4-BE49-F238E27FC236}">
                <a16:creationId xmlns:a16="http://schemas.microsoft.com/office/drawing/2014/main" id="{54B08045-77CF-4C91-B4DC-1E5092CA1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514475"/>
            <a:ext cx="24415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（声明语句翻译）</a:t>
            </a:r>
            <a:endParaRPr lang="en-US" altLang="zh-CN" sz="2200" b="1">
              <a:solidFill>
                <a:srgbClr val="2D83F4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36550" name="矩形 3">
            <a:extLst>
              <a:ext uri="{FF2B5EF4-FFF2-40B4-BE49-F238E27FC236}">
                <a16:creationId xmlns:a16="http://schemas.microsoft.com/office/drawing/2014/main" id="{21A8826B-6677-4552-88A6-E1123AB96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1928813"/>
            <a:ext cx="24415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（赋值语句翻译）</a:t>
            </a:r>
            <a:endParaRPr lang="en-US" altLang="zh-CN" sz="22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36551" name="矩形 4">
            <a:extLst>
              <a:ext uri="{FF2B5EF4-FFF2-40B4-BE49-F238E27FC236}">
                <a16:creationId xmlns:a16="http://schemas.microsoft.com/office/drawing/2014/main" id="{590A905B-50D2-442E-86CB-4181D24DD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75" y="2565400"/>
            <a:ext cx="24431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（赋值语句翻译）</a:t>
            </a:r>
            <a:endParaRPr lang="zh-CN" altLang="en-US" sz="2200">
              <a:solidFill>
                <a:srgbClr val="000000"/>
              </a:solidFill>
            </a:endParaRPr>
          </a:p>
        </p:txBody>
      </p:sp>
      <p:sp>
        <p:nvSpPr>
          <p:cNvPr id="236552" name="矩形 10">
            <a:extLst>
              <a:ext uri="{FF2B5EF4-FFF2-40B4-BE49-F238E27FC236}">
                <a16:creationId xmlns:a16="http://schemas.microsoft.com/office/drawing/2014/main" id="{3B13BDD7-DAF4-42DB-BA80-A71872F35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3016250"/>
            <a:ext cx="27495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032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indent="0"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（赋值语句翻译）</a:t>
            </a:r>
            <a:endParaRPr lang="en-US" altLang="zh-CN" sz="22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C1C776-0592-4554-9F20-54136901C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846513"/>
            <a:ext cx="2776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016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indent="0">
              <a:spcBef>
                <a:spcPct val="20000"/>
              </a:spcBef>
              <a:buSzPct val="100000"/>
            </a:pP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call</a:t>
            </a:r>
            <a:r>
              <a:rPr lang="en-US" altLang="zh-CN" sz="2400" b="1" i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id 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Elist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2A3190-9376-43D2-8981-BF6753996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3433763"/>
            <a:ext cx="27495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032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indent="0"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（过程调用翻译）</a:t>
            </a:r>
            <a:endParaRPr lang="en-US" altLang="zh-CN" sz="22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36555" name="矩形 14">
            <a:extLst>
              <a:ext uri="{FF2B5EF4-FFF2-40B4-BE49-F238E27FC236}">
                <a16:creationId xmlns:a16="http://schemas.microsoft.com/office/drawing/2014/main" id="{051B6739-7575-4039-81FD-A49EB30CC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030288"/>
            <a:ext cx="36480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（赋值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过程调用语句翻译）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D28C89E-FE88-436D-BF7D-94C000354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8863"/>
            <a:ext cx="8863013" cy="4321175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变量或过程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未经声明就使用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变量或过程名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重复声明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运算分量</a:t>
            </a:r>
            <a:r>
              <a:rPr lang="zh-CN" altLang="en-US" b="1" dirty="0">
                <a:solidFill>
                  <a:prstClr val="black"/>
                </a:solidFill>
              </a:rPr>
              <a:t>类型不匹配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操作符</a:t>
            </a:r>
            <a:r>
              <a:rPr lang="zh-CN" altLang="en-US" b="1" dirty="0">
                <a:solidFill>
                  <a:prstClr val="black"/>
                </a:solidFill>
              </a:rPr>
              <a:t>与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操作数</a:t>
            </a:r>
            <a:r>
              <a:rPr lang="zh-CN" altLang="en-US" b="1" dirty="0">
                <a:solidFill>
                  <a:prstClr val="black"/>
                </a:solidFill>
              </a:rPr>
              <a:t>之间的类型不匹配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数组下标</a:t>
            </a:r>
            <a:r>
              <a:rPr lang="zh-CN" altLang="en-US" b="1" dirty="0">
                <a:solidFill>
                  <a:prstClr val="black"/>
                </a:solidFill>
              </a:rPr>
              <a:t>不是整数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对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非数组变量</a:t>
            </a:r>
            <a:r>
              <a:rPr lang="zh-CN" altLang="en-US" b="1" dirty="0">
                <a:solidFill>
                  <a:prstClr val="black"/>
                </a:solidFill>
              </a:rPr>
              <a:t>使用数组访问操作符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对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非过程名</a:t>
            </a:r>
            <a:r>
              <a:rPr lang="zh-CN" altLang="en-US" b="1" dirty="0">
                <a:solidFill>
                  <a:prstClr val="black"/>
                </a:solidFill>
              </a:rPr>
              <a:t>使用过程调用操作符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过程调用的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参数类型或数目</a:t>
            </a:r>
            <a:r>
              <a:rPr lang="zh-CN" altLang="en-US" b="1" dirty="0">
                <a:solidFill>
                  <a:prstClr val="black"/>
                </a:solidFill>
              </a:rPr>
              <a:t>不匹配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B836845A-3912-4349-8CB6-85347651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语义分析中的错误检测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8596" name="组合 14">
            <a:extLst>
              <a:ext uri="{FF2B5EF4-FFF2-40B4-BE49-F238E27FC236}">
                <a16:creationId xmlns:a16="http://schemas.microsoft.com/office/drawing/2014/main" id="{77CEF410-13E6-463E-8CDF-51E8EF9DF212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78B77FDA-ED4B-4826-9593-4E8A549CE90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3720AF79-0C24-4069-AD68-E39371C895CA}"/>
                </a:ext>
              </a:extLst>
            </p:cNvPr>
            <p:cNvSpPr/>
            <p:nvPr/>
          </p:nvSpPr>
          <p:spPr>
            <a:xfrm>
              <a:off x="-786" y="197074"/>
              <a:ext cx="756363" cy="88951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38597" name="矩形 9">
            <a:extLst>
              <a:ext uri="{FF2B5EF4-FFF2-40B4-BE49-F238E27FC236}">
                <a16:creationId xmlns:a16="http://schemas.microsoft.com/office/drawing/2014/main" id="{4B53883C-B884-4694-BD36-F8AF89715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514475"/>
            <a:ext cx="24415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（声明语句翻译）</a:t>
            </a:r>
            <a:endParaRPr lang="en-US" altLang="zh-CN" sz="2200" b="1">
              <a:solidFill>
                <a:srgbClr val="2D83F4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38598" name="矩形 3">
            <a:extLst>
              <a:ext uri="{FF2B5EF4-FFF2-40B4-BE49-F238E27FC236}">
                <a16:creationId xmlns:a16="http://schemas.microsoft.com/office/drawing/2014/main" id="{D0466CD0-1466-4190-89B7-06F03DD6F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1928813"/>
            <a:ext cx="24415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（赋值语句翻译）</a:t>
            </a:r>
            <a:endParaRPr lang="en-US" altLang="zh-CN" sz="22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38599" name="矩形 4">
            <a:extLst>
              <a:ext uri="{FF2B5EF4-FFF2-40B4-BE49-F238E27FC236}">
                <a16:creationId xmlns:a16="http://schemas.microsoft.com/office/drawing/2014/main" id="{1AEAAEDD-8336-4D88-BD35-2F6F2FF3A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75" y="2565400"/>
            <a:ext cx="24431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（赋值语句翻译）</a:t>
            </a:r>
            <a:endParaRPr lang="zh-CN" altLang="en-US" sz="2200">
              <a:solidFill>
                <a:srgbClr val="000000"/>
              </a:solidFill>
            </a:endParaRPr>
          </a:p>
        </p:txBody>
      </p:sp>
      <p:sp>
        <p:nvSpPr>
          <p:cNvPr id="238600" name="矩形 10">
            <a:extLst>
              <a:ext uri="{FF2B5EF4-FFF2-40B4-BE49-F238E27FC236}">
                <a16:creationId xmlns:a16="http://schemas.microsoft.com/office/drawing/2014/main" id="{B7F563AC-49B9-49DB-BC36-2D226944C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3016250"/>
            <a:ext cx="27495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032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indent="0"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（赋值语句翻译）</a:t>
            </a:r>
            <a:endParaRPr lang="en-US" altLang="zh-CN" sz="22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38601" name="矩形 13">
            <a:extLst>
              <a:ext uri="{FF2B5EF4-FFF2-40B4-BE49-F238E27FC236}">
                <a16:creationId xmlns:a16="http://schemas.microsoft.com/office/drawing/2014/main" id="{6FB11284-716C-4B40-91C0-F278A4C11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3433763"/>
            <a:ext cx="27495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032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indent="0"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（过程调用翻译）</a:t>
            </a:r>
            <a:endParaRPr lang="en-US" altLang="zh-CN" sz="22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957A6A-7EAA-4AB0-B97F-6E4C827E6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960813"/>
            <a:ext cx="3563938" cy="1084262"/>
          </a:xfrm>
          <a:prstGeom prst="rect">
            <a:avLst/>
          </a:prstGeom>
          <a:solidFill>
            <a:srgbClr val="FFCC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200"/>
              </a:lnSpc>
              <a:spcBef>
                <a:spcPct val="20000"/>
              </a:spcBef>
              <a:buSzPct val="100000"/>
            </a:pP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 call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Elist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</a:t>
            </a:r>
          </a:p>
          <a:p>
            <a:pPr>
              <a:lnSpc>
                <a:spcPts val="12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=0;</a:t>
            </a:r>
          </a:p>
          <a:p>
            <a:pPr>
              <a:lnSpc>
                <a:spcPts val="12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for</a:t>
            </a:r>
            <a:r>
              <a:rPr kumimoji="1"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b="1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中的每个</a:t>
            </a:r>
            <a:r>
              <a:rPr kumimoji="1" lang="en-US" altLang="zh-CN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</a:t>
            </a:r>
            <a:r>
              <a:rPr kumimoji="1"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12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{  </a:t>
            </a:r>
            <a:r>
              <a:rPr kumimoji="1" lang="en-US" altLang="zh-CN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kumimoji="1"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(‘</a:t>
            </a:r>
            <a:r>
              <a:rPr kumimoji="1" lang="en-US" altLang="zh-CN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param</a:t>
            </a:r>
            <a:r>
              <a:rPr kumimoji="1"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kumimoji="1" lang="en-US" altLang="zh-CN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</a:t>
            </a:r>
            <a:r>
              <a:rPr kumimoji="1" lang="en-US" altLang="zh-CN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kumimoji="1"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}</a:t>
            </a:r>
          </a:p>
          <a:p>
            <a:pPr>
              <a:lnSpc>
                <a:spcPts val="12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gen</a:t>
            </a:r>
            <a:r>
              <a:rPr kumimoji="1"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(‘</a:t>
            </a:r>
            <a:r>
              <a:rPr kumimoji="1" lang="en-US" altLang="zh-CN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call</a:t>
            </a:r>
            <a:r>
              <a:rPr kumimoji="1"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 id</a:t>
            </a:r>
            <a:r>
              <a:rPr kumimoji="1" lang="en-US" altLang="zh-CN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kumimoji="1"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‘,</a:t>
            </a:r>
            <a:r>
              <a:rPr kumimoji="1" lang="en-US" altLang="zh-CN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 n</a:t>
            </a:r>
            <a:r>
              <a:rPr kumimoji="1"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           }</a:t>
            </a:r>
          </a:p>
        </p:txBody>
      </p:sp>
      <p:sp>
        <p:nvSpPr>
          <p:cNvPr id="238603" name="矩形 14">
            <a:extLst>
              <a:ext uri="{FF2B5EF4-FFF2-40B4-BE49-F238E27FC236}">
                <a16:creationId xmlns:a16="http://schemas.microsoft.com/office/drawing/2014/main" id="{C314B4A3-6441-4728-B73E-6FB4661E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030288"/>
            <a:ext cx="36480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（赋值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过程调用语句翻译）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293CB54-F3FE-4B65-A5D5-BA2B753ED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8863"/>
            <a:ext cx="8863013" cy="4321175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变量或过程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未经声明就使用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变量或过程名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重复声明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运算分量</a:t>
            </a:r>
            <a:r>
              <a:rPr lang="zh-CN" altLang="en-US" b="1" dirty="0">
                <a:solidFill>
                  <a:prstClr val="black"/>
                </a:solidFill>
              </a:rPr>
              <a:t>类型不匹配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操作符</a:t>
            </a:r>
            <a:r>
              <a:rPr lang="zh-CN" altLang="en-US" b="1" dirty="0">
                <a:solidFill>
                  <a:prstClr val="black"/>
                </a:solidFill>
              </a:rPr>
              <a:t>与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操作数</a:t>
            </a:r>
            <a:r>
              <a:rPr lang="zh-CN" altLang="en-US" b="1" dirty="0">
                <a:solidFill>
                  <a:prstClr val="black"/>
                </a:solidFill>
              </a:rPr>
              <a:t>之间的类型不匹配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数组下标</a:t>
            </a:r>
            <a:r>
              <a:rPr lang="zh-CN" altLang="en-US" b="1" dirty="0">
                <a:solidFill>
                  <a:prstClr val="black"/>
                </a:solidFill>
              </a:rPr>
              <a:t>不是整数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对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非数组变量</a:t>
            </a:r>
            <a:r>
              <a:rPr lang="zh-CN" altLang="en-US" b="1" dirty="0">
                <a:solidFill>
                  <a:prstClr val="black"/>
                </a:solidFill>
              </a:rPr>
              <a:t>使用数组访问操作符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对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非过程名</a:t>
            </a:r>
            <a:r>
              <a:rPr lang="zh-CN" altLang="en-US" b="1" dirty="0">
                <a:solidFill>
                  <a:prstClr val="black"/>
                </a:solidFill>
              </a:rPr>
              <a:t>使用过程调用操作符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过程调用的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参数类型或数目</a:t>
            </a:r>
            <a:r>
              <a:rPr lang="zh-CN" altLang="en-US" b="1" dirty="0">
                <a:solidFill>
                  <a:prstClr val="black"/>
                </a:solidFill>
              </a:rPr>
              <a:t>不匹配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函数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返回类型</a:t>
            </a:r>
            <a:r>
              <a:rPr lang="zh-CN" altLang="en-US" b="1" dirty="0">
                <a:solidFill>
                  <a:prstClr val="black"/>
                </a:solidFill>
              </a:rPr>
              <a:t>有误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9DC8E34D-9CEB-44B0-BDEE-DFC32B99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语义分析中的错误检测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0644" name="组合 14">
            <a:extLst>
              <a:ext uri="{FF2B5EF4-FFF2-40B4-BE49-F238E27FC236}">
                <a16:creationId xmlns:a16="http://schemas.microsoft.com/office/drawing/2014/main" id="{8E1C3FA6-AD7A-4755-A363-6BB78EA20DDC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88B0A2E5-19F6-4AF8-8D63-AD0E654339FD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8F87A65A-F329-4774-AE1C-4767DB4DD199}"/>
                </a:ext>
              </a:extLst>
            </p:cNvPr>
            <p:cNvSpPr/>
            <p:nvPr/>
          </p:nvSpPr>
          <p:spPr>
            <a:xfrm>
              <a:off x="-786" y="197074"/>
              <a:ext cx="756363" cy="88951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40645" name="矩形 9">
            <a:extLst>
              <a:ext uri="{FF2B5EF4-FFF2-40B4-BE49-F238E27FC236}">
                <a16:creationId xmlns:a16="http://schemas.microsoft.com/office/drawing/2014/main" id="{B820B469-6246-4557-B453-872D61283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514475"/>
            <a:ext cx="24415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（声明语句翻译）</a:t>
            </a:r>
            <a:endParaRPr lang="en-US" altLang="zh-CN" sz="2200" b="1">
              <a:solidFill>
                <a:srgbClr val="2D83F4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40646" name="矩形 3">
            <a:extLst>
              <a:ext uri="{FF2B5EF4-FFF2-40B4-BE49-F238E27FC236}">
                <a16:creationId xmlns:a16="http://schemas.microsoft.com/office/drawing/2014/main" id="{B1B2E5B0-10BB-4F65-A328-1831A1961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1928813"/>
            <a:ext cx="24415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（赋值语句翻译）</a:t>
            </a:r>
            <a:endParaRPr lang="en-US" altLang="zh-CN" sz="22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40647" name="矩形 4">
            <a:extLst>
              <a:ext uri="{FF2B5EF4-FFF2-40B4-BE49-F238E27FC236}">
                <a16:creationId xmlns:a16="http://schemas.microsoft.com/office/drawing/2014/main" id="{844D56E1-2AB2-45DF-BF4D-26627D483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75" y="2565400"/>
            <a:ext cx="24431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（赋值语句翻译）</a:t>
            </a:r>
            <a:endParaRPr lang="zh-CN" altLang="en-US" sz="2200">
              <a:solidFill>
                <a:srgbClr val="000000"/>
              </a:solidFill>
            </a:endParaRPr>
          </a:p>
        </p:txBody>
      </p:sp>
      <p:sp>
        <p:nvSpPr>
          <p:cNvPr id="240648" name="矩形 10">
            <a:extLst>
              <a:ext uri="{FF2B5EF4-FFF2-40B4-BE49-F238E27FC236}">
                <a16:creationId xmlns:a16="http://schemas.microsoft.com/office/drawing/2014/main" id="{EE3689C8-3CE1-441F-8789-BE2CE8C99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3016250"/>
            <a:ext cx="27495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032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indent="0"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（赋值语句翻译）</a:t>
            </a:r>
            <a:endParaRPr lang="en-US" altLang="zh-CN" sz="22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40649" name="矩形 13">
            <a:extLst>
              <a:ext uri="{FF2B5EF4-FFF2-40B4-BE49-F238E27FC236}">
                <a16:creationId xmlns:a16="http://schemas.microsoft.com/office/drawing/2014/main" id="{85508F5A-91D9-4B5C-AD28-7E672B714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3433763"/>
            <a:ext cx="27495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032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indent="0"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（过程调用翻译）</a:t>
            </a:r>
            <a:endParaRPr lang="en-US" altLang="zh-CN" sz="22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40650" name="矩形 14">
            <a:extLst>
              <a:ext uri="{FF2B5EF4-FFF2-40B4-BE49-F238E27FC236}">
                <a16:creationId xmlns:a16="http://schemas.microsoft.com/office/drawing/2014/main" id="{874B2E95-148D-432C-AC02-1C5F40B34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030288"/>
            <a:ext cx="36480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（赋值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过程调用语句翻译）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604F8-34AC-4188-A0D3-0C81FE2F3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785813"/>
            <a:ext cx="8358188" cy="3225800"/>
          </a:xfrm>
        </p:spPr>
        <p:txBody>
          <a:bodyPr/>
          <a:lstStyle/>
          <a:p>
            <a:pPr marL="272654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</a:rPr>
              <a:t>对于声明语句，语义分析的主要任务就是收集标识符的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类型</a:t>
            </a:r>
            <a:r>
              <a:rPr lang="zh-CN" altLang="en-US" sz="2500" b="1" dirty="0">
                <a:solidFill>
                  <a:schemeClr val="tx1"/>
                </a:solidFill>
              </a:rPr>
              <a:t>等属性信息，并为每一个名字分配一个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相对地址</a:t>
            </a:r>
          </a:p>
          <a:p>
            <a:pPr marL="575866" lvl="1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从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类型表达式</a:t>
            </a:r>
            <a:r>
              <a:rPr lang="zh-CN" altLang="en-US" b="1" dirty="0">
                <a:solidFill>
                  <a:schemeClr val="tx1"/>
                </a:solidFill>
              </a:rPr>
              <a:t>可以知道该类型在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运行时刻</a:t>
            </a:r>
            <a:r>
              <a:rPr lang="zh-CN" altLang="en-US" b="1" dirty="0">
                <a:solidFill>
                  <a:schemeClr val="tx1"/>
                </a:solidFill>
              </a:rPr>
              <a:t>所需的存储单元数量称为</a:t>
            </a:r>
            <a:r>
              <a:rPr lang="zh-CN" altLang="en-US" b="1" dirty="0">
                <a:solidFill>
                  <a:srgbClr val="FF0000"/>
                </a:solidFill>
              </a:rPr>
              <a:t>类型的宽度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</a:rPr>
              <a:t>width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</a:p>
          <a:p>
            <a:pPr marL="575866" lvl="1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在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编译时刻</a:t>
            </a:r>
            <a:r>
              <a:rPr lang="zh-CN" altLang="en-US" b="1" dirty="0">
                <a:solidFill>
                  <a:schemeClr val="tx1"/>
                </a:solidFill>
              </a:rPr>
              <a:t>，可以使用类型的宽度为每一个名字分配一个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相对地址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72654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</a:rPr>
              <a:t>名字的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类型</a:t>
            </a:r>
            <a:r>
              <a:rPr lang="zh-CN" altLang="en-US" sz="2500" b="1" dirty="0">
                <a:solidFill>
                  <a:schemeClr val="tx1"/>
                </a:solidFill>
              </a:rPr>
              <a:t>和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相对地址</a:t>
            </a:r>
            <a:r>
              <a:rPr lang="zh-CN" altLang="en-US" sz="2500" b="1" dirty="0">
                <a:solidFill>
                  <a:schemeClr val="tx1"/>
                </a:solidFill>
              </a:rPr>
              <a:t>信息保存在相应的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符号表</a:t>
            </a:r>
            <a:r>
              <a:rPr lang="zh-CN" altLang="en-US" sz="2500" b="1" dirty="0">
                <a:solidFill>
                  <a:schemeClr val="tx1"/>
                </a:solidFill>
              </a:rPr>
              <a:t>记录中</a:t>
            </a:r>
          </a:p>
        </p:txBody>
      </p:sp>
      <p:sp>
        <p:nvSpPr>
          <p:cNvPr id="23554" name="标题 1">
            <a:extLst>
              <a:ext uri="{FF2B5EF4-FFF2-40B4-BE49-F238E27FC236}">
                <a16:creationId xmlns:a16="http://schemas.microsoft.com/office/drawing/2014/main" id="{570BD267-2961-46CB-968E-9FC0E5FA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局部变量的存储分配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838127B6-DD03-43CB-86F5-B95A1F325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842963"/>
            <a:ext cx="8501062" cy="2808287"/>
          </a:xfrm>
        </p:spPr>
        <p:txBody>
          <a:bodyPr/>
          <a:lstStyle/>
          <a:p>
            <a:pPr eaLnBrk="1" hangingPunct="1">
              <a:lnSpc>
                <a:spcPts val="288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声明语句的翻译</a:t>
            </a:r>
          </a:p>
          <a:p>
            <a:pPr eaLnBrk="1" hangingPunct="1">
              <a:lnSpc>
                <a:spcPts val="288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赋值语句的翻译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marL="575867" lvl="1" indent="-272654">
              <a:lnSpc>
                <a:spcPts val="288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简单赋值语句的翻译</a:t>
            </a:r>
          </a:p>
          <a:p>
            <a:pPr marL="575867" lvl="1" indent="-272654">
              <a:lnSpc>
                <a:spcPts val="288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数组引用的翻译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ts val="288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控制语句的翻译</a:t>
            </a:r>
          </a:p>
          <a:p>
            <a:pPr eaLnBrk="1" hangingPunct="1">
              <a:lnSpc>
                <a:spcPts val="288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回填</a:t>
            </a:r>
          </a:p>
          <a:p>
            <a:pPr eaLnBrk="1" hangingPunct="1">
              <a:lnSpc>
                <a:spcPts val="288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switch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语句的翻译</a:t>
            </a:r>
          </a:p>
          <a:p>
            <a:pPr eaLnBrk="1" hangingPunct="1">
              <a:lnSpc>
                <a:spcPts val="288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过程调用语句的翻译</a:t>
            </a:r>
          </a:p>
          <a:p>
            <a:pPr eaLnBrk="1" hangingPunct="1">
              <a:lnSpc>
                <a:spcPts val="2880"/>
              </a:lnSpc>
              <a:buClrTx/>
              <a:buFont typeface="Wingdings" pitchFamily="2" charset="2"/>
              <a:buChar char="Ø"/>
              <a:defRPr/>
            </a:pP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468" name="标题 1">
            <a:extLst>
              <a:ext uri="{FF2B5EF4-FFF2-40B4-BE49-F238E27FC236}">
                <a16:creationId xmlns:a16="http://schemas.microsoft.com/office/drawing/2014/main" id="{69B1B9B8-B613-41D2-81C3-49B387F81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本章小结</a:t>
            </a:r>
          </a:p>
        </p:txBody>
      </p:sp>
      <p:grpSp>
        <p:nvGrpSpPr>
          <p:cNvPr id="242692" name="组合 44">
            <a:extLst>
              <a:ext uri="{FF2B5EF4-FFF2-40B4-BE49-F238E27FC236}">
                <a16:creationId xmlns:a16="http://schemas.microsoft.com/office/drawing/2014/main" id="{971AAED1-8115-4FC7-8060-5BA6B668B7D0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0CA97368-750C-4636-ADBD-C2554E9A5439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2694" name="五边形 46">
              <a:extLst>
                <a:ext uri="{FF2B5EF4-FFF2-40B4-BE49-F238E27FC236}">
                  <a16:creationId xmlns:a16="http://schemas.microsoft.com/office/drawing/2014/main" id="{DA520A48-C2FC-4A3D-BDF3-2EABC435D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738" name="Picture 3" descr="G:\QQ截图201607142012副本.jpg">
            <a:extLst>
              <a:ext uri="{FF2B5EF4-FFF2-40B4-BE49-F238E27FC236}">
                <a16:creationId xmlns:a16="http://schemas.microsoft.com/office/drawing/2014/main" id="{9064A7C3-1614-4921-ABAE-42A1B6098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9151A508-3E71-4173-84BC-D7A751BAA50A}"/>
              </a:ext>
            </a:extLst>
          </p:cNvPr>
          <p:cNvSpPr txBox="1">
            <a:spLocks noChangeArrowheads="1"/>
          </p:cNvSpPr>
          <p:nvPr/>
        </p:nvSpPr>
        <p:spPr>
          <a:xfrm>
            <a:off x="5148263" y="1714500"/>
            <a:ext cx="2952750" cy="9398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  <a:endParaRPr lang="en-US" altLang="zh-CN" sz="350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D82F048A-7B15-44A9-8E14-893134497C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774700"/>
            <a:ext cx="5783263" cy="3225800"/>
          </a:xfrm>
        </p:spPr>
        <p:txBody>
          <a:bodyPr/>
          <a:lstStyle/>
          <a:p>
            <a:pPr marL="272654" indent="-272654" eaLnBrk="1" hangingPunct="1">
              <a:lnSpc>
                <a:spcPts val="22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①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0 }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</a:p>
          <a:p>
            <a:pPr marL="272654" indent="-272654" eaLnBrk="1" hangingPunct="1">
              <a:lnSpc>
                <a:spcPts val="22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②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id;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enter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id.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lexeme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); </a:t>
            </a:r>
          </a:p>
          <a:p>
            <a:pPr marL="272654" indent="-272654" eaLnBrk="1" hangingPunct="1">
              <a:lnSpc>
                <a:spcPts val="22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       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+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272654" indent="-272654" eaLnBrk="1" hangingPunct="1">
              <a:lnSpc>
                <a:spcPts val="22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③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ε</a:t>
            </a:r>
          </a:p>
          <a:p>
            <a:pPr marL="272654" indent="-272654" eaLnBrk="1" hangingPunct="1">
              <a:lnSpc>
                <a:spcPts val="22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④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w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;} </a:t>
            </a:r>
          </a:p>
          <a:p>
            <a:pPr marL="272654" indent="-272654" eaLnBrk="1" hangingPunct="1">
              <a:lnSpc>
                <a:spcPts val="22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     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72654" indent="-272654" eaLnBrk="1" hangingPunct="1">
              <a:lnSpc>
                <a:spcPts val="22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⑤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↑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pointer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.type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4; }</a:t>
            </a:r>
          </a:p>
          <a:p>
            <a:pPr marL="272654" indent="-272654" eaLnBrk="1" hangingPunct="1">
              <a:lnSpc>
                <a:spcPts val="2200"/>
              </a:lnSpc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⑥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000" b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4; }</a:t>
            </a:r>
          </a:p>
          <a:p>
            <a:pPr marL="272654" indent="-272654" eaLnBrk="1" hangingPunct="1">
              <a:lnSpc>
                <a:spcPts val="2200"/>
              </a:lnSpc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⑦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real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8; }</a:t>
            </a:r>
          </a:p>
          <a:p>
            <a:pPr marL="272654" indent="-272654" eaLnBrk="1" hangingPunct="1">
              <a:lnSpc>
                <a:spcPts val="2200"/>
              </a:lnSpc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⑧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ε 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w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72654" indent="-272654" eaLnBrk="1" hangingPunct="1">
              <a:lnSpc>
                <a:spcPts val="2200"/>
              </a:lnSpc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⑨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[num]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array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num.val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.type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272654" indent="-272654" eaLnBrk="1" hangingPunct="1">
              <a:lnSpc>
                <a:spcPts val="22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          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num.val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*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.width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041691F-CB33-490A-8DAF-01CCC4E51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变量声明语句的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SDT</a:t>
            </a:r>
          </a:p>
        </p:txBody>
      </p:sp>
      <p:sp>
        <p:nvSpPr>
          <p:cNvPr id="5" name="矩形标注 4">
            <a:extLst>
              <a:ext uri="{FF2B5EF4-FFF2-40B4-BE49-F238E27FC236}">
                <a16:creationId xmlns:a16="http://schemas.microsoft.com/office/drawing/2014/main" id="{29E16AA2-DE5F-45F1-91E4-4EF1BEA0A86F}"/>
              </a:ext>
            </a:extLst>
          </p:cNvPr>
          <p:cNvSpPr/>
          <p:nvPr/>
        </p:nvSpPr>
        <p:spPr>
          <a:xfrm>
            <a:off x="4572000" y="123825"/>
            <a:ext cx="4537075" cy="1008063"/>
          </a:xfrm>
          <a:prstGeom prst="wedgeRectCallout">
            <a:avLst>
              <a:gd name="adj1" fmla="val -66400"/>
              <a:gd name="adj2" fmla="val 53211"/>
            </a:avLst>
          </a:prstGeom>
          <a:solidFill>
            <a:schemeClr val="accent5">
              <a:lumMod val="60000"/>
              <a:lumOff val="4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eaLnBrk="1" hangingPunct="1">
              <a:defRPr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enter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name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type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):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在符号表中为名字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name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创建记录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name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的类型设置为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type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相对地址设置为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Group 18">
            <a:extLst>
              <a:ext uri="{FF2B5EF4-FFF2-40B4-BE49-F238E27FC236}">
                <a16:creationId xmlns:a16="http://schemas.microsoft.com/office/drawing/2014/main" id="{609D9B80-8037-4812-98DC-9A66DD2AA645}"/>
              </a:ext>
            </a:extLst>
          </p:cNvPr>
          <p:cNvGraphicFramePr>
            <a:graphicFrameLocks noGrp="1"/>
          </p:cNvGraphicFramePr>
          <p:nvPr/>
        </p:nvGraphicFramePr>
        <p:xfrm>
          <a:off x="5975350" y="3508375"/>
          <a:ext cx="3133725" cy="1485900"/>
        </p:xfrm>
        <a:graphic>
          <a:graphicData uri="http://schemas.openxmlformats.org/drawingml/2006/table">
            <a:tbl>
              <a:tblPr/>
              <a:tblGrid>
                <a:gridCol w="656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7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变量</a:t>
                      </a:r>
                    </a:p>
                  </a:txBody>
                  <a:tcPr marL="68609" marR="68609" marT="34291" marB="342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作用</a:t>
                      </a:r>
                    </a:p>
                  </a:txBody>
                  <a:tcPr marL="68609" marR="68609" marT="34291" marB="342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offset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09" marR="68609" marT="34291" marB="342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下一个可用的相对地址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09" marR="68609" marT="34291" marB="342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1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,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w</a:t>
                      </a: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09" marR="68609" marT="34291" marB="342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将类型和宽度信息从语法分析树中的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结点传递到对应于产生式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→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ε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的结点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09" marR="68609" marT="34291" marB="342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roup 18">
            <a:extLst>
              <a:ext uri="{FF2B5EF4-FFF2-40B4-BE49-F238E27FC236}">
                <a16:creationId xmlns:a16="http://schemas.microsoft.com/office/drawing/2014/main" id="{E85470B8-32E1-473A-8509-780071D6F736}"/>
              </a:ext>
            </a:extLst>
          </p:cNvPr>
          <p:cNvGraphicFramePr>
            <a:graphicFrameLocks noGrp="1"/>
          </p:cNvGraphicFramePr>
          <p:nvPr/>
        </p:nvGraphicFramePr>
        <p:xfrm>
          <a:off x="6156325" y="1819275"/>
          <a:ext cx="2133600" cy="1493838"/>
        </p:xfrm>
        <a:graphic>
          <a:graphicData uri="http://schemas.openxmlformats.org/drawingml/2006/table">
            <a:tbl>
              <a:tblPr/>
              <a:tblGrid>
                <a:gridCol w="704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符号</a:t>
                      </a: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综合属性</a:t>
                      </a: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 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type, width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type, width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type, width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C1D3FEF5-6038-4295-B1E6-BBA91A826880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2139950"/>
            <a:ext cx="2447925" cy="2016125"/>
            <a:chOff x="1691680" y="2139702"/>
            <a:chExt cx="2448272" cy="201622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9413777-BA4D-4B87-9658-B8654E7AD397}"/>
                </a:ext>
              </a:extLst>
            </p:cNvPr>
            <p:cNvSpPr/>
            <p:nvPr/>
          </p:nvSpPr>
          <p:spPr>
            <a:xfrm>
              <a:off x="1691680" y="2139702"/>
              <a:ext cx="215931" cy="2873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6CDC68-77A8-489F-BB7A-015839C288D8}"/>
                </a:ext>
              </a:extLst>
            </p:cNvPr>
            <p:cNvSpPr/>
            <p:nvPr/>
          </p:nvSpPr>
          <p:spPr>
            <a:xfrm>
              <a:off x="2771333" y="2139702"/>
              <a:ext cx="215931" cy="2873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CD1020-2479-49AF-84F9-391B3CA51683}"/>
                </a:ext>
              </a:extLst>
            </p:cNvPr>
            <p:cNvSpPr/>
            <p:nvPr/>
          </p:nvSpPr>
          <p:spPr>
            <a:xfrm>
              <a:off x="2483955" y="3866987"/>
              <a:ext cx="215931" cy="2873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24234FF-7F8A-4E7E-BC06-491A4DE4CA7A}"/>
                </a:ext>
              </a:extLst>
            </p:cNvPr>
            <p:cNvSpPr/>
            <p:nvPr/>
          </p:nvSpPr>
          <p:spPr>
            <a:xfrm>
              <a:off x="3924021" y="3868575"/>
              <a:ext cx="215931" cy="28735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3">
            <a:extLst>
              <a:ext uri="{FF2B5EF4-FFF2-40B4-BE49-F238E27FC236}">
                <a16:creationId xmlns:a16="http://schemas.microsoft.com/office/drawing/2014/main" id="{BD74D3AC-BB3B-4BFD-9E09-86036B5475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750" y="906463"/>
            <a:ext cx="4543425" cy="3082925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①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0 }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②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id;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enter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600" b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id.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lexeme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); 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       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+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③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ε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④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w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;} 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 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⑤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↑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pointer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baseline="-250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4; }</a:t>
            </a:r>
          </a:p>
          <a:p>
            <a:pPr marL="272654" indent="-272654" eaLnBrk="1" hangingPunct="1">
              <a:lnSpc>
                <a:spcPts val="1600"/>
              </a:lnSpc>
              <a:buFont typeface="Symbol" panose="05050102010706020507" pitchFamily="18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⑥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1600" b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4; }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⑦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real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real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8; }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⑧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ε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w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⑨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[</a:t>
            </a:r>
            <a:r>
              <a:rPr lang="en-US" altLang="zh-CN" sz="1600" b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num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]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array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num.val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baseline="-250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             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num.val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*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baseline="-250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endParaRPr lang="zh-CN" altLang="en-US" sz="1600" b="1" dirty="0">
              <a:solidFill>
                <a:srgbClr val="0000FF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5DCB41F-9F83-4CFB-980D-860587EF7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-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例： </a:t>
            </a:r>
            <a:r>
              <a:rPr lang="en-US" altLang="zh-CN" sz="3000" spc="-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“</a:t>
            </a:r>
            <a:r>
              <a:rPr lang="en-US" altLang="zh-CN" sz="3000" i="1" dirty="0">
                <a:solidFill>
                  <a:schemeClr val="tx1"/>
                </a:solidFill>
                <a:cs typeface="Times New Roman" pitchFamily="18" charset="0"/>
              </a:rPr>
              <a:t>real</a:t>
            </a:r>
            <a:r>
              <a:rPr lang="en-US" altLang="zh-CN" sz="30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3000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en-US" altLang="zh-CN" sz="3000" dirty="0">
                <a:solidFill>
                  <a:schemeClr val="tx1"/>
                </a:solidFill>
                <a:cs typeface="Times New Roman" pitchFamily="18" charset="0"/>
              </a:rPr>
              <a:t>; </a:t>
            </a:r>
            <a:r>
              <a:rPr lang="en-US" altLang="zh-CN" sz="3000" i="1" dirty="0" err="1">
                <a:solidFill>
                  <a:schemeClr val="tx1"/>
                </a:solidFill>
                <a:cs typeface="Times New Roman" pitchFamily="18" charset="0"/>
              </a:rPr>
              <a:t>int</a:t>
            </a:r>
            <a:r>
              <a:rPr lang="en-US" altLang="zh-CN" sz="3000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3000" i="1" dirty="0" err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en-US" altLang="zh-CN" sz="3000" dirty="0">
                <a:solidFill>
                  <a:schemeClr val="tx1"/>
                </a:solidFill>
                <a:cs typeface="Times New Roman" pitchFamily="18" charset="0"/>
              </a:rPr>
              <a:t>;”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的语法制导翻译</a:t>
            </a:r>
          </a:p>
        </p:txBody>
      </p:sp>
      <p:sp>
        <p:nvSpPr>
          <p:cNvPr id="797776" name="Rectangle 80">
            <a:extLst>
              <a:ext uri="{FF2B5EF4-FFF2-40B4-BE49-F238E27FC236}">
                <a16:creationId xmlns:a16="http://schemas.microsoft.com/office/drawing/2014/main" id="{4AE4AF31-9E22-4B72-8977-BC19C10E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313" y="3743325"/>
            <a:ext cx="6477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</a:t>
            </a:r>
          </a:p>
        </p:txBody>
      </p:sp>
      <p:sp>
        <p:nvSpPr>
          <p:cNvPr id="797792" name="Rectangle 96">
            <a:extLst>
              <a:ext uri="{FF2B5EF4-FFF2-40B4-BE49-F238E27FC236}">
                <a16:creationId xmlns:a16="http://schemas.microsoft.com/office/drawing/2014/main" id="{B16A7C58-A36D-4B08-9969-4217036F5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825" y="3779838"/>
            <a:ext cx="9207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</a:t>
            </a:r>
          </a:p>
        </p:txBody>
      </p:sp>
      <p:sp>
        <p:nvSpPr>
          <p:cNvPr id="797793" name="Rectangle 97">
            <a:extLst>
              <a:ext uri="{FF2B5EF4-FFF2-40B4-BE49-F238E27FC236}">
                <a16:creationId xmlns:a16="http://schemas.microsoft.com/office/drawing/2014/main" id="{308828E2-F492-44AC-A054-8CB0E4C34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538" y="2938463"/>
            <a:ext cx="6477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</a:t>
            </a:r>
          </a:p>
        </p:txBody>
      </p:sp>
      <p:sp>
        <p:nvSpPr>
          <p:cNvPr id="797801" name="Rectangle 105">
            <a:extLst>
              <a:ext uri="{FF2B5EF4-FFF2-40B4-BE49-F238E27FC236}">
                <a16:creationId xmlns:a16="http://schemas.microsoft.com/office/drawing/2014/main" id="{2A1DE035-7DA9-4F19-800B-5FC75C7E0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925" y="4430713"/>
            <a:ext cx="6477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 algn="ctr"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</a:p>
        </p:txBody>
      </p:sp>
      <p:sp>
        <p:nvSpPr>
          <p:cNvPr id="797811" name="Rectangle 115">
            <a:extLst>
              <a:ext uri="{FF2B5EF4-FFF2-40B4-BE49-F238E27FC236}">
                <a16:creationId xmlns:a16="http://schemas.microsoft.com/office/drawing/2014/main" id="{B8C714CA-A409-486C-90EB-CF76D1161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88" y="4518025"/>
            <a:ext cx="7000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 algn="ctr"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</a:p>
        </p:txBody>
      </p:sp>
      <p:sp>
        <p:nvSpPr>
          <p:cNvPr id="797812" name="Rectangle 116">
            <a:extLst>
              <a:ext uri="{FF2B5EF4-FFF2-40B4-BE49-F238E27FC236}">
                <a16:creationId xmlns:a16="http://schemas.microsoft.com/office/drawing/2014/main" id="{8326DFB2-0FC3-4FD5-B396-A0369BA47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938" y="3692525"/>
            <a:ext cx="6477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 algn="ctr"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58BA8B99-7424-4994-B383-A4B580430739}"/>
              </a:ext>
            </a:extLst>
          </p:cNvPr>
          <p:cNvGrpSpPr>
            <a:grpSpLocks/>
          </p:cNvGrpSpPr>
          <p:nvPr/>
        </p:nvGrpSpPr>
        <p:grpSpPr bwMode="auto">
          <a:xfrm>
            <a:off x="8834438" y="3938588"/>
            <a:ext cx="323850" cy="649287"/>
            <a:chOff x="11567269" y="4868863"/>
            <a:chExt cx="431800" cy="865187"/>
          </a:xfrm>
        </p:grpSpPr>
        <p:sp>
          <p:nvSpPr>
            <p:cNvPr id="69730" name="Line 117">
              <a:extLst>
                <a:ext uri="{FF2B5EF4-FFF2-40B4-BE49-F238E27FC236}">
                  <a16:creationId xmlns:a16="http://schemas.microsoft.com/office/drawing/2014/main" id="{E3E4BC32-316D-43AC-BDE2-C1AC59A437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83169" y="4868863"/>
              <a:ext cx="0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31" name="Rectangle 118">
              <a:extLst>
                <a:ext uri="{FF2B5EF4-FFF2-40B4-BE49-F238E27FC236}">
                  <a16:creationId xmlns:a16="http://schemas.microsoft.com/office/drawing/2014/main" id="{DFEA01A5-25AA-4A42-8FAA-F6E43DBC8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7269" y="5373688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7B4253C-BAB9-4102-8169-72B5E2E200D4}"/>
              </a:ext>
            </a:extLst>
          </p:cNvPr>
          <p:cNvSpPr/>
          <p:nvPr/>
        </p:nvSpPr>
        <p:spPr>
          <a:xfrm>
            <a:off x="1643063" y="4011613"/>
            <a:ext cx="1079500" cy="3349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250"/>
              </a:lnSpc>
              <a:defRPr/>
            </a:pPr>
            <a:r>
              <a:rPr lang="en-US" altLang="zh-CN" sz="1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1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0 </a:t>
            </a:r>
            <a:endParaRPr lang="zh-CN" altLang="en-US" b="1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Line 57">
            <a:extLst>
              <a:ext uri="{FF2B5EF4-FFF2-40B4-BE49-F238E27FC236}">
                <a16:creationId xmlns:a16="http://schemas.microsoft.com/office/drawing/2014/main" id="{C659B1BC-8192-4BF3-B815-373A44CE2D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1538" y="625475"/>
            <a:ext cx="0" cy="2174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5" name="Line 57">
            <a:extLst>
              <a:ext uri="{FF2B5EF4-FFF2-40B4-BE49-F238E27FC236}">
                <a16:creationId xmlns:a16="http://schemas.microsoft.com/office/drawing/2014/main" id="{32425E8A-850B-4080-816B-2A64A3A259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0313" y="625475"/>
            <a:ext cx="0" cy="2174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7" name="Line 57">
            <a:extLst>
              <a:ext uri="{FF2B5EF4-FFF2-40B4-BE49-F238E27FC236}">
                <a16:creationId xmlns:a16="http://schemas.microsoft.com/office/drawing/2014/main" id="{26CA3848-0CA1-4D36-A222-6E95DADEB7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4625" y="625475"/>
            <a:ext cx="0" cy="2174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8" name="Line 57">
            <a:extLst>
              <a:ext uri="{FF2B5EF4-FFF2-40B4-BE49-F238E27FC236}">
                <a16:creationId xmlns:a16="http://schemas.microsoft.com/office/drawing/2014/main" id="{21464C8E-54F2-46A0-ABF2-AF238F07DC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1813" y="625475"/>
            <a:ext cx="0" cy="2174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6" name="Line 57">
            <a:extLst>
              <a:ext uri="{FF2B5EF4-FFF2-40B4-BE49-F238E27FC236}">
                <a16:creationId xmlns:a16="http://schemas.microsoft.com/office/drawing/2014/main" id="{CB4FF367-5B7C-4BC5-AAD3-EAECFA4880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627063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0" name="Line 57">
            <a:extLst>
              <a:ext uri="{FF2B5EF4-FFF2-40B4-BE49-F238E27FC236}">
                <a16:creationId xmlns:a16="http://schemas.microsoft.com/office/drawing/2014/main" id="{BF297512-61BF-4D2E-96D4-34659814EC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1875" y="627063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1" name="Line 57">
            <a:extLst>
              <a:ext uri="{FF2B5EF4-FFF2-40B4-BE49-F238E27FC236}">
                <a16:creationId xmlns:a16="http://schemas.microsoft.com/office/drawing/2014/main" id="{52574FCB-7D2F-44AB-8AAA-981CFBA5B1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4750" y="627063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5" name="组合 21">
            <a:extLst>
              <a:ext uri="{FF2B5EF4-FFF2-40B4-BE49-F238E27FC236}">
                <a16:creationId xmlns:a16="http://schemas.microsoft.com/office/drawing/2014/main" id="{6F02BBE2-1D9D-4C66-9AB8-76DCCCBE228F}"/>
              </a:ext>
            </a:extLst>
          </p:cNvPr>
          <p:cNvGrpSpPr>
            <a:grpSpLocks/>
          </p:cNvGrpSpPr>
          <p:nvPr/>
        </p:nvGrpSpPr>
        <p:grpSpPr bwMode="auto">
          <a:xfrm>
            <a:off x="6340475" y="1803400"/>
            <a:ext cx="649288" cy="773113"/>
            <a:chOff x="7748873" y="1916113"/>
            <a:chExt cx="866490" cy="1032610"/>
          </a:xfrm>
        </p:grpSpPr>
        <p:sp>
          <p:nvSpPr>
            <p:cNvPr id="69725" name="Rectangle 70">
              <a:extLst>
                <a:ext uri="{FF2B5EF4-FFF2-40B4-BE49-F238E27FC236}">
                  <a16:creationId xmlns:a16="http://schemas.microsoft.com/office/drawing/2014/main" id="{99A82C7F-57A5-4F7B-9C85-1E7429DD4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3563" y="1916113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9726" name="Rectangle 71">
              <a:extLst>
                <a:ext uri="{FF2B5EF4-FFF2-40B4-BE49-F238E27FC236}">
                  <a16:creationId xmlns:a16="http://schemas.microsoft.com/office/drawing/2014/main" id="{88BA9658-994F-4ED1-A444-79CE974A8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3563" y="2636838"/>
              <a:ext cx="43180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9727" name="Line 72">
              <a:extLst>
                <a:ext uri="{FF2B5EF4-FFF2-40B4-BE49-F238E27FC236}">
                  <a16:creationId xmlns:a16="http://schemas.microsoft.com/office/drawing/2014/main" id="{4D99B572-8686-4636-AAF2-6A2A540DD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9463" y="2276475"/>
              <a:ext cx="0" cy="288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Rectangle 79">
              <a:extLst>
                <a:ext uri="{FF2B5EF4-FFF2-40B4-BE49-F238E27FC236}">
                  <a16:creationId xmlns:a16="http://schemas.microsoft.com/office/drawing/2014/main" id="{F261527F-CDB6-4607-92F8-A19B43803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8873" y="2588264"/>
              <a:ext cx="432185" cy="3604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69729" name="Line 75">
              <a:extLst>
                <a:ext uri="{FF2B5EF4-FFF2-40B4-BE49-F238E27FC236}">
                  <a16:creationId xmlns:a16="http://schemas.microsoft.com/office/drawing/2014/main" id="{84370823-6A52-4C19-A1D5-06188679EE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67661" y="2266668"/>
              <a:ext cx="428911" cy="3456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22">
            <a:extLst>
              <a:ext uri="{FF2B5EF4-FFF2-40B4-BE49-F238E27FC236}">
                <a16:creationId xmlns:a16="http://schemas.microsoft.com/office/drawing/2014/main" id="{FA74C57C-B040-48B4-A7C0-1B2E74368DF3}"/>
              </a:ext>
            </a:extLst>
          </p:cNvPr>
          <p:cNvGrpSpPr>
            <a:grpSpLocks/>
          </p:cNvGrpSpPr>
          <p:nvPr/>
        </p:nvGrpSpPr>
        <p:grpSpPr bwMode="auto">
          <a:xfrm>
            <a:off x="5045075" y="2559050"/>
            <a:ext cx="3336925" cy="649288"/>
            <a:chOff x="6022975" y="2924175"/>
            <a:chExt cx="4448233" cy="865188"/>
          </a:xfrm>
        </p:grpSpPr>
        <p:sp>
          <p:nvSpPr>
            <p:cNvPr id="69715" name="Line 73">
              <a:extLst>
                <a:ext uri="{FF2B5EF4-FFF2-40B4-BE49-F238E27FC236}">
                  <a16:creationId xmlns:a16="http://schemas.microsoft.com/office/drawing/2014/main" id="{6FBADE87-3594-48AD-9F7C-DF056035D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38875" y="2924175"/>
              <a:ext cx="2160588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6" name="Rectangle 74">
              <a:extLst>
                <a:ext uri="{FF2B5EF4-FFF2-40B4-BE49-F238E27FC236}">
                  <a16:creationId xmlns:a16="http://schemas.microsoft.com/office/drawing/2014/main" id="{EB04AD5B-B09B-42AE-A25C-B34C3EE1F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2975" y="3429000"/>
              <a:ext cx="43180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69717" name="Line 75">
              <a:extLst>
                <a:ext uri="{FF2B5EF4-FFF2-40B4-BE49-F238E27FC236}">
                  <a16:creationId xmlns:a16="http://schemas.microsoft.com/office/drawing/2014/main" id="{3346E674-E22B-45F6-9C8B-5EDBA0F34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51763" y="2924175"/>
              <a:ext cx="647700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8" name="Line 76">
              <a:extLst>
                <a:ext uri="{FF2B5EF4-FFF2-40B4-BE49-F238E27FC236}">
                  <a16:creationId xmlns:a16="http://schemas.microsoft.com/office/drawing/2014/main" id="{FF757260-C817-4FFF-950C-414EC211A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99463" y="2924175"/>
              <a:ext cx="0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9" name="Line 77">
              <a:extLst>
                <a:ext uri="{FF2B5EF4-FFF2-40B4-BE49-F238E27FC236}">
                  <a16:creationId xmlns:a16="http://schemas.microsoft.com/office/drawing/2014/main" id="{0E4E8418-D293-47BD-A804-E5EF48E04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9463" y="2924176"/>
              <a:ext cx="1830447" cy="5159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20" name="Rectangle 78">
              <a:extLst>
                <a:ext uri="{FF2B5EF4-FFF2-40B4-BE49-F238E27FC236}">
                  <a16:creationId xmlns:a16="http://schemas.microsoft.com/office/drawing/2014/main" id="{01BFD0C9-6084-44F4-9ADC-E0C318128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5863" y="3429000"/>
              <a:ext cx="431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69721" name="Rectangle 79">
              <a:extLst>
                <a:ext uri="{FF2B5EF4-FFF2-40B4-BE49-F238E27FC236}">
                  <a16:creationId xmlns:a16="http://schemas.microsoft.com/office/drawing/2014/main" id="{B91BDC00-A229-4A99-971C-4EA6480D2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3563" y="3429000"/>
              <a:ext cx="431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</p:txBody>
        </p:sp>
        <p:sp>
          <p:nvSpPr>
            <p:cNvPr id="69722" name="Rectangle 81">
              <a:extLst>
                <a:ext uri="{FF2B5EF4-FFF2-40B4-BE49-F238E27FC236}">
                  <a16:creationId xmlns:a16="http://schemas.microsoft.com/office/drawing/2014/main" id="{E3FEE4B4-4B32-4811-85CE-9354E38AB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9408" y="3500438"/>
              <a:ext cx="43180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2" name="Rectangle 79">
              <a:extLst>
                <a:ext uri="{FF2B5EF4-FFF2-40B4-BE49-F238E27FC236}">
                  <a16:creationId xmlns:a16="http://schemas.microsoft.com/office/drawing/2014/main" id="{CCA1E3F4-186E-4C6A-A927-A27E769B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5558" y="3427634"/>
              <a:ext cx="431703" cy="3596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69724" name="Line 75">
              <a:extLst>
                <a:ext uri="{FF2B5EF4-FFF2-40B4-BE49-F238E27FC236}">
                  <a16:creationId xmlns:a16="http://schemas.microsoft.com/office/drawing/2014/main" id="{C3237348-ABB4-4167-B351-183896F85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6572" y="2924175"/>
              <a:ext cx="537879" cy="503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23">
            <a:extLst>
              <a:ext uri="{FF2B5EF4-FFF2-40B4-BE49-F238E27FC236}">
                <a16:creationId xmlns:a16="http://schemas.microsoft.com/office/drawing/2014/main" id="{0E954A24-96E9-40DE-954A-B7B5142AFF85}"/>
              </a:ext>
            </a:extLst>
          </p:cNvPr>
          <p:cNvGrpSpPr>
            <a:grpSpLocks/>
          </p:cNvGrpSpPr>
          <p:nvPr/>
        </p:nvGrpSpPr>
        <p:grpSpPr bwMode="auto">
          <a:xfrm>
            <a:off x="4489450" y="3206750"/>
            <a:ext cx="2701925" cy="731838"/>
            <a:chOff x="5282205" y="3787279"/>
            <a:chExt cx="3601264" cy="976410"/>
          </a:xfrm>
        </p:grpSpPr>
        <p:sp>
          <p:nvSpPr>
            <p:cNvPr id="69707" name="Line 82">
              <a:extLst>
                <a:ext uri="{FF2B5EF4-FFF2-40B4-BE49-F238E27FC236}">
                  <a16:creationId xmlns:a16="http://schemas.microsoft.com/office/drawing/2014/main" id="{FAF73763-CBDA-468A-A1A2-FDE2F31EF9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3044" y="3787775"/>
              <a:ext cx="485438" cy="5094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8" name="Line 84">
              <a:extLst>
                <a:ext uri="{FF2B5EF4-FFF2-40B4-BE49-F238E27FC236}">
                  <a16:creationId xmlns:a16="http://schemas.microsoft.com/office/drawing/2014/main" id="{E51E7C2A-C81B-41D4-A3C7-565F0CE2F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8479" y="3787775"/>
              <a:ext cx="1008635" cy="625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9" name="Rectangle 85">
              <a:extLst>
                <a:ext uri="{FF2B5EF4-FFF2-40B4-BE49-F238E27FC236}">
                  <a16:creationId xmlns:a16="http://schemas.microsoft.com/office/drawing/2014/main" id="{E60B8C25-73BA-4854-B732-258E55063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205" y="4306392"/>
              <a:ext cx="431602" cy="360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9710" name="Rectangle 87">
              <a:extLst>
                <a:ext uri="{FF2B5EF4-FFF2-40B4-BE49-F238E27FC236}">
                  <a16:creationId xmlns:a16="http://schemas.microsoft.com/office/drawing/2014/main" id="{24F6F6AA-9E65-4A51-80A4-343635A85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7168" y="4451197"/>
              <a:ext cx="431602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5" name="Rectangle 79">
              <a:extLst>
                <a:ext uri="{FF2B5EF4-FFF2-40B4-BE49-F238E27FC236}">
                  <a16:creationId xmlns:a16="http://schemas.microsoft.com/office/drawing/2014/main" id="{624A1B5B-36AE-45B7-8425-4FBB427EA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5250" y="4369736"/>
              <a:ext cx="431644" cy="3600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84" name="Rectangle 79">
              <a:extLst>
                <a:ext uri="{FF2B5EF4-FFF2-40B4-BE49-F238E27FC236}">
                  <a16:creationId xmlns:a16="http://schemas.microsoft.com/office/drawing/2014/main" id="{FAF3DB95-9463-4B0F-A9D4-B3B26AE06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1825" y="4403625"/>
              <a:ext cx="431644" cy="3600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{a}</a:t>
              </a:r>
            </a:p>
          </p:txBody>
        </p:sp>
        <p:sp>
          <p:nvSpPr>
            <p:cNvPr id="69713" name="Line 75">
              <a:extLst>
                <a:ext uri="{FF2B5EF4-FFF2-40B4-BE49-F238E27FC236}">
                  <a16:creationId xmlns:a16="http://schemas.microsoft.com/office/drawing/2014/main" id="{A678A40B-2BA3-4D1C-AF95-877882216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5700" y="3787279"/>
              <a:ext cx="615783" cy="6468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4" name="Line 75">
              <a:extLst>
                <a:ext uri="{FF2B5EF4-FFF2-40B4-BE49-F238E27FC236}">
                  <a16:creationId xmlns:a16="http://schemas.microsoft.com/office/drawing/2014/main" id="{EB7FE77B-9E7C-4D87-8A6D-7FE539C69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5700" y="3809998"/>
              <a:ext cx="2338072" cy="6199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24">
            <a:extLst>
              <a:ext uri="{FF2B5EF4-FFF2-40B4-BE49-F238E27FC236}">
                <a16:creationId xmlns:a16="http://schemas.microsoft.com/office/drawing/2014/main" id="{C1DA9BA3-9AD2-405F-B582-06275A1BB9C1}"/>
              </a:ext>
            </a:extLst>
          </p:cNvPr>
          <p:cNvGrpSpPr>
            <a:grpSpLocks/>
          </p:cNvGrpSpPr>
          <p:nvPr/>
        </p:nvGrpSpPr>
        <p:grpSpPr bwMode="auto">
          <a:xfrm>
            <a:off x="4254500" y="3838575"/>
            <a:ext cx="690563" cy="658813"/>
            <a:chOff x="5105402" y="4652963"/>
            <a:chExt cx="922600" cy="877795"/>
          </a:xfrm>
        </p:grpSpPr>
        <p:sp>
          <p:nvSpPr>
            <p:cNvPr id="69703" name="Line 83">
              <a:extLst>
                <a:ext uri="{FF2B5EF4-FFF2-40B4-BE49-F238E27FC236}">
                  <a16:creationId xmlns:a16="http://schemas.microsoft.com/office/drawing/2014/main" id="{38896AFC-F408-407D-99A9-694CE6342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79540" y="4652963"/>
              <a:ext cx="211636" cy="5540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4" name="Rectangle 86">
              <a:extLst>
                <a:ext uri="{FF2B5EF4-FFF2-40B4-BE49-F238E27FC236}">
                  <a16:creationId xmlns:a16="http://schemas.microsoft.com/office/drawing/2014/main" id="{ABA5F873-B418-4CD6-8CCF-0B0CB3F75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2" y="5170396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</a:t>
              </a:r>
            </a:p>
          </p:txBody>
        </p:sp>
        <p:sp>
          <p:nvSpPr>
            <p:cNvPr id="85" name="Rectangle 79">
              <a:extLst>
                <a:ext uri="{FF2B5EF4-FFF2-40B4-BE49-F238E27FC236}">
                  <a16:creationId xmlns:a16="http://schemas.microsoft.com/office/drawing/2014/main" id="{25D0F5CF-193B-4071-A52B-ECEC1250E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335" y="5169064"/>
              <a:ext cx="432667" cy="3595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69706" name="Line 75">
              <a:extLst>
                <a:ext uri="{FF2B5EF4-FFF2-40B4-BE49-F238E27FC236}">
                  <a16:creationId xmlns:a16="http://schemas.microsoft.com/office/drawing/2014/main" id="{B61DAD9C-7F43-403A-BFB2-48894C972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1338" y="4652964"/>
              <a:ext cx="76467" cy="496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25">
            <a:extLst>
              <a:ext uri="{FF2B5EF4-FFF2-40B4-BE49-F238E27FC236}">
                <a16:creationId xmlns:a16="http://schemas.microsoft.com/office/drawing/2014/main" id="{FB142C88-CDDC-4021-8714-EB5A03891CD1}"/>
              </a:ext>
            </a:extLst>
          </p:cNvPr>
          <p:cNvGrpSpPr>
            <a:grpSpLocks/>
          </p:cNvGrpSpPr>
          <p:nvPr/>
        </p:nvGrpSpPr>
        <p:grpSpPr bwMode="auto">
          <a:xfrm>
            <a:off x="5613400" y="3956050"/>
            <a:ext cx="625475" cy="696913"/>
            <a:chOff x="6671675" y="4724399"/>
            <a:chExt cx="833003" cy="927643"/>
          </a:xfrm>
        </p:grpSpPr>
        <p:sp>
          <p:nvSpPr>
            <p:cNvPr id="69699" name="Line 94">
              <a:extLst>
                <a:ext uri="{FF2B5EF4-FFF2-40B4-BE49-F238E27FC236}">
                  <a16:creationId xmlns:a16="http://schemas.microsoft.com/office/drawing/2014/main" id="{D6B679E2-5342-4EB7-AF9D-D900AFD23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45762" y="4724400"/>
              <a:ext cx="158301" cy="534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0" name="Rectangle 95">
              <a:extLst>
                <a:ext uri="{FF2B5EF4-FFF2-40B4-BE49-F238E27FC236}">
                  <a16:creationId xmlns:a16="http://schemas.microsoft.com/office/drawing/2014/main" id="{634B0B4F-F31B-4F60-8296-6ABEF6A53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1675" y="5286371"/>
              <a:ext cx="431800" cy="354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</a:p>
          </p:txBody>
        </p:sp>
        <p:sp>
          <p:nvSpPr>
            <p:cNvPr id="87" name="Rectangle 79">
              <a:extLst>
                <a:ext uri="{FF2B5EF4-FFF2-40B4-BE49-F238E27FC236}">
                  <a16:creationId xmlns:a16="http://schemas.microsoft.com/office/drawing/2014/main" id="{702888D8-AC15-48BF-80C0-981F38321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377" y="5292818"/>
              <a:ext cx="431301" cy="3592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69702" name="Line 75">
              <a:extLst>
                <a:ext uri="{FF2B5EF4-FFF2-40B4-BE49-F238E27FC236}">
                  <a16:creationId xmlns:a16="http://schemas.microsoft.com/office/drawing/2014/main" id="{FD5E9822-8BDC-4E40-8F54-CC3F18692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2219" y="4724399"/>
              <a:ext cx="87808" cy="577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26">
            <a:extLst>
              <a:ext uri="{FF2B5EF4-FFF2-40B4-BE49-F238E27FC236}">
                <a16:creationId xmlns:a16="http://schemas.microsoft.com/office/drawing/2014/main" id="{AA26ECC5-6646-4129-BF7B-9C55FA171BF6}"/>
              </a:ext>
            </a:extLst>
          </p:cNvPr>
          <p:cNvGrpSpPr>
            <a:grpSpLocks/>
          </p:cNvGrpSpPr>
          <p:nvPr/>
        </p:nvGrpSpPr>
        <p:grpSpPr bwMode="auto">
          <a:xfrm>
            <a:off x="7207250" y="3224213"/>
            <a:ext cx="1949450" cy="739775"/>
            <a:chOff x="9104380" y="3821124"/>
            <a:chExt cx="2600138" cy="984354"/>
          </a:xfrm>
        </p:grpSpPr>
        <p:sp>
          <p:nvSpPr>
            <p:cNvPr id="69689" name="Line 98">
              <a:extLst>
                <a:ext uri="{FF2B5EF4-FFF2-40B4-BE49-F238E27FC236}">
                  <a16:creationId xmlns:a16="http://schemas.microsoft.com/office/drawing/2014/main" id="{D3425913-63F8-436F-A893-4143D54F68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40689" y="3821994"/>
              <a:ext cx="1068661" cy="4846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0" name="Rectangle 99">
              <a:extLst>
                <a:ext uri="{FF2B5EF4-FFF2-40B4-BE49-F238E27FC236}">
                  <a16:creationId xmlns:a16="http://schemas.microsoft.com/office/drawing/2014/main" id="{AC4EBC7B-A122-45CB-98FD-6AE75AA75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4380" y="4460631"/>
              <a:ext cx="431801" cy="288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69691" name="Line 100">
              <a:extLst>
                <a:ext uri="{FF2B5EF4-FFF2-40B4-BE49-F238E27FC236}">
                  <a16:creationId xmlns:a16="http://schemas.microsoft.com/office/drawing/2014/main" id="{0C180241-AD30-4324-83A9-D7C34960A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23549" y="3821126"/>
              <a:ext cx="60959" cy="5715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2" name="Line 101">
              <a:extLst>
                <a:ext uri="{FF2B5EF4-FFF2-40B4-BE49-F238E27FC236}">
                  <a16:creationId xmlns:a16="http://schemas.microsoft.com/office/drawing/2014/main" id="{DA6EA9D8-FC16-4CAA-9B39-85A01AF79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23551" y="3821124"/>
              <a:ext cx="285751" cy="5715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3" name="Line 102">
              <a:extLst>
                <a:ext uri="{FF2B5EF4-FFF2-40B4-BE49-F238E27FC236}">
                  <a16:creationId xmlns:a16="http://schemas.microsoft.com/office/drawing/2014/main" id="{B182F0C1-E870-4AD7-8656-82E9D9AFD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23551" y="3821124"/>
              <a:ext cx="952507" cy="5715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4" name="Rectangle 103">
              <a:extLst>
                <a:ext uri="{FF2B5EF4-FFF2-40B4-BE49-F238E27FC236}">
                  <a16:creationId xmlns:a16="http://schemas.microsoft.com/office/drawing/2014/main" id="{115FAA69-A3E9-474E-853D-5A3DC0980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2611" y="4433233"/>
              <a:ext cx="431801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69695" name="Rectangle 104">
              <a:extLst>
                <a:ext uri="{FF2B5EF4-FFF2-40B4-BE49-F238E27FC236}">
                  <a16:creationId xmlns:a16="http://schemas.microsoft.com/office/drawing/2014/main" id="{E8AA41C7-5BB1-4A74-A443-2C4C89E50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1319" y="4404703"/>
              <a:ext cx="431801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</p:txBody>
        </p:sp>
        <p:sp>
          <p:nvSpPr>
            <p:cNvPr id="69696" name="Rectangle 106">
              <a:extLst>
                <a:ext uri="{FF2B5EF4-FFF2-40B4-BE49-F238E27FC236}">
                  <a16:creationId xmlns:a16="http://schemas.microsoft.com/office/drawing/2014/main" id="{DEC772EC-F6EC-421D-B855-4F038BE3E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2717" y="4488272"/>
              <a:ext cx="431801" cy="288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0" name="Rectangle 79">
              <a:extLst>
                <a:ext uri="{FF2B5EF4-FFF2-40B4-BE49-F238E27FC236}">
                  <a16:creationId xmlns:a16="http://schemas.microsoft.com/office/drawing/2014/main" id="{AF5292A2-BA38-4819-8511-0531EF38E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4381" y="4444266"/>
              <a:ext cx="431945" cy="361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{a}</a:t>
              </a:r>
            </a:p>
          </p:txBody>
        </p:sp>
        <p:sp>
          <p:nvSpPr>
            <p:cNvPr id="69698" name="Line 75">
              <a:extLst>
                <a:ext uri="{FF2B5EF4-FFF2-40B4-BE49-F238E27FC236}">
                  <a16:creationId xmlns:a16="http://schemas.microsoft.com/office/drawing/2014/main" id="{8A6EACDD-8A30-47CF-A022-562BB5D9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23552" y="3821125"/>
              <a:ext cx="571504" cy="5715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27">
            <a:extLst>
              <a:ext uri="{FF2B5EF4-FFF2-40B4-BE49-F238E27FC236}">
                <a16:creationId xmlns:a16="http://schemas.microsoft.com/office/drawing/2014/main" id="{50B2EC1F-256C-4024-B30B-4AAED3EDE2E1}"/>
              </a:ext>
            </a:extLst>
          </p:cNvPr>
          <p:cNvGrpSpPr>
            <a:grpSpLocks/>
          </p:cNvGrpSpPr>
          <p:nvPr/>
        </p:nvGrpSpPr>
        <p:grpSpPr bwMode="auto">
          <a:xfrm>
            <a:off x="6480175" y="4016375"/>
            <a:ext cx="2400300" cy="619125"/>
            <a:chOff x="7945668" y="4724401"/>
            <a:chExt cx="3198628" cy="824552"/>
          </a:xfrm>
        </p:grpSpPr>
        <p:sp>
          <p:nvSpPr>
            <p:cNvPr id="69681" name="Line 107">
              <a:extLst>
                <a:ext uri="{FF2B5EF4-FFF2-40B4-BE49-F238E27FC236}">
                  <a16:creationId xmlns:a16="http://schemas.microsoft.com/office/drawing/2014/main" id="{D383C52E-E2F2-4D1C-A800-FEDC355B31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45915" y="4724401"/>
              <a:ext cx="873610" cy="4429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2" name="Line 109">
              <a:extLst>
                <a:ext uri="{FF2B5EF4-FFF2-40B4-BE49-F238E27FC236}">
                  <a16:creationId xmlns:a16="http://schemas.microsoft.com/office/drawing/2014/main" id="{FEE1B806-AD19-42A2-8DF2-5C427188A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9527" y="4724404"/>
              <a:ext cx="661014" cy="476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3" name="Rectangle 110">
              <a:extLst>
                <a:ext uri="{FF2B5EF4-FFF2-40B4-BE49-F238E27FC236}">
                  <a16:creationId xmlns:a16="http://schemas.microsoft.com/office/drawing/2014/main" id="{AF077E57-2CC4-4D37-B02A-FB3E7F6F6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5668" y="5188591"/>
              <a:ext cx="431469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9684" name="Rectangle 112">
              <a:extLst>
                <a:ext uri="{FF2B5EF4-FFF2-40B4-BE49-F238E27FC236}">
                  <a16:creationId xmlns:a16="http://schemas.microsoft.com/office/drawing/2014/main" id="{1EC026CE-4289-4C18-B412-F7FC9C672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4197" y="5228744"/>
              <a:ext cx="431471" cy="288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4" name="Rectangle 79">
              <a:extLst>
                <a:ext uri="{FF2B5EF4-FFF2-40B4-BE49-F238E27FC236}">
                  <a16:creationId xmlns:a16="http://schemas.microsoft.com/office/drawing/2014/main" id="{C6D97622-5035-4F1D-A460-94568E02E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8619" y="5157820"/>
              <a:ext cx="431561" cy="3594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89" name="Rectangle 79">
              <a:extLst>
                <a:ext uri="{FF2B5EF4-FFF2-40B4-BE49-F238E27FC236}">
                  <a16:creationId xmlns:a16="http://schemas.microsoft.com/office/drawing/2014/main" id="{6FC8E668-50A4-48BB-B363-4295BC52D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2735" y="5181076"/>
              <a:ext cx="431561" cy="3594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69687" name="Line 75">
              <a:extLst>
                <a:ext uri="{FF2B5EF4-FFF2-40B4-BE49-F238E27FC236}">
                  <a16:creationId xmlns:a16="http://schemas.microsoft.com/office/drawing/2014/main" id="{61E53AC7-CD50-40A5-A5AD-8687349C9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9527" y="4751308"/>
              <a:ext cx="280025" cy="4493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8" name="Line 75">
              <a:extLst>
                <a:ext uri="{FF2B5EF4-FFF2-40B4-BE49-F238E27FC236}">
                  <a16:creationId xmlns:a16="http://schemas.microsoft.com/office/drawing/2014/main" id="{B812AC69-22F1-4A9D-8A46-F669CE70B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50350" y="4746626"/>
              <a:ext cx="1768730" cy="471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28">
            <a:extLst>
              <a:ext uri="{FF2B5EF4-FFF2-40B4-BE49-F238E27FC236}">
                <a16:creationId xmlns:a16="http://schemas.microsoft.com/office/drawing/2014/main" id="{47730DBE-E02C-411D-85F4-465380409688}"/>
              </a:ext>
            </a:extLst>
          </p:cNvPr>
          <p:cNvGrpSpPr>
            <a:grpSpLocks/>
          </p:cNvGrpSpPr>
          <p:nvPr/>
        </p:nvGrpSpPr>
        <p:grpSpPr bwMode="auto">
          <a:xfrm>
            <a:off x="6188075" y="4627563"/>
            <a:ext cx="641350" cy="454025"/>
            <a:chOff x="7924456" y="5588005"/>
            <a:chExt cx="855799" cy="605951"/>
          </a:xfrm>
        </p:grpSpPr>
        <p:sp>
          <p:nvSpPr>
            <p:cNvPr id="69677" name="Line 108">
              <a:extLst>
                <a:ext uri="{FF2B5EF4-FFF2-40B4-BE49-F238E27FC236}">
                  <a16:creationId xmlns:a16="http://schemas.microsoft.com/office/drawing/2014/main" id="{2C71B28C-D62D-4432-BE60-6D6534B5A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81795" y="5589590"/>
              <a:ext cx="290700" cy="261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8" name="Rectangle 111">
              <a:extLst>
                <a:ext uri="{FF2B5EF4-FFF2-40B4-BE49-F238E27FC236}">
                  <a16:creationId xmlns:a16="http://schemas.microsoft.com/office/drawing/2014/main" id="{EB5864B1-A919-435E-BF9E-FFBB80AD9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456" y="5833591"/>
              <a:ext cx="431800" cy="360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</a:p>
          </p:txBody>
        </p:sp>
        <p:sp>
          <p:nvSpPr>
            <p:cNvPr id="91" name="Rectangle 79">
              <a:extLst>
                <a:ext uri="{FF2B5EF4-FFF2-40B4-BE49-F238E27FC236}">
                  <a16:creationId xmlns:a16="http://schemas.microsoft.com/office/drawing/2014/main" id="{7902B1DB-315E-44F6-810F-A515D8788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119" y="5831656"/>
              <a:ext cx="432136" cy="36018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69680" name="Line 75">
              <a:extLst>
                <a:ext uri="{FF2B5EF4-FFF2-40B4-BE49-F238E27FC236}">
                  <a16:creationId xmlns:a16="http://schemas.microsoft.com/office/drawing/2014/main" id="{56AC8540-B324-4F43-AAC1-C849CAF57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72333" y="5588005"/>
              <a:ext cx="66603" cy="273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29">
            <a:extLst>
              <a:ext uri="{FF2B5EF4-FFF2-40B4-BE49-F238E27FC236}">
                <a16:creationId xmlns:a16="http://schemas.microsoft.com/office/drawing/2014/main" id="{AB4E21E6-400B-4481-A4DB-FBC71586D787}"/>
              </a:ext>
            </a:extLst>
          </p:cNvPr>
          <p:cNvGrpSpPr>
            <a:grpSpLocks/>
          </p:cNvGrpSpPr>
          <p:nvPr/>
        </p:nvGrpSpPr>
        <p:grpSpPr bwMode="auto">
          <a:xfrm>
            <a:off x="7358063" y="4618038"/>
            <a:ext cx="655637" cy="527050"/>
            <a:chOff x="9502380" y="5794954"/>
            <a:chExt cx="872263" cy="701147"/>
          </a:xfrm>
        </p:grpSpPr>
        <p:sp>
          <p:nvSpPr>
            <p:cNvPr id="69673" name="Line 113">
              <a:extLst>
                <a:ext uri="{FF2B5EF4-FFF2-40B4-BE49-F238E27FC236}">
                  <a16:creationId xmlns:a16="http://schemas.microsoft.com/office/drawing/2014/main" id="{293994AA-5B65-4B9B-BBB5-7AB1C2898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32020" y="5832122"/>
              <a:ext cx="326908" cy="4180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4" name="Rectangle 114">
              <a:extLst>
                <a:ext uri="{FF2B5EF4-FFF2-40B4-BE49-F238E27FC236}">
                  <a16:creationId xmlns:a16="http://schemas.microsoft.com/office/drawing/2014/main" id="{DD3D6459-8ACD-4A1C-8A62-4D191A7D8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2380" y="6135738"/>
              <a:ext cx="431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</a:p>
          </p:txBody>
        </p:sp>
        <p:sp>
          <p:nvSpPr>
            <p:cNvPr id="93" name="Rectangle 79">
              <a:extLst>
                <a:ext uri="{FF2B5EF4-FFF2-40B4-BE49-F238E27FC236}">
                  <a16:creationId xmlns:a16="http://schemas.microsoft.com/office/drawing/2014/main" id="{6CAE9AA2-6702-480C-A13C-B2C55E0CC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3791" y="6118072"/>
              <a:ext cx="430852" cy="3590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{a}</a:t>
              </a:r>
            </a:p>
          </p:txBody>
        </p:sp>
        <p:sp>
          <p:nvSpPr>
            <p:cNvPr id="69676" name="Line 75">
              <a:extLst>
                <a:ext uri="{FF2B5EF4-FFF2-40B4-BE49-F238E27FC236}">
                  <a16:creationId xmlns:a16="http://schemas.microsoft.com/office/drawing/2014/main" id="{1B34F7FC-07DD-4BE4-BF4C-CB62EC7F8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408" y="5794954"/>
              <a:ext cx="83404" cy="4125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任意多边形 38">
            <a:extLst>
              <a:ext uri="{FF2B5EF4-FFF2-40B4-BE49-F238E27FC236}">
                <a16:creationId xmlns:a16="http://schemas.microsoft.com/office/drawing/2014/main" id="{C83A548F-A40D-4BA1-8CE3-6694DD803C4C}"/>
              </a:ext>
            </a:extLst>
          </p:cNvPr>
          <p:cNvSpPr/>
          <p:nvPr/>
        </p:nvSpPr>
        <p:spPr>
          <a:xfrm>
            <a:off x="2681288" y="4181475"/>
            <a:ext cx="3505200" cy="779463"/>
          </a:xfrm>
          <a:custGeom>
            <a:avLst/>
            <a:gdLst>
              <a:gd name="connsiteX0" fmla="*/ 0 w 5303520"/>
              <a:gd name="connsiteY0" fmla="*/ 1353312 h 1526928"/>
              <a:gd name="connsiteX1" fmla="*/ 2724912 w 5303520"/>
              <a:gd name="connsiteY1" fmla="*/ 1408176 h 1526928"/>
              <a:gd name="connsiteX2" fmla="*/ 5303520 w 5303520"/>
              <a:gd name="connsiteY2" fmla="*/ 0 h 152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3520" h="1526928">
                <a:moveTo>
                  <a:pt x="0" y="1353312"/>
                </a:moveTo>
                <a:cubicBezTo>
                  <a:pt x="920496" y="1493520"/>
                  <a:pt x="1840992" y="1633728"/>
                  <a:pt x="2724912" y="1408176"/>
                </a:cubicBezTo>
                <a:cubicBezTo>
                  <a:pt x="3608832" y="1182624"/>
                  <a:pt x="4456176" y="591312"/>
                  <a:pt x="5303520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任意多边形 39">
            <a:extLst>
              <a:ext uri="{FF2B5EF4-FFF2-40B4-BE49-F238E27FC236}">
                <a16:creationId xmlns:a16="http://schemas.microsoft.com/office/drawing/2014/main" id="{DBC55206-5B10-4D78-AF7E-8A7B61DAF3D3}"/>
              </a:ext>
            </a:extLst>
          </p:cNvPr>
          <p:cNvSpPr/>
          <p:nvPr/>
        </p:nvSpPr>
        <p:spPr>
          <a:xfrm rot="21480000">
            <a:off x="2716213" y="4716463"/>
            <a:ext cx="4038600" cy="127000"/>
          </a:xfrm>
          <a:custGeom>
            <a:avLst/>
            <a:gdLst>
              <a:gd name="connsiteX0" fmla="*/ 6318913 w 6318913"/>
              <a:gd name="connsiteY0" fmla="*/ 0 h 709683"/>
              <a:gd name="connsiteX1" fmla="*/ 2975212 w 6318913"/>
              <a:gd name="connsiteY1" fmla="*/ 177420 h 709683"/>
              <a:gd name="connsiteX2" fmla="*/ 0 w 6318913"/>
              <a:gd name="connsiteY2" fmla="*/ 709683 h 70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18913" h="709683">
                <a:moveTo>
                  <a:pt x="6318913" y="0"/>
                </a:moveTo>
                <a:cubicBezTo>
                  <a:pt x="5173638" y="29569"/>
                  <a:pt x="4028364" y="59139"/>
                  <a:pt x="2975212" y="177420"/>
                </a:cubicBezTo>
                <a:cubicBezTo>
                  <a:pt x="1922060" y="295701"/>
                  <a:pt x="961030" y="502692"/>
                  <a:pt x="0" y="709683"/>
                </a:cubicBezTo>
              </a:path>
            </a:pathLst>
          </a:custGeom>
          <a:noFill/>
          <a:ln w="38100">
            <a:solidFill>
              <a:srgbClr val="0000FF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任意多边形 40">
            <a:extLst>
              <a:ext uri="{FF2B5EF4-FFF2-40B4-BE49-F238E27FC236}">
                <a16:creationId xmlns:a16="http://schemas.microsoft.com/office/drawing/2014/main" id="{FA2EDCDC-8431-43B0-B829-2C63F11A17E6}"/>
              </a:ext>
            </a:extLst>
          </p:cNvPr>
          <p:cNvSpPr/>
          <p:nvPr/>
        </p:nvSpPr>
        <p:spPr>
          <a:xfrm rot="21540000">
            <a:off x="2640013" y="4878388"/>
            <a:ext cx="5207000" cy="150812"/>
          </a:xfrm>
          <a:custGeom>
            <a:avLst/>
            <a:gdLst>
              <a:gd name="connsiteX0" fmla="*/ 0 w 7955280"/>
              <a:gd name="connsiteY0" fmla="*/ 676656 h 950076"/>
              <a:gd name="connsiteX1" fmla="*/ 4187952 w 7955280"/>
              <a:gd name="connsiteY1" fmla="*/ 914400 h 950076"/>
              <a:gd name="connsiteX2" fmla="*/ 7955280 w 7955280"/>
              <a:gd name="connsiteY2" fmla="*/ 0 h 950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5280" h="950076">
                <a:moveTo>
                  <a:pt x="0" y="676656"/>
                </a:moveTo>
                <a:cubicBezTo>
                  <a:pt x="1431036" y="851916"/>
                  <a:pt x="2862072" y="1027176"/>
                  <a:pt x="4187952" y="914400"/>
                </a:cubicBezTo>
                <a:cubicBezTo>
                  <a:pt x="5513832" y="801624"/>
                  <a:pt x="6734556" y="400812"/>
                  <a:pt x="7955280" y="0"/>
                </a:cubicBezTo>
              </a:path>
            </a:pathLst>
          </a:custGeom>
          <a:noFill/>
          <a:ln w="38100">
            <a:solidFill>
              <a:srgbClr val="0000FF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63FF6DF9-54E7-4F88-B638-4D1B3594BC61}"/>
              </a:ext>
            </a:extLst>
          </p:cNvPr>
          <p:cNvSpPr/>
          <p:nvPr/>
        </p:nvSpPr>
        <p:spPr>
          <a:xfrm>
            <a:off x="1643063" y="4419600"/>
            <a:ext cx="1071562" cy="658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>
              <a:lnSpc>
                <a:spcPts val="2250"/>
              </a:lnSpc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=  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2250"/>
              </a:lnSpc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8</a:t>
            </a:r>
          </a:p>
        </p:txBody>
      </p:sp>
      <p:sp>
        <p:nvSpPr>
          <p:cNvPr id="38" name="任意多边形 37">
            <a:extLst>
              <a:ext uri="{FF2B5EF4-FFF2-40B4-BE49-F238E27FC236}">
                <a16:creationId xmlns:a16="http://schemas.microsoft.com/office/drawing/2014/main" id="{F068DDCD-483D-4526-A042-826A2F22986C}"/>
              </a:ext>
            </a:extLst>
          </p:cNvPr>
          <p:cNvSpPr/>
          <p:nvPr/>
        </p:nvSpPr>
        <p:spPr>
          <a:xfrm>
            <a:off x="2714625" y="3905250"/>
            <a:ext cx="2095500" cy="852488"/>
          </a:xfrm>
          <a:custGeom>
            <a:avLst/>
            <a:gdLst>
              <a:gd name="connsiteX0" fmla="*/ 3466532 w 3466532"/>
              <a:gd name="connsiteY0" fmla="*/ 0 h 1078174"/>
              <a:gd name="connsiteX1" fmla="*/ 1269242 w 3466532"/>
              <a:gd name="connsiteY1" fmla="*/ 354842 h 1078174"/>
              <a:gd name="connsiteX2" fmla="*/ 0 w 3466532"/>
              <a:gd name="connsiteY2" fmla="*/ 1078174 h 1078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6532" h="1078174">
                <a:moveTo>
                  <a:pt x="3466532" y="0"/>
                </a:moveTo>
                <a:cubicBezTo>
                  <a:pt x="2656764" y="87573"/>
                  <a:pt x="1846997" y="175146"/>
                  <a:pt x="1269242" y="354842"/>
                </a:cubicBezTo>
                <a:cubicBezTo>
                  <a:pt x="691487" y="534538"/>
                  <a:pt x="345743" y="806356"/>
                  <a:pt x="0" y="107817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67187884-2ACC-484D-B1F5-B81C61EB8F56}"/>
              </a:ext>
            </a:extLst>
          </p:cNvPr>
          <p:cNvSpPr/>
          <p:nvPr/>
        </p:nvSpPr>
        <p:spPr>
          <a:xfrm>
            <a:off x="1638300" y="4011613"/>
            <a:ext cx="1079500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250"/>
              </a:lnSpc>
              <a:defRPr/>
            </a:pPr>
            <a:r>
              <a:rPr lang="en-US" altLang="zh-CN" sz="1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1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8 </a:t>
            </a:r>
            <a:endParaRPr lang="zh-CN" altLang="en-US" b="1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AF734CB-601D-43A8-BA46-3E81451B48C9}"/>
              </a:ext>
            </a:extLst>
          </p:cNvPr>
          <p:cNvSpPr/>
          <p:nvPr/>
        </p:nvSpPr>
        <p:spPr>
          <a:xfrm>
            <a:off x="1619250" y="4011613"/>
            <a:ext cx="1079500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250"/>
              </a:lnSpc>
              <a:defRPr/>
            </a:pPr>
            <a:r>
              <a:rPr lang="en-US" altLang="zh-CN" sz="1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1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12 </a:t>
            </a:r>
            <a:endParaRPr lang="zh-CN" altLang="en-US" b="1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C76608B7-F959-41AD-92E3-B1A01D49B097}"/>
              </a:ext>
            </a:extLst>
          </p:cNvPr>
          <p:cNvSpPr/>
          <p:nvPr/>
        </p:nvSpPr>
        <p:spPr>
          <a:xfrm>
            <a:off x="1619250" y="4427538"/>
            <a:ext cx="1071563" cy="6588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>
              <a:lnSpc>
                <a:spcPts val="2250"/>
              </a:lnSpc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=  </a:t>
            </a:r>
            <a:r>
              <a:rPr lang="en-US" altLang="zh-CN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2250"/>
              </a:lnSpc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4</a:t>
            </a:r>
          </a:p>
        </p:txBody>
      </p:sp>
      <p:sp>
        <p:nvSpPr>
          <p:cNvPr id="14" name="线形标注 1 13">
            <a:extLst>
              <a:ext uri="{FF2B5EF4-FFF2-40B4-BE49-F238E27FC236}">
                <a16:creationId xmlns:a16="http://schemas.microsoft.com/office/drawing/2014/main" id="{E0C5E176-EC03-41B5-8109-E54B3A9580F0}"/>
              </a:ext>
            </a:extLst>
          </p:cNvPr>
          <p:cNvSpPr/>
          <p:nvPr/>
        </p:nvSpPr>
        <p:spPr>
          <a:xfrm>
            <a:off x="7113588" y="1438275"/>
            <a:ext cx="1811337" cy="487363"/>
          </a:xfrm>
          <a:prstGeom prst="borderCallout1">
            <a:avLst>
              <a:gd name="adj1" fmla="val 104946"/>
              <a:gd name="adj2" fmla="val 7291"/>
              <a:gd name="adj3" fmla="val 318176"/>
              <a:gd name="adj4" fmla="val 1111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enter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0 )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" name="线形标注 1 101">
            <a:extLst>
              <a:ext uri="{FF2B5EF4-FFF2-40B4-BE49-F238E27FC236}">
                <a16:creationId xmlns:a16="http://schemas.microsoft.com/office/drawing/2014/main" id="{F88D193A-DDD4-4DBC-A14B-A30389BC8270}"/>
              </a:ext>
            </a:extLst>
          </p:cNvPr>
          <p:cNvSpPr/>
          <p:nvPr/>
        </p:nvSpPr>
        <p:spPr>
          <a:xfrm>
            <a:off x="7531100" y="2022475"/>
            <a:ext cx="1568450" cy="487363"/>
          </a:xfrm>
          <a:prstGeom prst="borderCallout1">
            <a:avLst>
              <a:gd name="adj1" fmla="val 109068"/>
              <a:gd name="adj2" fmla="val 89261"/>
              <a:gd name="adj3" fmla="val 357337"/>
              <a:gd name="adj4" fmla="val 7809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enter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8 )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任意多边形 2">
            <a:extLst>
              <a:ext uri="{FF2B5EF4-FFF2-40B4-BE49-F238E27FC236}">
                <a16:creationId xmlns:a16="http://schemas.microsoft.com/office/drawing/2014/main" id="{70BACF9A-4254-4F96-9FCD-1185C105E6CF}"/>
              </a:ext>
            </a:extLst>
          </p:cNvPr>
          <p:cNvSpPr/>
          <p:nvPr/>
        </p:nvSpPr>
        <p:spPr>
          <a:xfrm>
            <a:off x="6143625" y="3168650"/>
            <a:ext cx="252413" cy="501650"/>
          </a:xfrm>
          <a:custGeom>
            <a:avLst/>
            <a:gdLst>
              <a:gd name="connsiteX0" fmla="*/ 167425 w 252438"/>
              <a:gd name="connsiteY0" fmla="*/ 502276 h 502276"/>
              <a:gd name="connsiteX1" fmla="*/ 244698 w 252438"/>
              <a:gd name="connsiteY1" fmla="*/ 206062 h 502276"/>
              <a:gd name="connsiteX2" fmla="*/ 0 w 252438"/>
              <a:gd name="connsiteY2" fmla="*/ 0 h 50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438" h="502276">
                <a:moveTo>
                  <a:pt x="167425" y="502276"/>
                </a:moveTo>
                <a:cubicBezTo>
                  <a:pt x="220013" y="396025"/>
                  <a:pt x="272602" y="289775"/>
                  <a:pt x="244698" y="206062"/>
                </a:cubicBezTo>
                <a:cubicBezTo>
                  <a:pt x="216794" y="122349"/>
                  <a:pt x="108397" y="61174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任意多边形 15">
            <a:extLst>
              <a:ext uri="{FF2B5EF4-FFF2-40B4-BE49-F238E27FC236}">
                <a16:creationId xmlns:a16="http://schemas.microsoft.com/office/drawing/2014/main" id="{C51CA5C7-DE50-4058-B66F-256DC05D69A8}"/>
              </a:ext>
            </a:extLst>
          </p:cNvPr>
          <p:cNvSpPr/>
          <p:nvPr/>
        </p:nvSpPr>
        <p:spPr>
          <a:xfrm>
            <a:off x="8024813" y="4094163"/>
            <a:ext cx="220662" cy="368300"/>
          </a:xfrm>
          <a:custGeom>
            <a:avLst/>
            <a:gdLst>
              <a:gd name="connsiteX0" fmla="*/ 81886 w 219981"/>
              <a:gd name="connsiteY0" fmla="*/ 368490 h 368490"/>
              <a:gd name="connsiteX1" fmla="*/ 218364 w 219981"/>
              <a:gd name="connsiteY1" fmla="*/ 177421 h 368490"/>
              <a:gd name="connsiteX2" fmla="*/ 0 w 219981"/>
              <a:gd name="connsiteY2" fmla="*/ 0 h 36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981" h="368490">
                <a:moveTo>
                  <a:pt x="81886" y="368490"/>
                </a:moveTo>
                <a:cubicBezTo>
                  <a:pt x="156949" y="303663"/>
                  <a:pt x="232012" y="238836"/>
                  <a:pt x="218364" y="177421"/>
                </a:cubicBezTo>
                <a:cubicBezTo>
                  <a:pt x="204716" y="116006"/>
                  <a:pt x="102358" y="58003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1DD97C-5A1B-4ECF-B6A8-B5399EAA5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050" y="666750"/>
            <a:ext cx="2187575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Select(1)={int,real, ↑,$}</a:t>
            </a: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Select(2)={int,real, ↑}</a:t>
            </a: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Select(3)={$}</a:t>
            </a: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Select(4)={int,real}</a:t>
            </a: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Select(5)={ ↑ }</a:t>
            </a: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Select(6)={ int }</a:t>
            </a: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Select(7)={ real }</a:t>
            </a: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Select(8)={ id }</a:t>
            </a: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Select(9)={ [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97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97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9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97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97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9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97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97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9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797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97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9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797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797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9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76" grpId="0"/>
      <p:bldP spid="797792" grpId="0"/>
      <p:bldP spid="797793" grpId="0"/>
      <p:bldP spid="797801" grpId="0"/>
      <p:bldP spid="797811" grpId="0"/>
      <p:bldP spid="797812" grpId="0"/>
      <p:bldP spid="2" grpId="0" animBg="1"/>
      <p:bldP spid="127" grpId="0" animBg="1"/>
      <p:bldP spid="98" grpId="0" animBg="1"/>
      <p:bldP spid="100" grpId="0" animBg="1"/>
      <p:bldP spid="101" grpId="0" animBg="1"/>
      <p:bldP spid="14" grpId="0" animBg="1"/>
      <p:bldP spid="102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5B753026-E134-43E3-B6F3-0EBE37C68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849630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数组类型表达式的语法制导翻译</a:t>
            </a:r>
          </a:p>
        </p:txBody>
      </p:sp>
      <p:sp>
        <p:nvSpPr>
          <p:cNvPr id="797776" name="Rectangle 80">
            <a:extLst>
              <a:ext uri="{FF2B5EF4-FFF2-40B4-BE49-F238E27FC236}">
                <a16:creationId xmlns:a16="http://schemas.microsoft.com/office/drawing/2014/main" id="{7B8E3A0C-1222-4E0B-9972-52BEF2DE4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450" y="2654300"/>
            <a:ext cx="8556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</p:txBody>
      </p:sp>
      <p:sp>
        <p:nvSpPr>
          <p:cNvPr id="797792" name="Rectangle 96">
            <a:extLst>
              <a:ext uri="{FF2B5EF4-FFF2-40B4-BE49-F238E27FC236}">
                <a16:creationId xmlns:a16="http://schemas.microsoft.com/office/drawing/2014/main" id="{C0043A1B-CA97-4293-B15B-58D4F9DB8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75" y="2625725"/>
            <a:ext cx="2000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141" name="Rectangle 80">
            <a:extLst>
              <a:ext uri="{FF2B5EF4-FFF2-40B4-BE49-F238E27FC236}">
                <a16:creationId xmlns:a16="http://schemas.microsoft.com/office/drawing/2014/main" id="{4B4D4DA5-A210-4871-BC1E-A326A1D5B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3976688"/>
            <a:ext cx="8556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</p:txBody>
      </p:sp>
      <p:sp>
        <p:nvSpPr>
          <p:cNvPr id="142" name="Rectangle 80">
            <a:extLst>
              <a:ext uri="{FF2B5EF4-FFF2-40B4-BE49-F238E27FC236}">
                <a16:creationId xmlns:a16="http://schemas.microsoft.com/office/drawing/2014/main" id="{BD082E2B-CD98-449B-B2FD-9473ECE81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3278188"/>
            <a:ext cx="14811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3" name="Rectangle 96">
            <a:extLst>
              <a:ext uri="{FF2B5EF4-FFF2-40B4-BE49-F238E27FC236}">
                <a16:creationId xmlns:a16="http://schemas.microsoft.com/office/drawing/2014/main" id="{B9774BD0-AF47-496D-98AD-EDB634378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903413"/>
            <a:ext cx="2000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E3FC644F-BFD0-482D-96C8-30B01B2206F8}"/>
              </a:ext>
            </a:extLst>
          </p:cNvPr>
          <p:cNvSpPr/>
          <p:nvPr/>
        </p:nvSpPr>
        <p:spPr>
          <a:xfrm>
            <a:off x="4611688" y="4360863"/>
            <a:ext cx="725487" cy="3635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>
              <a:lnSpc>
                <a:spcPts val="2250"/>
              </a:lnSpc>
              <a:defRPr/>
            </a:pP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CC313D53-498F-43FC-83AA-7D5FA30A4562}"/>
              </a:ext>
            </a:extLst>
          </p:cNvPr>
          <p:cNvSpPr/>
          <p:nvPr/>
        </p:nvSpPr>
        <p:spPr>
          <a:xfrm>
            <a:off x="4627563" y="3117850"/>
            <a:ext cx="446087" cy="1228725"/>
          </a:xfrm>
          <a:custGeom>
            <a:avLst/>
            <a:gdLst>
              <a:gd name="connsiteX0" fmla="*/ 498569 w 498569"/>
              <a:gd name="connsiteY0" fmla="*/ 0 h 1637731"/>
              <a:gd name="connsiteX1" fmla="*/ 20897 w 498569"/>
              <a:gd name="connsiteY1" fmla="*/ 272955 h 1637731"/>
              <a:gd name="connsiteX2" fmla="*/ 130079 w 498569"/>
              <a:gd name="connsiteY2" fmla="*/ 1637731 h 163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569" h="1637731">
                <a:moveTo>
                  <a:pt x="498569" y="0"/>
                </a:moveTo>
                <a:cubicBezTo>
                  <a:pt x="290440" y="0"/>
                  <a:pt x="82312" y="0"/>
                  <a:pt x="20897" y="272955"/>
                </a:cubicBezTo>
                <a:cubicBezTo>
                  <a:pt x="-40518" y="545910"/>
                  <a:pt x="44780" y="1091820"/>
                  <a:pt x="130079" y="1637731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CA9451BB-2DD2-4B49-BEA8-7134F717C035}"/>
              </a:ext>
            </a:extLst>
          </p:cNvPr>
          <p:cNvSpPr/>
          <p:nvPr/>
        </p:nvSpPr>
        <p:spPr>
          <a:xfrm>
            <a:off x="5337175" y="4437063"/>
            <a:ext cx="2057400" cy="304800"/>
          </a:xfrm>
          <a:custGeom>
            <a:avLst/>
            <a:gdLst>
              <a:gd name="connsiteX0" fmla="*/ 0 w 2066544"/>
              <a:gd name="connsiteY0" fmla="*/ 603504 h 634951"/>
              <a:gd name="connsiteX1" fmla="*/ 1078992 w 2066544"/>
              <a:gd name="connsiteY1" fmla="*/ 566928 h 634951"/>
              <a:gd name="connsiteX2" fmla="*/ 2066544 w 2066544"/>
              <a:gd name="connsiteY2" fmla="*/ 0 h 63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6544" h="634951">
                <a:moveTo>
                  <a:pt x="0" y="603504"/>
                </a:moveTo>
                <a:cubicBezTo>
                  <a:pt x="367284" y="635508"/>
                  <a:pt x="734568" y="667512"/>
                  <a:pt x="1078992" y="566928"/>
                </a:cubicBezTo>
                <a:cubicBezTo>
                  <a:pt x="1423416" y="466344"/>
                  <a:pt x="1744980" y="233172"/>
                  <a:pt x="2066544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CA66925-5E33-46F8-A0FF-F724B6B87C73}"/>
              </a:ext>
            </a:extLst>
          </p:cNvPr>
          <p:cNvCxnSpPr/>
          <p:nvPr/>
        </p:nvCxnSpPr>
        <p:spPr>
          <a:xfrm flipV="1">
            <a:off x="7693025" y="3489325"/>
            <a:ext cx="115888" cy="43815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69C16D7-1CFB-401B-8B3A-C669CDBD2DD3}"/>
              </a:ext>
            </a:extLst>
          </p:cNvPr>
          <p:cNvCxnSpPr/>
          <p:nvPr/>
        </p:nvCxnSpPr>
        <p:spPr>
          <a:xfrm flipH="1" flipV="1">
            <a:off x="7715250" y="2792413"/>
            <a:ext cx="15875" cy="46355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F48CE71-2D22-4B74-8A27-BDA34CBED569}"/>
              </a:ext>
            </a:extLst>
          </p:cNvPr>
          <p:cNvCxnSpPr/>
          <p:nvPr/>
        </p:nvCxnSpPr>
        <p:spPr>
          <a:xfrm flipH="1" flipV="1">
            <a:off x="7496175" y="2062163"/>
            <a:ext cx="196850" cy="42386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3">
            <a:extLst>
              <a:ext uri="{FF2B5EF4-FFF2-40B4-BE49-F238E27FC236}">
                <a16:creationId xmlns:a16="http://schemas.microsoft.com/office/drawing/2014/main" id="{74493FD3-4A85-48C1-AC1E-35ABE85706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750" y="906463"/>
            <a:ext cx="4543425" cy="3082925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①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0 }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②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id;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enter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600" b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id.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lexeme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); 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       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+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③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ε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④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w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;} 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 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⑤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↑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pointer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baseline="-250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4; }</a:t>
            </a:r>
          </a:p>
          <a:p>
            <a:pPr marL="272654" indent="-272654" eaLnBrk="1" hangingPunct="1">
              <a:lnSpc>
                <a:spcPts val="1600"/>
              </a:lnSpc>
              <a:buFont typeface="Symbol" panose="05050102010706020507" pitchFamily="18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⑥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1600" b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4; }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⑦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real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real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8; }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⑧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ε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w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⑨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[</a:t>
            </a:r>
            <a:r>
              <a:rPr lang="en-US" altLang="zh-CN" sz="1600" b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num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]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array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num.val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baseline="-250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             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num.val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*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baseline="-250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endParaRPr lang="zh-CN" altLang="en-US" sz="1600" b="1" dirty="0">
              <a:solidFill>
                <a:srgbClr val="0000FF"/>
              </a:solidFill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2C1F0E5-D58B-483D-A9D3-69D68D47513F}"/>
              </a:ext>
            </a:extLst>
          </p:cNvPr>
          <p:cNvGrpSpPr>
            <a:grpSpLocks/>
          </p:cNvGrpSpPr>
          <p:nvPr/>
        </p:nvGrpSpPr>
        <p:grpSpPr bwMode="auto">
          <a:xfrm>
            <a:off x="4735513" y="1958975"/>
            <a:ext cx="2500312" cy="2954338"/>
            <a:chOff x="4735513" y="1958975"/>
            <a:chExt cx="2500312" cy="2954338"/>
          </a:xfrm>
        </p:grpSpPr>
        <p:grpSp>
          <p:nvGrpSpPr>
            <p:cNvPr id="71697" name="组合 3">
              <a:extLst>
                <a:ext uri="{FF2B5EF4-FFF2-40B4-BE49-F238E27FC236}">
                  <a16:creationId xmlns:a16="http://schemas.microsoft.com/office/drawing/2014/main" id="{E2DD22CE-C056-4E88-AC75-D88C81B7C5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9488" y="1958975"/>
              <a:ext cx="1674812" cy="917575"/>
              <a:chOff x="5087243" y="3429000"/>
              <a:chExt cx="2232720" cy="1223963"/>
            </a:xfrm>
          </p:grpSpPr>
          <p:sp>
            <p:nvSpPr>
              <p:cNvPr id="71724" name="Rectangle 74">
                <a:extLst>
                  <a:ext uri="{FF2B5EF4-FFF2-40B4-BE49-F238E27FC236}">
                    <a16:creationId xmlns:a16="http://schemas.microsoft.com/office/drawing/2014/main" id="{9340ACBD-40E8-4B7A-9355-EBF46824C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2975" y="3429000"/>
                <a:ext cx="431800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71725" name="Line 82">
                <a:extLst>
                  <a:ext uri="{FF2B5EF4-FFF2-40B4-BE49-F238E27FC236}">
                    <a16:creationId xmlns:a16="http://schemas.microsoft.com/office/drawing/2014/main" id="{11B31259-A0F2-406D-A5AE-035C9084E6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91076" y="3787775"/>
                <a:ext cx="647403" cy="5048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26" name="Line 84">
                <a:extLst>
                  <a:ext uri="{FF2B5EF4-FFF2-40B4-BE49-F238E27FC236}">
                    <a16:creationId xmlns:a16="http://schemas.microsoft.com/office/drawing/2014/main" id="{848ED5F5-998E-4EBC-B084-BF726DB7F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38479" y="3787775"/>
                <a:ext cx="720394" cy="576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27" name="Rectangle 85">
                <a:extLst>
                  <a:ext uri="{FF2B5EF4-FFF2-40B4-BE49-F238E27FC236}">
                    <a16:creationId xmlns:a16="http://schemas.microsoft.com/office/drawing/2014/main" id="{10A197F5-14ED-49BB-8A94-A75189CC5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7243" y="4292600"/>
                <a:ext cx="431602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71728" name="Rectangle 87">
                <a:extLst>
                  <a:ext uri="{FF2B5EF4-FFF2-40B4-BE49-F238E27FC236}">
                    <a16:creationId xmlns:a16="http://schemas.microsoft.com/office/drawing/2014/main" id="{5EAEC799-433F-4978-B97F-91D05ED19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361" y="4293096"/>
                <a:ext cx="431602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p:grpSp>
        <p:grpSp>
          <p:nvGrpSpPr>
            <p:cNvPr id="71698" name="组合 24">
              <a:extLst>
                <a:ext uri="{FF2B5EF4-FFF2-40B4-BE49-F238E27FC236}">
                  <a16:creationId xmlns:a16="http://schemas.microsoft.com/office/drawing/2014/main" id="{514C6AC1-498D-4DE4-B0F1-5B565FCD02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513" y="2876550"/>
              <a:ext cx="323850" cy="725488"/>
              <a:chOff x="5375275" y="4652963"/>
              <a:chExt cx="431800" cy="966798"/>
            </a:xfrm>
          </p:grpSpPr>
          <p:sp>
            <p:nvSpPr>
              <p:cNvPr id="71722" name="Line 83">
                <a:extLst>
                  <a:ext uri="{FF2B5EF4-FFF2-40B4-BE49-F238E27FC236}">
                    <a16:creationId xmlns:a16="http://schemas.microsoft.com/office/drawing/2014/main" id="{FC882FBD-21D2-47DB-B84D-07FEB3AF7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91175" y="4652963"/>
                <a:ext cx="0" cy="5048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23" name="Rectangle 86">
                <a:extLst>
                  <a:ext uri="{FF2B5EF4-FFF2-40B4-BE49-F238E27FC236}">
                    <a16:creationId xmlns:a16="http://schemas.microsoft.com/office/drawing/2014/main" id="{708A3893-2D1F-4F31-8061-DE0BE09B9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275" y="5259399"/>
                <a:ext cx="431800" cy="360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</a:p>
            </p:txBody>
          </p:sp>
        </p:grpSp>
        <p:grpSp>
          <p:nvGrpSpPr>
            <p:cNvPr id="71699" name="组合 6">
              <a:extLst>
                <a:ext uri="{FF2B5EF4-FFF2-40B4-BE49-F238E27FC236}">
                  <a16:creationId xmlns:a16="http://schemas.microsoft.com/office/drawing/2014/main" id="{4803E424-6C16-4021-9986-A5137D4EC5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4350" y="2801938"/>
              <a:ext cx="1239838" cy="635000"/>
              <a:chOff x="6485155" y="3427586"/>
              <a:chExt cx="1653585" cy="845064"/>
            </a:xfrm>
          </p:grpSpPr>
          <p:sp>
            <p:nvSpPr>
              <p:cNvPr id="71714" name="Line 94">
                <a:extLst>
                  <a:ext uri="{FF2B5EF4-FFF2-40B4-BE49-F238E27FC236}">
                    <a16:creationId xmlns:a16="http://schemas.microsoft.com/office/drawing/2014/main" id="{6491CA74-02E1-4636-98AD-8C753C04D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4150" y="3428998"/>
                <a:ext cx="77001" cy="5235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5" name="Rectangle 95">
                <a:extLst>
                  <a:ext uri="{FF2B5EF4-FFF2-40B4-BE49-F238E27FC236}">
                    <a16:creationId xmlns:a16="http://schemas.microsoft.com/office/drawing/2014/main" id="{80DFA375-E990-46CA-A11A-60D78E33F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8848" y="3908607"/>
                <a:ext cx="431800" cy="360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</p:txBody>
          </p:sp>
          <p:sp>
            <p:nvSpPr>
              <p:cNvPr id="71716" name="Line 75">
                <a:extLst>
                  <a:ext uri="{FF2B5EF4-FFF2-40B4-BE49-F238E27FC236}">
                    <a16:creationId xmlns:a16="http://schemas.microsoft.com/office/drawing/2014/main" id="{FE401714-D3BF-4E97-BA0C-F3C26CEB11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93512" y="3427586"/>
                <a:ext cx="393619" cy="4679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7" name="Line 100">
                <a:extLst>
                  <a:ext uri="{FF2B5EF4-FFF2-40B4-BE49-F238E27FC236}">
                    <a16:creationId xmlns:a16="http://schemas.microsoft.com/office/drawing/2014/main" id="{C97A0C7D-4B87-405C-9901-517F4DD097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16452" y="3449878"/>
                <a:ext cx="647700" cy="5048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8" name="Line 100">
                <a:extLst>
                  <a:ext uri="{FF2B5EF4-FFF2-40B4-BE49-F238E27FC236}">
                    <a16:creationId xmlns:a16="http://schemas.microsoft.com/office/drawing/2014/main" id="{78439FD2-67C9-4593-89FA-C457774C8B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78843" y="3432416"/>
                <a:ext cx="285307" cy="4761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9" name="Rectangle 103">
                <a:extLst>
                  <a:ext uri="{FF2B5EF4-FFF2-40B4-BE49-F238E27FC236}">
                    <a16:creationId xmlns:a16="http://schemas.microsoft.com/office/drawing/2014/main" id="{D1C02AFC-7C90-40CC-B4F3-FE7234C51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5155" y="3912287"/>
                <a:ext cx="431800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</a:p>
            </p:txBody>
          </p:sp>
          <p:sp>
            <p:nvSpPr>
              <p:cNvPr id="71720" name="Rectangle 103">
                <a:extLst>
                  <a:ext uri="{FF2B5EF4-FFF2-40B4-BE49-F238E27FC236}">
                    <a16:creationId xmlns:a16="http://schemas.microsoft.com/office/drawing/2014/main" id="{AA723BAE-7FE2-4DF5-BAE0-386FF2D47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40142" y="3941045"/>
                <a:ext cx="431800" cy="329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</a:t>
                </a:r>
              </a:p>
            </p:txBody>
          </p:sp>
          <p:sp>
            <p:nvSpPr>
              <p:cNvPr id="71721" name="Rectangle 87">
                <a:extLst>
                  <a:ext uri="{FF2B5EF4-FFF2-40B4-BE49-F238E27FC236}">
                    <a16:creationId xmlns:a16="http://schemas.microsoft.com/office/drawing/2014/main" id="{E0D66BDF-D5D7-4677-BBA9-95B9FC0C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7138" y="3964025"/>
                <a:ext cx="431602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altLang="zh-CN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00" name="组合 121">
              <a:extLst>
                <a:ext uri="{FF2B5EF4-FFF2-40B4-BE49-F238E27FC236}">
                  <a16:creationId xmlns:a16="http://schemas.microsoft.com/office/drawing/2014/main" id="{864DDB62-8038-4096-ABA5-73D0021CBB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94400" y="3519488"/>
              <a:ext cx="1241425" cy="633412"/>
              <a:chOff x="6485155" y="3427586"/>
              <a:chExt cx="1653585" cy="845064"/>
            </a:xfrm>
          </p:grpSpPr>
          <p:sp>
            <p:nvSpPr>
              <p:cNvPr id="71706" name="Line 94">
                <a:extLst>
                  <a:ext uri="{FF2B5EF4-FFF2-40B4-BE49-F238E27FC236}">
                    <a16:creationId xmlns:a16="http://schemas.microsoft.com/office/drawing/2014/main" id="{F23BD8DF-183F-45E5-9473-346864DC7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4151" y="3429001"/>
                <a:ext cx="115194" cy="5018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07" name="Rectangle 95">
                <a:extLst>
                  <a:ext uri="{FF2B5EF4-FFF2-40B4-BE49-F238E27FC236}">
                    <a16:creationId xmlns:a16="http://schemas.microsoft.com/office/drawing/2014/main" id="{997E72D2-A744-4AF0-B261-F5B9B7CF4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8847" y="3896058"/>
                <a:ext cx="431800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</p:txBody>
          </p:sp>
          <p:sp>
            <p:nvSpPr>
              <p:cNvPr id="71708" name="Line 75">
                <a:extLst>
                  <a:ext uri="{FF2B5EF4-FFF2-40B4-BE49-F238E27FC236}">
                    <a16:creationId xmlns:a16="http://schemas.microsoft.com/office/drawing/2014/main" id="{5B6FA1E4-AC5B-42C3-990C-8640B0D17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93512" y="3427586"/>
                <a:ext cx="393619" cy="4679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09" name="Line 100">
                <a:extLst>
                  <a:ext uri="{FF2B5EF4-FFF2-40B4-BE49-F238E27FC236}">
                    <a16:creationId xmlns:a16="http://schemas.microsoft.com/office/drawing/2014/main" id="{08C4F5C3-84D1-4128-9CF8-8E6D77EBB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16452" y="3449878"/>
                <a:ext cx="647700" cy="5048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0" name="Line 100">
                <a:extLst>
                  <a:ext uri="{FF2B5EF4-FFF2-40B4-BE49-F238E27FC236}">
                    <a16:creationId xmlns:a16="http://schemas.microsoft.com/office/drawing/2014/main" id="{495BAC91-572C-4C4C-8F26-DED948FD12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99494" y="3432417"/>
                <a:ext cx="264657" cy="4984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1" name="Rectangle 103">
                <a:extLst>
                  <a:ext uri="{FF2B5EF4-FFF2-40B4-BE49-F238E27FC236}">
                    <a16:creationId xmlns:a16="http://schemas.microsoft.com/office/drawing/2014/main" id="{29E691F8-F905-45C5-BB79-F851C774D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5155" y="3912287"/>
                <a:ext cx="431800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</a:p>
            </p:txBody>
          </p:sp>
          <p:sp>
            <p:nvSpPr>
              <p:cNvPr id="71712" name="Rectangle 103">
                <a:extLst>
                  <a:ext uri="{FF2B5EF4-FFF2-40B4-BE49-F238E27FC236}">
                    <a16:creationId xmlns:a16="http://schemas.microsoft.com/office/drawing/2014/main" id="{68A22D81-0207-4378-9156-3A7750645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8194" y="3893743"/>
                <a:ext cx="431800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</a:t>
                </a:r>
              </a:p>
            </p:txBody>
          </p:sp>
          <p:sp>
            <p:nvSpPr>
              <p:cNvPr id="71713" name="Rectangle 87">
                <a:extLst>
                  <a:ext uri="{FF2B5EF4-FFF2-40B4-BE49-F238E27FC236}">
                    <a16:creationId xmlns:a16="http://schemas.microsoft.com/office/drawing/2014/main" id="{BD594222-AEBA-4DFC-9397-0F87CD765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7138" y="3940310"/>
                <a:ext cx="431602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altLang="zh-CN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01" name="组合 135">
              <a:extLst>
                <a:ext uri="{FF2B5EF4-FFF2-40B4-BE49-F238E27FC236}">
                  <a16:creationId xmlns:a16="http://schemas.microsoft.com/office/drawing/2014/main" id="{9D33E192-651B-4446-A706-E9D37AB2D4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08800" y="4264025"/>
              <a:ext cx="323850" cy="649288"/>
              <a:chOff x="6888163" y="4724400"/>
              <a:chExt cx="431800" cy="865188"/>
            </a:xfrm>
          </p:grpSpPr>
          <p:sp>
            <p:nvSpPr>
              <p:cNvPr id="71704" name="Line 94">
                <a:extLst>
                  <a:ext uri="{FF2B5EF4-FFF2-40B4-BE49-F238E27FC236}">
                    <a16:creationId xmlns:a16="http://schemas.microsoft.com/office/drawing/2014/main" id="{6B824BFD-4CB5-4902-A639-FC756A0BE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04063" y="4724400"/>
                <a:ext cx="0" cy="5048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05" name="Rectangle 95">
                <a:extLst>
                  <a:ext uri="{FF2B5EF4-FFF2-40B4-BE49-F238E27FC236}">
                    <a16:creationId xmlns:a16="http://schemas.microsoft.com/office/drawing/2014/main" id="{1C2453F0-EBBB-4E88-8588-E142BC5A1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163" y="5229225"/>
                <a:ext cx="431800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</a:p>
            </p:txBody>
          </p:sp>
        </p:grpSp>
        <p:sp>
          <p:nvSpPr>
            <p:cNvPr id="71702" name="Rectangle 80">
              <a:extLst>
                <a:ext uri="{FF2B5EF4-FFF2-40B4-BE49-F238E27FC236}">
                  <a16:creationId xmlns:a16="http://schemas.microsoft.com/office/drawing/2014/main" id="{85DDF1ED-CB25-4C3F-8BC7-199D68F77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2000" y="3382963"/>
              <a:ext cx="649288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800"/>
                </a:lnSpc>
              </a:pPr>
              <a:r>
                <a:rPr lang="en-US" altLang="zh-CN" sz="1600" b="1" i="1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altLang="zh-CN" sz="1600" b="1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=2</a:t>
              </a:r>
            </a:p>
          </p:txBody>
        </p:sp>
        <p:sp>
          <p:nvSpPr>
            <p:cNvPr id="71703" name="Rectangle 80">
              <a:extLst>
                <a:ext uri="{FF2B5EF4-FFF2-40B4-BE49-F238E27FC236}">
                  <a16:creationId xmlns:a16="http://schemas.microsoft.com/office/drawing/2014/main" id="{3F175CCD-26D9-4ABA-8BD8-AF7B1620D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6338" y="4086225"/>
              <a:ext cx="649287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800"/>
                </a:lnSpc>
              </a:pPr>
              <a:r>
                <a:rPr lang="en-US" altLang="zh-CN" sz="1600" b="1" i="1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altLang="zh-CN" sz="1600" b="1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=3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CD72454-CEAB-44FE-9306-0A9C0F10C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923925"/>
            <a:ext cx="377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[2][3]”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97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97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9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9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76" grpId="0"/>
      <p:bldP spid="797792" grpId="0"/>
      <p:bldP spid="141" grpId="0"/>
      <p:bldP spid="142" grpId="0"/>
      <p:bldP spid="143" grpId="0"/>
      <p:bldP spid="144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3B449668-C6D3-42B4-B393-E8CA9B646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849630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-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例：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数组类型表达式</a:t>
            </a:r>
            <a:r>
              <a:rPr lang="en-US" altLang="zh-CN" sz="3000" dirty="0">
                <a:solidFill>
                  <a:schemeClr val="tx1"/>
                </a:solidFill>
                <a:cs typeface="Times New Roman" pitchFamily="18" charset="0"/>
              </a:rPr>
              <a:t>“</a:t>
            </a:r>
            <a:r>
              <a:rPr lang="en-US" altLang="zh-CN" sz="3000" i="1" dirty="0" err="1">
                <a:solidFill>
                  <a:schemeClr val="tx1"/>
                </a:solidFill>
                <a:cs typeface="Times New Roman" pitchFamily="18" charset="0"/>
              </a:rPr>
              <a:t>int</a:t>
            </a:r>
            <a:r>
              <a:rPr lang="en-US" altLang="zh-CN" sz="3000" dirty="0">
                <a:solidFill>
                  <a:schemeClr val="tx1"/>
                </a:solidFill>
                <a:cs typeface="Times New Roman" pitchFamily="18" charset="0"/>
              </a:rPr>
              <a:t>[2][3]”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的语法制导翻译</a:t>
            </a:r>
          </a:p>
        </p:txBody>
      </p:sp>
      <p:sp>
        <p:nvSpPr>
          <p:cNvPr id="797776" name="Rectangle 80">
            <a:extLst>
              <a:ext uri="{FF2B5EF4-FFF2-40B4-BE49-F238E27FC236}">
                <a16:creationId xmlns:a16="http://schemas.microsoft.com/office/drawing/2014/main" id="{11EAA9D4-5BD7-4940-A1BC-63FBDA94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738" y="1708150"/>
            <a:ext cx="8556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</a:p>
        </p:txBody>
      </p:sp>
      <p:sp>
        <p:nvSpPr>
          <p:cNvPr id="797792" name="Rectangle 96">
            <a:extLst>
              <a:ext uri="{FF2B5EF4-FFF2-40B4-BE49-F238E27FC236}">
                <a16:creationId xmlns:a16="http://schemas.microsoft.com/office/drawing/2014/main" id="{E226C8D2-BD4F-4805-BA10-C9E0E8755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75" y="1666875"/>
            <a:ext cx="2000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=24</a:t>
            </a:r>
          </a:p>
        </p:txBody>
      </p:sp>
      <p:sp>
        <p:nvSpPr>
          <p:cNvPr id="73733" name="Line 57">
            <a:extLst>
              <a:ext uri="{FF2B5EF4-FFF2-40B4-BE49-F238E27FC236}">
                <a16:creationId xmlns:a16="http://schemas.microsoft.com/office/drawing/2014/main" id="{733D794D-A821-4C63-99D0-AA27565184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97438" y="681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2" name="组合 3">
            <a:extLst>
              <a:ext uri="{FF2B5EF4-FFF2-40B4-BE49-F238E27FC236}">
                <a16:creationId xmlns:a16="http://schemas.microsoft.com/office/drawing/2014/main" id="{5DC92F19-A08B-4D81-AF99-C5B7182160A5}"/>
              </a:ext>
            </a:extLst>
          </p:cNvPr>
          <p:cNvGrpSpPr>
            <a:grpSpLocks/>
          </p:cNvGrpSpPr>
          <p:nvPr/>
        </p:nvGrpSpPr>
        <p:grpSpPr bwMode="auto">
          <a:xfrm>
            <a:off x="4789488" y="1000125"/>
            <a:ext cx="4211637" cy="917575"/>
            <a:chOff x="5087243" y="3429000"/>
            <a:chExt cx="5616624" cy="1223963"/>
          </a:xfrm>
        </p:grpSpPr>
        <p:sp>
          <p:nvSpPr>
            <p:cNvPr id="73788" name="Rectangle 74">
              <a:extLst>
                <a:ext uri="{FF2B5EF4-FFF2-40B4-BE49-F238E27FC236}">
                  <a16:creationId xmlns:a16="http://schemas.microsoft.com/office/drawing/2014/main" id="{B66B2E8B-8696-40A9-83D4-072A53E6E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2975" y="3429000"/>
              <a:ext cx="43180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73789" name="Line 82">
              <a:extLst>
                <a:ext uri="{FF2B5EF4-FFF2-40B4-BE49-F238E27FC236}">
                  <a16:creationId xmlns:a16="http://schemas.microsoft.com/office/drawing/2014/main" id="{D23D6835-2C8A-4A29-9F9D-B4F3361EF1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91076" y="3787775"/>
              <a:ext cx="647403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90" name="Line 84">
              <a:extLst>
                <a:ext uri="{FF2B5EF4-FFF2-40B4-BE49-F238E27FC236}">
                  <a16:creationId xmlns:a16="http://schemas.microsoft.com/office/drawing/2014/main" id="{1EF85ACF-E46E-4667-A628-595167EF3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8479" y="3787775"/>
              <a:ext cx="720394" cy="576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91" name="Rectangle 85">
              <a:extLst>
                <a:ext uri="{FF2B5EF4-FFF2-40B4-BE49-F238E27FC236}">
                  <a16:creationId xmlns:a16="http://schemas.microsoft.com/office/drawing/2014/main" id="{3E28E329-B6B9-489F-B471-A1B22990C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7243" y="4292600"/>
              <a:ext cx="431602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3792" name="Rectangle 87">
              <a:extLst>
                <a:ext uri="{FF2B5EF4-FFF2-40B4-BE49-F238E27FC236}">
                  <a16:creationId xmlns:a16="http://schemas.microsoft.com/office/drawing/2014/main" id="{7F76764C-6A41-46C1-8F10-455878264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361" y="4293096"/>
              <a:ext cx="431602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3793" name="Rectangle 79">
              <a:extLst>
                <a:ext uri="{FF2B5EF4-FFF2-40B4-BE49-F238E27FC236}">
                  <a16:creationId xmlns:a16="http://schemas.microsoft.com/office/drawing/2014/main" id="{E5C7AEB6-226F-4FA1-9A00-DF7FAC071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387" y="4221163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73794" name="Rectangle 79">
              <a:extLst>
                <a:ext uri="{FF2B5EF4-FFF2-40B4-BE49-F238E27FC236}">
                  <a16:creationId xmlns:a16="http://schemas.microsoft.com/office/drawing/2014/main" id="{3B9401FE-C94E-4D32-ADA6-2A908EE1A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067" y="4267283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73795" name="Line 75">
              <a:extLst>
                <a:ext uri="{FF2B5EF4-FFF2-40B4-BE49-F238E27FC236}">
                  <a16:creationId xmlns:a16="http://schemas.microsoft.com/office/drawing/2014/main" id="{CDE44D8A-7517-4807-9E79-DC95F02C7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5700" y="3789040"/>
              <a:ext cx="399257" cy="504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96" name="Line 75">
              <a:extLst>
                <a:ext uri="{FF2B5EF4-FFF2-40B4-BE49-F238E27FC236}">
                  <a16:creationId xmlns:a16="http://schemas.microsoft.com/office/drawing/2014/main" id="{D3921281-4236-4D91-AF9E-CBF4D5119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5700" y="3796147"/>
              <a:ext cx="4252143" cy="508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4">
            <a:extLst>
              <a:ext uri="{FF2B5EF4-FFF2-40B4-BE49-F238E27FC236}">
                <a16:creationId xmlns:a16="http://schemas.microsoft.com/office/drawing/2014/main" id="{95F5FDE4-2616-4C9B-9831-6E1A580195F0}"/>
              </a:ext>
            </a:extLst>
          </p:cNvPr>
          <p:cNvGrpSpPr>
            <a:grpSpLocks/>
          </p:cNvGrpSpPr>
          <p:nvPr/>
        </p:nvGrpSpPr>
        <p:grpSpPr bwMode="auto">
          <a:xfrm>
            <a:off x="4735513" y="1917700"/>
            <a:ext cx="730250" cy="725488"/>
            <a:chOff x="5375275" y="4652963"/>
            <a:chExt cx="974452" cy="966801"/>
          </a:xfrm>
        </p:grpSpPr>
        <p:sp>
          <p:nvSpPr>
            <p:cNvPr id="73784" name="Line 83">
              <a:extLst>
                <a:ext uri="{FF2B5EF4-FFF2-40B4-BE49-F238E27FC236}">
                  <a16:creationId xmlns:a16="http://schemas.microsoft.com/office/drawing/2014/main" id="{2D6D10B8-3DF1-4436-A705-7C4F2400C7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91175" y="4652963"/>
              <a:ext cx="0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5" name="Rectangle 86">
              <a:extLst>
                <a:ext uri="{FF2B5EF4-FFF2-40B4-BE49-F238E27FC236}">
                  <a16:creationId xmlns:a16="http://schemas.microsoft.com/office/drawing/2014/main" id="{E8CFF8FF-A7C3-4856-BB44-C5DFDE3A2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275" y="5259399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</a:p>
          </p:txBody>
        </p:sp>
        <p:sp>
          <p:nvSpPr>
            <p:cNvPr id="73786" name="Rectangle 79">
              <a:extLst>
                <a:ext uri="{FF2B5EF4-FFF2-40B4-BE49-F238E27FC236}">
                  <a16:creationId xmlns:a16="http://schemas.microsoft.com/office/drawing/2014/main" id="{8C64BBB5-A7CA-4842-BAC5-98AA8B045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7927" y="5259402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73787" name="Line 75">
              <a:extLst>
                <a:ext uri="{FF2B5EF4-FFF2-40B4-BE49-F238E27FC236}">
                  <a16:creationId xmlns:a16="http://schemas.microsoft.com/office/drawing/2014/main" id="{0E70DBED-DBBC-4E7E-9101-6A798E465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1338" y="4652964"/>
              <a:ext cx="483453" cy="5540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" name="Line 57">
            <a:extLst>
              <a:ext uri="{FF2B5EF4-FFF2-40B4-BE49-F238E27FC236}">
                <a16:creationId xmlns:a16="http://schemas.microsoft.com/office/drawing/2014/main" id="{308CACFF-3330-475F-8863-E08BBC4770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67313" y="68103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4" name="组合 6">
            <a:extLst>
              <a:ext uri="{FF2B5EF4-FFF2-40B4-BE49-F238E27FC236}">
                <a16:creationId xmlns:a16="http://schemas.microsoft.com/office/drawing/2014/main" id="{D1F23460-F31B-4014-A002-AFF0C1B13F23}"/>
              </a:ext>
            </a:extLst>
          </p:cNvPr>
          <p:cNvGrpSpPr>
            <a:grpSpLocks/>
          </p:cNvGrpSpPr>
          <p:nvPr/>
        </p:nvGrpSpPr>
        <p:grpSpPr bwMode="auto">
          <a:xfrm>
            <a:off x="5622925" y="1925638"/>
            <a:ext cx="3378200" cy="676275"/>
            <a:chOff x="6485155" y="3427585"/>
            <a:chExt cx="4503601" cy="901696"/>
          </a:xfrm>
        </p:grpSpPr>
        <p:sp>
          <p:nvSpPr>
            <p:cNvPr id="73774" name="Line 94">
              <a:extLst>
                <a:ext uri="{FF2B5EF4-FFF2-40B4-BE49-F238E27FC236}">
                  <a16:creationId xmlns:a16="http://schemas.microsoft.com/office/drawing/2014/main" id="{956B4F2B-6F51-485F-9EB7-4E168FC86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4150" y="3428998"/>
              <a:ext cx="77001" cy="5235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5" name="Rectangle 95">
              <a:extLst>
                <a:ext uri="{FF2B5EF4-FFF2-40B4-BE49-F238E27FC236}">
                  <a16:creationId xmlns:a16="http://schemas.microsoft.com/office/drawing/2014/main" id="{4CC3B10B-9FA4-4CD8-A035-8290DA4B8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8848" y="3908607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73776" name="Rectangle 79">
              <a:extLst>
                <a:ext uri="{FF2B5EF4-FFF2-40B4-BE49-F238E27FC236}">
                  <a16:creationId xmlns:a16="http://schemas.microsoft.com/office/drawing/2014/main" id="{E570B321-B2D2-4778-9403-6E3A3D1A5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6956" y="3968919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73777" name="Line 75">
              <a:extLst>
                <a:ext uri="{FF2B5EF4-FFF2-40B4-BE49-F238E27FC236}">
                  <a16:creationId xmlns:a16="http://schemas.microsoft.com/office/drawing/2014/main" id="{A0381762-CAF4-4B7A-AFE3-B43D198AC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3512" y="3427586"/>
              <a:ext cx="393619" cy="4679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8" name="Line 100">
              <a:extLst>
                <a:ext uri="{FF2B5EF4-FFF2-40B4-BE49-F238E27FC236}">
                  <a16:creationId xmlns:a16="http://schemas.microsoft.com/office/drawing/2014/main" id="{6C6C1E03-42BD-4B5B-8497-3CC436BA33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16452" y="3449878"/>
              <a:ext cx="64770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9" name="Line 100">
              <a:extLst>
                <a:ext uri="{FF2B5EF4-FFF2-40B4-BE49-F238E27FC236}">
                  <a16:creationId xmlns:a16="http://schemas.microsoft.com/office/drawing/2014/main" id="{86835AC7-98C2-4578-9A8D-D148E8D770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78843" y="3432416"/>
              <a:ext cx="285307" cy="476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0" name="Rectangle 103">
              <a:extLst>
                <a:ext uri="{FF2B5EF4-FFF2-40B4-BE49-F238E27FC236}">
                  <a16:creationId xmlns:a16="http://schemas.microsoft.com/office/drawing/2014/main" id="{54E4CD0F-A02B-4E8B-AF2A-E309BF3BA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5155" y="3912287"/>
              <a:ext cx="431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</a:p>
          </p:txBody>
        </p:sp>
        <p:sp>
          <p:nvSpPr>
            <p:cNvPr id="73781" name="Rectangle 103">
              <a:extLst>
                <a:ext uri="{FF2B5EF4-FFF2-40B4-BE49-F238E27FC236}">
                  <a16:creationId xmlns:a16="http://schemas.microsoft.com/office/drawing/2014/main" id="{604F52FA-FAA1-4694-AD63-AE2B879CD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540" y="3893743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</a:t>
              </a:r>
            </a:p>
          </p:txBody>
        </p:sp>
        <p:sp>
          <p:nvSpPr>
            <p:cNvPr id="73782" name="Line 75">
              <a:extLst>
                <a:ext uri="{FF2B5EF4-FFF2-40B4-BE49-F238E27FC236}">
                  <a16:creationId xmlns:a16="http://schemas.microsoft.com/office/drawing/2014/main" id="{55BAE866-88C8-49CB-B658-4F9211BFD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0280" y="3427585"/>
              <a:ext cx="3086676" cy="7026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3" name="Rectangle 87">
              <a:extLst>
                <a:ext uri="{FF2B5EF4-FFF2-40B4-BE49-F238E27FC236}">
                  <a16:creationId xmlns:a16="http://schemas.microsoft.com/office/drawing/2014/main" id="{88BB8097-AA61-47A6-9CE1-B7740E0B8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138" y="3964025"/>
              <a:ext cx="431602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9" name="Line 57">
            <a:extLst>
              <a:ext uri="{FF2B5EF4-FFF2-40B4-BE49-F238E27FC236}">
                <a16:creationId xmlns:a16="http://schemas.microsoft.com/office/drawing/2014/main" id="{8D70A60B-A34C-467C-9482-4E1BFEB260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6538" y="68103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20" name="Line 57">
            <a:extLst>
              <a:ext uri="{FF2B5EF4-FFF2-40B4-BE49-F238E27FC236}">
                <a16:creationId xmlns:a16="http://schemas.microsoft.com/office/drawing/2014/main" id="{8DA5AF5A-83E0-44E7-8DA1-08B469B45C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9888" y="68103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21" name="Line 57">
            <a:extLst>
              <a:ext uri="{FF2B5EF4-FFF2-40B4-BE49-F238E27FC236}">
                <a16:creationId xmlns:a16="http://schemas.microsoft.com/office/drawing/2014/main" id="{D89F9A22-3E4A-474E-87E5-7A0A8D06EF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1813" y="68103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5" name="组合 121">
            <a:extLst>
              <a:ext uri="{FF2B5EF4-FFF2-40B4-BE49-F238E27FC236}">
                <a16:creationId xmlns:a16="http://schemas.microsoft.com/office/drawing/2014/main" id="{5BBB2460-7C68-47CA-A763-578D95C1E2F1}"/>
              </a:ext>
            </a:extLst>
          </p:cNvPr>
          <p:cNvGrpSpPr>
            <a:grpSpLocks/>
          </p:cNvGrpSpPr>
          <p:nvPr/>
        </p:nvGrpSpPr>
        <p:grpSpPr bwMode="auto">
          <a:xfrm>
            <a:off x="5965825" y="2622550"/>
            <a:ext cx="2552700" cy="676275"/>
            <a:chOff x="6485155" y="3427586"/>
            <a:chExt cx="3403545" cy="901695"/>
          </a:xfrm>
        </p:grpSpPr>
        <p:sp>
          <p:nvSpPr>
            <p:cNvPr id="73764" name="Line 94">
              <a:extLst>
                <a:ext uri="{FF2B5EF4-FFF2-40B4-BE49-F238E27FC236}">
                  <a16:creationId xmlns:a16="http://schemas.microsoft.com/office/drawing/2014/main" id="{9E457CCC-3BAE-4F56-838F-5C36611B0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4151" y="3429001"/>
              <a:ext cx="115194" cy="5018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5" name="Rectangle 95">
              <a:extLst>
                <a:ext uri="{FF2B5EF4-FFF2-40B4-BE49-F238E27FC236}">
                  <a16:creationId xmlns:a16="http://schemas.microsoft.com/office/drawing/2014/main" id="{0A443303-583D-4DCF-A7C5-5AA72858B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8847" y="3896058"/>
              <a:ext cx="431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73766" name="Rectangle 79">
              <a:extLst>
                <a:ext uri="{FF2B5EF4-FFF2-40B4-BE49-F238E27FC236}">
                  <a16:creationId xmlns:a16="http://schemas.microsoft.com/office/drawing/2014/main" id="{E405F7C1-F95F-4CA6-8EC7-F46238149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6900" y="3968919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73767" name="Line 75">
              <a:extLst>
                <a:ext uri="{FF2B5EF4-FFF2-40B4-BE49-F238E27FC236}">
                  <a16:creationId xmlns:a16="http://schemas.microsoft.com/office/drawing/2014/main" id="{01AD9A65-6276-4D0B-936B-E937BA772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3512" y="3427586"/>
              <a:ext cx="393619" cy="467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8" name="Line 100">
              <a:extLst>
                <a:ext uri="{FF2B5EF4-FFF2-40B4-BE49-F238E27FC236}">
                  <a16:creationId xmlns:a16="http://schemas.microsoft.com/office/drawing/2014/main" id="{A720FB33-2D32-4296-BBBC-D042F7B55C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16452" y="3449878"/>
              <a:ext cx="647700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9" name="Line 100">
              <a:extLst>
                <a:ext uri="{FF2B5EF4-FFF2-40B4-BE49-F238E27FC236}">
                  <a16:creationId xmlns:a16="http://schemas.microsoft.com/office/drawing/2014/main" id="{27788362-7E8F-48B7-A8B7-499735AF75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99494" y="3432417"/>
              <a:ext cx="264657" cy="498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0" name="Rectangle 103">
              <a:extLst>
                <a:ext uri="{FF2B5EF4-FFF2-40B4-BE49-F238E27FC236}">
                  <a16:creationId xmlns:a16="http://schemas.microsoft.com/office/drawing/2014/main" id="{BABDFD1C-F461-4B72-B46E-82B1F7D92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5155" y="3912287"/>
              <a:ext cx="431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</a:p>
          </p:txBody>
        </p:sp>
        <p:sp>
          <p:nvSpPr>
            <p:cNvPr id="73771" name="Rectangle 103">
              <a:extLst>
                <a:ext uri="{FF2B5EF4-FFF2-40B4-BE49-F238E27FC236}">
                  <a16:creationId xmlns:a16="http://schemas.microsoft.com/office/drawing/2014/main" id="{A22C1AC8-8DBA-49BC-B4D2-B5B8294B1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8194" y="3893743"/>
              <a:ext cx="431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</a:t>
              </a:r>
            </a:p>
          </p:txBody>
        </p:sp>
        <p:sp>
          <p:nvSpPr>
            <p:cNvPr id="73772" name="Line 75">
              <a:extLst>
                <a:ext uri="{FF2B5EF4-FFF2-40B4-BE49-F238E27FC236}">
                  <a16:creationId xmlns:a16="http://schemas.microsoft.com/office/drawing/2014/main" id="{6CFF1E55-BBC8-4A70-B9C1-3D1A82275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0280" y="3427586"/>
              <a:ext cx="1916546" cy="608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3" name="Rectangle 87">
              <a:extLst>
                <a:ext uri="{FF2B5EF4-FFF2-40B4-BE49-F238E27FC236}">
                  <a16:creationId xmlns:a16="http://schemas.microsoft.com/office/drawing/2014/main" id="{664CB10A-3582-498A-B02C-34710E5D9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138" y="3940310"/>
              <a:ext cx="431602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3" name="Line 57">
            <a:extLst>
              <a:ext uri="{FF2B5EF4-FFF2-40B4-BE49-F238E27FC236}">
                <a16:creationId xmlns:a16="http://schemas.microsoft.com/office/drawing/2014/main" id="{AB5AF52E-160E-4C47-82E3-A10DA3A9F1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76913" y="68103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34" name="Line 57">
            <a:extLst>
              <a:ext uri="{FF2B5EF4-FFF2-40B4-BE49-F238E27FC236}">
                <a16:creationId xmlns:a16="http://schemas.microsoft.com/office/drawing/2014/main" id="{D2E81B24-C3FA-44E2-8CD8-D0FFC5BB48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2963" y="68103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35" name="Line 57">
            <a:extLst>
              <a:ext uri="{FF2B5EF4-FFF2-40B4-BE49-F238E27FC236}">
                <a16:creationId xmlns:a16="http://schemas.microsoft.com/office/drawing/2014/main" id="{A4FFCC46-8F20-4E77-8900-31FB1CD0D8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4888" y="68103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6" name="组合 135">
            <a:extLst>
              <a:ext uri="{FF2B5EF4-FFF2-40B4-BE49-F238E27FC236}">
                <a16:creationId xmlns:a16="http://schemas.microsoft.com/office/drawing/2014/main" id="{569A0223-9C4B-4736-99D6-059814605C70}"/>
              </a:ext>
            </a:extLst>
          </p:cNvPr>
          <p:cNvGrpSpPr>
            <a:grpSpLocks/>
          </p:cNvGrpSpPr>
          <p:nvPr/>
        </p:nvGrpSpPr>
        <p:grpSpPr bwMode="auto">
          <a:xfrm>
            <a:off x="6908800" y="3305175"/>
            <a:ext cx="735013" cy="649288"/>
            <a:chOff x="6888163" y="4724400"/>
            <a:chExt cx="979375" cy="865188"/>
          </a:xfrm>
        </p:grpSpPr>
        <p:sp>
          <p:nvSpPr>
            <p:cNvPr id="73760" name="Line 94">
              <a:extLst>
                <a:ext uri="{FF2B5EF4-FFF2-40B4-BE49-F238E27FC236}">
                  <a16:creationId xmlns:a16="http://schemas.microsoft.com/office/drawing/2014/main" id="{29697A7C-D782-4A9F-84A3-C090D880C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04063" y="4724400"/>
              <a:ext cx="0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1" name="Rectangle 95">
              <a:extLst>
                <a:ext uri="{FF2B5EF4-FFF2-40B4-BE49-F238E27FC236}">
                  <a16:creationId xmlns:a16="http://schemas.microsoft.com/office/drawing/2014/main" id="{FE4282F6-F27B-4CDC-B15D-FAFCC7B6B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163" y="5229225"/>
              <a:ext cx="431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</a:p>
          </p:txBody>
        </p:sp>
        <p:sp>
          <p:nvSpPr>
            <p:cNvPr id="139" name="Rectangle 79">
              <a:extLst>
                <a:ext uri="{FF2B5EF4-FFF2-40B4-BE49-F238E27FC236}">
                  <a16:creationId xmlns:a16="http://schemas.microsoft.com/office/drawing/2014/main" id="{149DBEDE-1F58-425C-9004-6CE826C42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6021" y="5204590"/>
              <a:ext cx="431517" cy="3617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73763" name="Line 75">
              <a:extLst>
                <a:ext uri="{FF2B5EF4-FFF2-40B4-BE49-F238E27FC236}">
                  <a16:creationId xmlns:a16="http://schemas.microsoft.com/office/drawing/2014/main" id="{6B6ACB76-67F5-4BA0-863F-B2CE0193D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2219" y="4724400"/>
              <a:ext cx="393619" cy="467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1" name="Rectangle 80">
            <a:extLst>
              <a:ext uri="{FF2B5EF4-FFF2-40B4-BE49-F238E27FC236}">
                <a16:creationId xmlns:a16="http://schemas.microsoft.com/office/drawing/2014/main" id="{26D624A1-473E-44A3-B2C1-84373A160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3017838"/>
            <a:ext cx="8556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</a:p>
        </p:txBody>
      </p:sp>
      <p:sp>
        <p:nvSpPr>
          <p:cNvPr id="142" name="Rectangle 80">
            <a:extLst>
              <a:ext uri="{FF2B5EF4-FFF2-40B4-BE49-F238E27FC236}">
                <a16:creationId xmlns:a16="http://schemas.microsoft.com/office/drawing/2014/main" id="{DB3758EA-2ED3-4C86-84D8-9C83A0A56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2319338"/>
            <a:ext cx="14811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</a:t>
            </a:r>
          </a:p>
        </p:txBody>
      </p:sp>
      <p:sp>
        <p:nvSpPr>
          <p:cNvPr id="143" name="Rectangle 96">
            <a:extLst>
              <a:ext uri="{FF2B5EF4-FFF2-40B4-BE49-F238E27FC236}">
                <a16:creationId xmlns:a16="http://schemas.microsoft.com/office/drawing/2014/main" id="{A104AAFD-BEFA-431D-8BE8-22E1B28F9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944563"/>
            <a:ext cx="2000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=24</a:t>
            </a: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764732D0-F1DB-4532-84C6-E02795FB5611}"/>
              </a:ext>
            </a:extLst>
          </p:cNvPr>
          <p:cNvSpPr/>
          <p:nvPr/>
        </p:nvSpPr>
        <p:spPr>
          <a:xfrm>
            <a:off x="4611688" y="3402013"/>
            <a:ext cx="725487" cy="6588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>
              <a:lnSpc>
                <a:spcPts val="2250"/>
              </a:lnSpc>
              <a:defRPr/>
            </a:pPr>
            <a:r>
              <a:rPr lang="en-US" altLang="zh-CN" sz="1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500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2250"/>
              </a:lnSpc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4 </a:t>
            </a:r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1EB2DB25-1B70-4AF3-8695-E3D8C26E04AE}"/>
              </a:ext>
            </a:extLst>
          </p:cNvPr>
          <p:cNvSpPr/>
          <p:nvPr/>
        </p:nvSpPr>
        <p:spPr>
          <a:xfrm>
            <a:off x="4627563" y="2159000"/>
            <a:ext cx="446087" cy="1228725"/>
          </a:xfrm>
          <a:custGeom>
            <a:avLst/>
            <a:gdLst>
              <a:gd name="connsiteX0" fmla="*/ 498569 w 498569"/>
              <a:gd name="connsiteY0" fmla="*/ 0 h 1637731"/>
              <a:gd name="connsiteX1" fmla="*/ 20897 w 498569"/>
              <a:gd name="connsiteY1" fmla="*/ 272955 h 1637731"/>
              <a:gd name="connsiteX2" fmla="*/ 130079 w 498569"/>
              <a:gd name="connsiteY2" fmla="*/ 1637731 h 163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569" h="1637731">
                <a:moveTo>
                  <a:pt x="498569" y="0"/>
                </a:moveTo>
                <a:cubicBezTo>
                  <a:pt x="290440" y="0"/>
                  <a:pt x="82312" y="0"/>
                  <a:pt x="20897" y="272955"/>
                </a:cubicBezTo>
                <a:cubicBezTo>
                  <a:pt x="-40518" y="545910"/>
                  <a:pt x="44780" y="1091820"/>
                  <a:pt x="130079" y="1637731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755AF61E-6E52-4603-AECC-39B3D15BC034}"/>
              </a:ext>
            </a:extLst>
          </p:cNvPr>
          <p:cNvSpPr/>
          <p:nvPr/>
        </p:nvSpPr>
        <p:spPr>
          <a:xfrm>
            <a:off x="5337175" y="3478213"/>
            <a:ext cx="2057400" cy="304800"/>
          </a:xfrm>
          <a:custGeom>
            <a:avLst/>
            <a:gdLst>
              <a:gd name="connsiteX0" fmla="*/ 0 w 2066544"/>
              <a:gd name="connsiteY0" fmla="*/ 603504 h 634951"/>
              <a:gd name="connsiteX1" fmla="*/ 1078992 w 2066544"/>
              <a:gd name="connsiteY1" fmla="*/ 566928 h 634951"/>
              <a:gd name="connsiteX2" fmla="*/ 2066544 w 2066544"/>
              <a:gd name="connsiteY2" fmla="*/ 0 h 63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6544" h="634951">
                <a:moveTo>
                  <a:pt x="0" y="603504"/>
                </a:moveTo>
                <a:cubicBezTo>
                  <a:pt x="367284" y="635508"/>
                  <a:pt x="734568" y="667512"/>
                  <a:pt x="1078992" y="566928"/>
                </a:cubicBezTo>
                <a:cubicBezTo>
                  <a:pt x="1423416" y="466344"/>
                  <a:pt x="1744980" y="233172"/>
                  <a:pt x="2066544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5B9EC02-2E0F-45B4-864D-9F28EB399DC9}"/>
              </a:ext>
            </a:extLst>
          </p:cNvPr>
          <p:cNvCxnSpPr/>
          <p:nvPr/>
        </p:nvCxnSpPr>
        <p:spPr>
          <a:xfrm flipV="1">
            <a:off x="7693025" y="2530475"/>
            <a:ext cx="115888" cy="43815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4B7B5EA-30A5-4308-988B-8239E3AF54F9}"/>
              </a:ext>
            </a:extLst>
          </p:cNvPr>
          <p:cNvCxnSpPr/>
          <p:nvPr/>
        </p:nvCxnSpPr>
        <p:spPr>
          <a:xfrm flipH="1" flipV="1">
            <a:off x="7715250" y="1833563"/>
            <a:ext cx="15875" cy="46355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53D9C65-3225-4961-8B81-9B513C051C57}"/>
              </a:ext>
            </a:extLst>
          </p:cNvPr>
          <p:cNvCxnSpPr/>
          <p:nvPr/>
        </p:nvCxnSpPr>
        <p:spPr>
          <a:xfrm flipH="1" flipV="1">
            <a:off x="7496175" y="1103313"/>
            <a:ext cx="196850" cy="42386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3">
            <a:extLst>
              <a:ext uri="{FF2B5EF4-FFF2-40B4-BE49-F238E27FC236}">
                <a16:creationId xmlns:a16="http://schemas.microsoft.com/office/drawing/2014/main" id="{505C3278-4DC4-4BA8-8ED5-0C7771D701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750" y="906463"/>
            <a:ext cx="4543425" cy="3082925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①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0 }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②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id;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enter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600" b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id.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lexeme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); 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       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+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③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ε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④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w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;} 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 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⑤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↑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pointer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baseline="-250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4; }</a:t>
            </a:r>
          </a:p>
          <a:p>
            <a:pPr marL="272654" indent="-272654" eaLnBrk="1" hangingPunct="1">
              <a:lnSpc>
                <a:spcPts val="1600"/>
              </a:lnSpc>
              <a:buFont typeface="Symbol" panose="05050102010706020507" pitchFamily="18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⑥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1600" b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4; }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⑦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real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real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8; }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⑧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ε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w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⑨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[</a:t>
            </a:r>
            <a:r>
              <a:rPr lang="en-US" altLang="zh-CN" sz="1600" b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num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]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array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num.val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baseline="-250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             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num.val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*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baseline="-250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endParaRPr lang="zh-CN" altLang="en-US" sz="1600" b="1" dirty="0">
              <a:solidFill>
                <a:srgbClr val="0000FF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5" name="Rectangle 80">
            <a:extLst>
              <a:ext uri="{FF2B5EF4-FFF2-40B4-BE49-F238E27FC236}">
                <a16:creationId xmlns:a16="http://schemas.microsoft.com/office/drawing/2014/main" id="{DDA34410-3C04-412E-B875-C7DDA3EFA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0" y="2424113"/>
            <a:ext cx="6492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</a:p>
        </p:txBody>
      </p:sp>
      <p:sp>
        <p:nvSpPr>
          <p:cNvPr id="67" name="Rectangle 80">
            <a:extLst>
              <a:ext uri="{FF2B5EF4-FFF2-40B4-BE49-F238E27FC236}">
                <a16:creationId xmlns:a16="http://schemas.microsoft.com/office/drawing/2014/main" id="{C4DE453F-4193-4C41-BC82-B77AE3AD7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338" y="3127375"/>
            <a:ext cx="6492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6410692-C544-4B6A-BEAC-DEC4044F42EB}"/>
              </a:ext>
            </a:extLst>
          </p:cNvPr>
          <p:cNvCxnSpPr/>
          <p:nvPr/>
        </p:nvCxnSpPr>
        <p:spPr>
          <a:xfrm>
            <a:off x="1116013" y="2159000"/>
            <a:ext cx="19431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F118A7D7-3E42-484F-8155-401044A3E804}"/>
              </a:ext>
            </a:extLst>
          </p:cNvPr>
          <p:cNvCxnSpPr/>
          <p:nvPr/>
        </p:nvCxnSpPr>
        <p:spPr>
          <a:xfrm>
            <a:off x="971550" y="3402013"/>
            <a:ext cx="19446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97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97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97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97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97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97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76" grpId="0"/>
      <p:bldP spid="141" grpId="0"/>
      <p:bldP spid="144" grpId="0" animBg="1"/>
      <p:bldP spid="65" grpId="0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ECB212F-E4C8-491C-BDA4-03B554C016DE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5779" name="矩形 7">
            <a:extLst>
              <a:ext uri="{FF2B5EF4-FFF2-40B4-BE49-F238E27FC236}">
                <a16:creationId xmlns:a16="http://schemas.microsoft.com/office/drawing/2014/main" id="{17A2EC88-E778-4D73-A3FB-DF2124390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6.1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声明语句的翻译</a:t>
            </a:r>
          </a:p>
          <a:p>
            <a:pPr>
              <a:lnSpc>
                <a:spcPts val="4800"/>
              </a:lnSpc>
            </a:pPr>
            <a:r>
              <a:rPr lang="en-US" altLang="zh-CN" sz="28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6.2 </a:t>
            </a:r>
            <a:r>
              <a:rPr lang="zh-CN" altLang="en-US" sz="28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赋值语句的翻译</a:t>
            </a: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6.3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控制语句的翻译</a:t>
            </a: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6.4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回填</a:t>
            </a: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6.5 switch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语句的翻译</a:t>
            </a: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6.6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过程调用语句的翻译</a:t>
            </a:r>
          </a:p>
        </p:txBody>
      </p:sp>
      <p:pic>
        <p:nvPicPr>
          <p:cNvPr id="75780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E192638B-E5C5-4DB2-975D-96E584887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62AB0250-4A4B-412D-93EA-A25BFA114F76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内容占位符 2">
            <a:extLst>
              <a:ext uri="{FF2B5EF4-FFF2-40B4-BE49-F238E27FC236}">
                <a16:creationId xmlns:a16="http://schemas.microsoft.com/office/drawing/2014/main" id="{9FDEBE84-E5DF-4CFE-9DD1-08C7F7003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131888"/>
            <a:ext cx="8391525" cy="2879725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 6.2.1</a:t>
            </a:r>
            <a:r>
              <a:rPr lang="zh-CN" altLang="en-US" sz="2800" b="1">
                <a:solidFill>
                  <a:schemeClr val="tx1"/>
                </a:solidFill>
              </a:rPr>
              <a:t>简单赋值语句的翻译</a:t>
            </a:r>
          </a:p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 6.2.2</a:t>
            </a:r>
            <a:r>
              <a:rPr lang="zh-CN" altLang="en-US" sz="2800" b="1">
                <a:solidFill>
                  <a:schemeClr val="tx1"/>
                </a:solidFill>
              </a:rPr>
              <a:t>数组引用的翻译</a:t>
            </a:r>
          </a:p>
        </p:txBody>
      </p:sp>
      <p:sp>
        <p:nvSpPr>
          <p:cNvPr id="23554" name="标题 1">
            <a:extLst>
              <a:ext uri="{FF2B5EF4-FFF2-40B4-BE49-F238E27FC236}">
                <a16:creationId xmlns:a16="http://schemas.microsoft.com/office/drawing/2014/main" id="{EDA9C723-68CA-47BE-BE8C-9219845C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赋值语句的翻译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8BA0D-F44A-4C99-8FDA-240A3C75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简单赋值语句的翻译</a:t>
            </a:r>
            <a:endParaRPr lang="zh-CN" altLang="en-US" sz="3000" i="1" dirty="0">
              <a:solidFill>
                <a:schemeClr val="tx1"/>
              </a:solidFill>
            </a:endParaRPr>
          </a:p>
        </p:txBody>
      </p:sp>
      <p:sp>
        <p:nvSpPr>
          <p:cNvPr id="79875" name="矩形 2">
            <a:extLst>
              <a:ext uri="{FF2B5EF4-FFF2-40B4-BE49-F238E27FC236}">
                <a16:creationId xmlns:a16="http://schemas.microsoft.com/office/drawing/2014/main" id="{47D31D60-7265-401D-B9E8-2C446252C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987425"/>
            <a:ext cx="3629025" cy="357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赋值语句的基本文法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15000"/>
              </a:spcBef>
              <a:buClr>
                <a:srgbClr val="31B6FD"/>
              </a:buClr>
              <a:buSzPct val="100000"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①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15000"/>
              </a:spcBef>
              <a:buClr>
                <a:srgbClr val="31B6FD"/>
              </a:buClr>
              <a:buSzPct val="100000"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②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 i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+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  <a:p>
            <a:pPr algn="just" eaLnBrk="1" hangingPunct="1">
              <a:lnSpc>
                <a:spcPts val="3000"/>
              </a:lnSpc>
              <a:spcBef>
                <a:spcPct val="15000"/>
              </a:spcBef>
              <a:buClr>
                <a:srgbClr val="31B6FD"/>
              </a:buClr>
              <a:buSzPct val="100000"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③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 i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*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  <a:p>
            <a:pPr algn="just" eaLnBrk="1" hangingPunct="1">
              <a:lnSpc>
                <a:spcPts val="3000"/>
              </a:lnSpc>
              <a:spcBef>
                <a:spcPct val="15000"/>
              </a:spcBef>
              <a:buClr>
                <a:srgbClr val="31B6FD"/>
              </a:buClr>
              <a:buSzPct val="100000"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④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 i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</a:p>
          <a:p>
            <a:pPr algn="just" eaLnBrk="1" hangingPunct="1">
              <a:lnSpc>
                <a:spcPts val="3000"/>
              </a:lnSpc>
              <a:spcBef>
                <a:spcPct val="15000"/>
              </a:spcBef>
              <a:buClr>
                <a:srgbClr val="31B6FD"/>
              </a:buClr>
              <a:buSzPct val="100000"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⑤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algn="just" eaLnBrk="1" hangingPunct="1">
              <a:lnSpc>
                <a:spcPts val="3000"/>
              </a:lnSpc>
              <a:spcBef>
                <a:spcPct val="15000"/>
              </a:spcBef>
              <a:buClr>
                <a:srgbClr val="31B6FD"/>
              </a:buClr>
              <a:buSzPct val="100000"/>
            </a:pPr>
            <a:r>
              <a:rPr lang="zh-CN" altLang="en-US" sz="2400" b="1">
                <a:latin typeface="宋体" panose="02010600030101010101" pitchFamily="2" charset="-122"/>
                <a:cs typeface="Times New Roman" panose="02020603050405020304" pitchFamily="18" charset="0"/>
              </a:rPr>
              <a:t>  ⑥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id </a:t>
            </a:r>
          </a:p>
          <a:p>
            <a:pPr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华文楷体" panose="020106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14ADCA-DC79-4923-9497-4C35D9C4A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50" y="98742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6159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赋值语句翻译的主要任务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生成对表达式求值的三地址码</a:t>
            </a:r>
            <a:endParaRPr lang="en-US" altLang="zh-CN" sz="2000" b="1">
              <a:solidFill>
                <a:srgbClr val="000000"/>
              </a:solidFill>
              <a:latin typeface="楷体" panose="02010609060101010101" pitchFamily="49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9E89D8-1DE7-425E-B00D-0D58B5B8829B}"/>
              </a:ext>
            </a:extLst>
          </p:cNvPr>
          <p:cNvSpPr/>
          <p:nvPr/>
        </p:nvSpPr>
        <p:spPr>
          <a:xfrm>
            <a:off x="5165725" y="1995488"/>
            <a:ext cx="3168650" cy="2771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273050" indent="-273050" eaLnBrk="1" hangingPunct="1">
              <a:lnSpc>
                <a:spcPts val="26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000" b="1" dirty="0">
              <a:solidFill>
                <a:prstClr val="black"/>
              </a:solidFill>
              <a:latin typeface="楷体" panose="02010609060101010101" pitchFamily="49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15950" lvl="1" indent="-273050" eaLnBrk="1" hangingPunct="1">
              <a:lnSpc>
                <a:spcPts val="26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源程序片段</a:t>
            </a:r>
            <a:endParaRPr lang="en-US" altLang="zh-CN" sz="2000" b="1" dirty="0">
              <a:solidFill>
                <a:prstClr val="black"/>
              </a:solidFill>
              <a:latin typeface="楷体" panose="02010609060101010101" pitchFamily="49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58850" lvl="2" indent="-273050" eaLnBrk="1" hangingPunct="1">
              <a:lnSpc>
                <a:spcPts val="26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(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*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b="1" dirty="0">
              <a:solidFill>
                <a:prstClr val="black"/>
              </a:solidFill>
              <a:latin typeface="楷体" panose="02010609060101010101" pitchFamily="49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15950" lvl="1" indent="-273050" eaLnBrk="1" hangingPunct="1">
              <a:lnSpc>
                <a:spcPts val="26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三地址码</a:t>
            </a:r>
            <a:endParaRPr lang="en-US" altLang="zh-CN" sz="2000" b="1" dirty="0">
              <a:solidFill>
                <a:prstClr val="black"/>
              </a:solidFill>
              <a:latin typeface="楷体" panose="02010609060101010101" pitchFamily="49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58850" lvl="2" indent="-273050" eaLnBrk="1" hangingPunct="1">
              <a:lnSpc>
                <a:spcPts val="26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958850" lvl="2" indent="-273050" eaLnBrk="1" hangingPunct="1">
              <a:lnSpc>
                <a:spcPts val="26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</a:p>
          <a:p>
            <a:pPr marL="958850" lvl="2" indent="-273050" eaLnBrk="1" hangingPunct="1">
              <a:lnSpc>
                <a:spcPts val="26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>
            <a:extLst>
              <a:ext uri="{FF2B5EF4-FFF2-40B4-BE49-F238E27FC236}">
                <a16:creationId xmlns:a16="http://schemas.microsoft.com/office/drawing/2014/main" id="{F8317683-6B5A-4FF3-8019-DD277059EF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5750" y="858838"/>
            <a:ext cx="7766050" cy="4284662"/>
          </a:xfrm>
        </p:spPr>
        <p:txBody>
          <a:bodyPr/>
          <a:lstStyle/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S.code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||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.code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||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.code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||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      	 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‘+’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.code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||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.code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||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.code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||</a:t>
            </a:r>
            <a:endParaRPr lang="en-US" altLang="zh-CN" sz="1800" b="1" i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‘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uminus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.code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id   	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		 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‘’</a:t>
            </a:r>
            <a:r>
              <a:rPr lang="en-US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; </a:t>
            </a:r>
            <a:endParaRPr lang="zh-CN" alt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17F1788-7B66-4A16-9946-6066B5F0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赋值语句的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SDT</a:t>
            </a:r>
            <a:endParaRPr lang="zh-CN" altLang="en-US" sz="3000" i="1" dirty="0">
              <a:solidFill>
                <a:schemeClr val="tx1"/>
              </a:solidFill>
            </a:endParaRPr>
          </a:p>
        </p:txBody>
      </p:sp>
      <p:sp>
        <p:nvSpPr>
          <p:cNvPr id="7" name="矩形标注 6">
            <a:extLst>
              <a:ext uri="{FF2B5EF4-FFF2-40B4-BE49-F238E27FC236}">
                <a16:creationId xmlns:a16="http://schemas.microsoft.com/office/drawing/2014/main" id="{8641392A-3ACA-46FC-B0ED-A7CE99695494}"/>
              </a:ext>
            </a:extLst>
          </p:cNvPr>
          <p:cNvSpPr/>
          <p:nvPr/>
        </p:nvSpPr>
        <p:spPr>
          <a:xfrm>
            <a:off x="3786188" y="123825"/>
            <a:ext cx="3306762" cy="585788"/>
          </a:xfrm>
          <a:prstGeom prst="wedgeRectCallout">
            <a:avLst>
              <a:gd name="adj1" fmla="val -50594"/>
              <a:gd name="adj2" fmla="val 7904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lvl="1" indent="0" eaLnBrk="1" hangingPunct="1"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lookup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：查询符号表返回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对应的记录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标注 7">
            <a:extLst>
              <a:ext uri="{FF2B5EF4-FFF2-40B4-BE49-F238E27FC236}">
                <a16:creationId xmlns:a16="http://schemas.microsoft.com/office/drawing/2014/main" id="{48204E92-DCAF-413B-B14F-282C71A72FD0}"/>
              </a:ext>
            </a:extLst>
          </p:cNvPr>
          <p:cNvSpPr/>
          <p:nvPr/>
        </p:nvSpPr>
        <p:spPr>
          <a:xfrm>
            <a:off x="4572000" y="1563688"/>
            <a:ext cx="4286250" cy="612775"/>
          </a:xfrm>
          <a:prstGeom prst="wedgeRectCallout">
            <a:avLst>
              <a:gd name="adj1" fmla="val -72988"/>
              <a:gd name="adj2" fmla="val -1276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lvl="1" indent="0" eaLnBrk="1" hangingPunct="1"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newtemp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：生成一个新的临时变量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，返回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的地址</a:t>
            </a:r>
            <a:endParaRPr lang="en-US" altLang="zh-CN" sz="20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标注 8">
            <a:extLst>
              <a:ext uri="{FF2B5EF4-FFF2-40B4-BE49-F238E27FC236}">
                <a16:creationId xmlns:a16="http://schemas.microsoft.com/office/drawing/2014/main" id="{5EA63FC4-C558-4C55-A347-B3D41D2CA4DC}"/>
              </a:ext>
            </a:extLst>
          </p:cNvPr>
          <p:cNvSpPr/>
          <p:nvPr/>
        </p:nvSpPr>
        <p:spPr>
          <a:xfrm>
            <a:off x="3881438" y="1131888"/>
            <a:ext cx="3714750" cy="323850"/>
          </a:xfrm>
          <a:prstGeom prst="wedgeRectCallout">
            <a:avLst>
              <a:gd name="adj1" fmla="val -57175"/>
              <a:gd name="adj2" fmla="val 84766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lvl="1" indent="0" eaLnBrk="1" hangingPunct="1"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：生成三地址指令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Group 18">
            <a:extLst>
              <a:ext uri="{FF2B5EF4-FFF2-40B4-BE49-F238E27FC236}">
                <a16:creationId xmlns:a16="http://schemas.microsoft.com/office/drawing/2014/main" id="{019C6724-0916-453C-B467-29A985C7BF51}"/>
              </a:ext>
            </a:extLst>
          </p:cNvPr>
          <p:cNvGraphicFramePr>
            <a:graphicFrameLocks noGrp="1"/>
          </p:cNvGraphicFramePr>
          <p:nvPr/>
        </p:nvGraphicFramePr>
        <p:xfrm>
          <a:off x="5786438" y="2808288"/>
          <a:ext cx="2133600" cy="1425575"/>
        </p:xfrm>
        <a:graphic>
          <a:graphicData uri="http://schemas.openxmlformats.org/drawingml/2006/table">
            <a:tbl>
              <a:tblPr/>
              <a:tblGrid>
                <a:gridCol w="704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符号</a:t>
                      </a:r>
                    </a:p>
                  </a:txBody>
                  <a:tcPr marL="68641" marR="68641" marT="34289" marB="342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综合属性</a:t>
                      </a:r>
                    </a:p>
                  </a:txBody>
                  <a:tcPr marL="68641" marR="68641" marT="34289" marB="342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41" marR="68641" marT="34289" marB="342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41" marR="68641" marT="34289" marB="342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4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41" marR="68641" marT="34289" marB="342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addr</a:t>
                      </a:r>
                      <a:endParaRPr kumimoji="0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41" marR="68641" marT="34289" marB="342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941" name="矩形 2">
            <a:extLst>
              <a:ext uri="{FF2B5EF4-FFF2-40B4-BE49-F238E27FC236}">
                <a16:creationId xmlns:a16="http://schemas.microsoft.com/office/drawing/2014/main" id="{CEF8CC7F-725C-41A5-A075-F53040C9D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575" y="4156075"/>
            <a:ext cx="276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42" name="矩形 3">
            <a:extLst>
              <a:ext uri="{FF2B5EF4-FFF2-40B4-BE49-F238E27FC236}">
                <a16:creationId xmlns:a16="http://schemas.microsoft.com/office/drawing/2014/main" id="{2143445A-55E0-4109-881B-4D049C121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4722813"/>
            <a:ext cx="274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zh-CN" altLang="en-US"/>
          </a:p>
        </p:txBody>
      </p:sp>
      <p:sp>
        <p:nvSpPr>
          <p:cNvPr id="81943" name="矩形 4">
            <a:extLst>
              <a:ext uri="{FF2B5EF4-FFF2-40B4-BE49-F238E27FC236}">
                <a16:creationId xmlns:a16="http://schemas.microsoft.com/office/drawing/2014/main" id="{019F422D-37A4-425E-937A-E95892143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8" y="1338263"/>
            <a:ext cx="274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44" name="矩形 5">
            <a:extLst>
              <a:ext uri="{FF2B5EF4-FFF2-40B4-BE49-F238E27FC236}">
                <a16:creationId xmlns:a16="http://schemas.microsoft.com/office/drawing/2014/main" id="{4A5A2FD1-3930-4548-B258-DD6475507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2100263"/>
            <a:ext cx="2746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45" name="矩形 10">
            <a:extLst>
              <a:ext uri="{FF2B5EF4-FFF2-40B4-BE49-F238E27FC236}">
                <a16:creationId xmlns:a16="http://schemas.microsoft.com/office/drawing/2014/main" id="{2B2FACE5-3361-453D-A1E1-9487D0F0D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2865438"/>
            <a:ext cx="276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46" name="矩形 11">
            <a:extLst>
              <a:ext uri="{FF2B5EF4-FFF2-40B4-BE49-F238E27FC236}">
                <a16:creationId xmlns:a16="http://schemas.microsoft.com/office/drawing/2014/main" id="{B8D405D4-72EE-43F9-A6B8-CFE62CE9E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75" y="3651250"/>
            <a:ext cx="276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96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96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96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962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962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962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962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DBC8808-33F4-42DC-8DAA-75895FD97DC4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7107" name="矩形 7">
            <a:extLst>
              <a:ext uri="{FF2B5EF4-FFF2-40B4-BE49-F238E27FC236}">
                <a16:creationId xmlns:a16="http://schemas.microsoft.com/office/drawing/2014/main" id="{E87C6B92-C5F5-42FF-8779-F860A4CDA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zh-CN" sz="28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6.1 </a:t>
            </a:r>
            <a:r>
              <a:rPr lang="zh-CN" altLang="en-US" sz="28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声明语句的翻译</a:t>
            </a: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6.2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赋值语句的翻译</a:t>
            </a: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6.3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控制语句的翻译</a:t>
            </a: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6.4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回填</a:t>
            </a: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6.5 switch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语句的翻译</a:t>
            </a: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6.6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过程调用语句的翻译</a:t>
            </a:r>
          </a:p>
        </p:txBody>
      </p:sp>
      <p:pic>
        <p:nvPicPr>
          <p:cNvPr id="47108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D86FCB75-4BCF-462E-BDD2-7A8967428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9C83EB7-597C-4E1F-BB3C-75314BA562C2}"/>
              </a:ext>
            </a:extLst>
          </p:cNvPr>
          <p:cNvSpPr/>
          <p:nvPr/>
        </p:nvSpPr>
        <p:spPr>
          <a:xfrm>
            <a:off x="4143375" y="357188"/>
            <a:ext cx="3165475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>
            <a:extLst>
              <a:ext uri="{FF2B5EF4-FFF2-40B4-BE49-F238E27FC236}">
                <a16:creationId xmlns:a16="http://schemas.microsoft.com/office/drawing/2014/main" id="{D8A538DA-CACE-4770-A0BB-F3E5BE0000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5750" y="858838"/>
            <a:ext cx="7766050" cy="4284662"/>
          </a:xfrm>
        </p:spPr>
        <p:txBody>
          <a:bodyPr/>
          <a:lstStyle/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S.code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||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		        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.code 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||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.code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||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	      	      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‘+’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.code 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||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.code 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||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		     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.code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||</a:t>
            </a:r>
            <a:endParaRPr lang="en-US" altLang="zh-CN" sz="1800" b="1" i="1" dirty="0">
              <a:solidFill>
                <a:srgbClr val="CC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‘=’ ‘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uminus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.code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1800" b="1" dirty="0">
              <a:solidFill>
                <a:srgbClr val="CC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id   	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		  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= ‘’</a:t>
            </a:r>
            <a:r>
              <a:rPr lang="en-US" altLang="en-US" sz="1800" b="1" dirty="0">
                <a:solidFill>
                  <a:srgbClr val="CC0000"/>
                </a:solidFill>
                <a:cs typeface="Times New Roman" panose="02020603050405020304" pitchFamily="18" charset="0"/>
              </a:rPr>
              <a:t>; </a:t>
            </a:r>
            <a:endParaRPr lang="zh-CN" altLang="en-US" sz="1800" b="1" dirty="0">
              <a:solidFill>
                <a:srgbClr val="CC0000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1DFEB19-D8A6-4E9D-89F8-778C8E5E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增量翻译</a:t>
            </a:r>
            <a:r>
              <a:rPr lang="en-US" altLang="zh-CN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>
                <a:solidFill>
                  <a:srgbClr val="000000"/>
                </a:solidFill>
              </a:rPr>
              <a:t>(</a:t>
            </a:r>
            <a:r>
              <a:rPr lang="en-US" altLang="zh-CN" sz="2200" i="1">
                <a:solidFill>
                  <a:srgbClr val="000000"/>
                </a:solidFill>
              </a:rPr>
              <a:t>Incremental Translation</a:t>
            </a:r>
            <a:r>
              <a:rPr lang="en-US" altLang="zh-CN" sz="2200">
                <a:solidFill>
                  <a:srgbClr val="000000"/>
                </a:solidFill>
              </a:rPr>
              <a:t>)</a:t>
            </a:r>
            <a:endParaRPr lang="zh-CN" altLang="en-US" sz="3000" i="1">
              <a:solidFill>
                <a:schemeClr val="tx1"/>
              </a:solidFill>
            </a:endParaRPr>
          </a:p>
        </p:txBody>
      </p:sp>
      <p:sp>
        <p:nvSpPr>
          <p:cNvPr id="83972" name="矩形 2">
            <a:extLst>
              <a:ext uri="{FF2B5EF4-FFF2-40B4-BE49-F238E27FC236}">
                <a16:creationId xmlns:a16="http://schemas.microsoft.com/office/drawing/2014/main" id="{0D43A82A-7451-4AC1-9512-4CB7E8572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575" y="4156075"/>
            <a:ext cx="276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973" name="矩形 3">
            <a:extLst>
              <a:ext uri="{FF2B5EF4-FFF2-40B4-BE49-F238E27FC236}">
                <a16:creationId xmlns:a16="http://schemas.microsoft.com/office/drawing/2014/main" id="{EA60FE37-C552-4E03-BBD0-E72329E96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4722813"/>
            <a:ext cx="274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3974" name="矩形 4">
            <a:extLst>
              <a:ext uri="{FF2B5EF4-FFF2-40B4-BE49-F238E27FC236}">
                <a16:creationId xmlns:a16="http://schemas.microsoft.com/office/drawing/2014/main" id="{0DDA3FBD-1039-4E53-A81D-4B7989D3A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8" y="1338263"/>
            <a:ext cx="274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975" name="矩形 5">
            <a:extLst>
              <a:ext uri="{FF2B5EF4-FFF2-40B4-BE49-F238E27FC236}">
                <a16:creationId xmlns:a16="http://schemas.microsoft.com/office/drawing/2014/main" id="{F918F467-63A8-42CF-A217-1C1569C5D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2100263"/>
            <a:ext cx="2746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976" name="矩形 10">
            <a:extLst>
              <a:ext uri="{FF2B5EF4-FFF2-40B4-BE49-F238E27FC236}">
                <a16:creationId xmlns:a16="http://schemas.microsoft.com/office/drawing/2014/main" id="{0B7EDD44-6DB2-4138-8C06-1A3793A1E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2865438"/>
            <a:ext cx="276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977" name="矩形 11">
            <a:extLst>
              <a:ext uri="{FF2B5EF4-FFF2-40B4-BE49-F238E27FC236}">
                <a16:creationId xmlns:a16="http://schemas.microsoft.com/office/drawing/2014/main" id="{1E7A23B6-7584-4025-9415-98DEF626E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75" y="3651250"/>
            <a:ext cx="276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">
            <a:extLst>
              <a:ext uri="{FF2B5EF4-FFF2-40B4-BE49-F238E27FC236}">
                <a16:creationId xmlns:a16="http://schemas.microsoft.com/office/drawing/2014/main" id="{A7E1BDAB-AC63-48D1-8D1C-29E7D386A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225" y="1131888"/>
            <a:ext cx="4314825" cy="992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在增量方法中，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gen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 )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不仅要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构造出一个新的三地址指令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，还要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将它添加到至今为止已生成的指令序列之后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96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96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6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62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962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62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62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962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62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962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21A249A7-867C-4AD7-A01E-0A1D2D62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123825"/>
            <a:ext cx="4491038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6" name="内容占位符 2">
            <a:extLst>
              <a:ext uri="{FF2B5EF4-FFF2-40B4-BE49-F238E27FC236}">
                <a16:creationId xmlns:a16="http://schemas.microsoft.com/office/drawing/2014/main" id="{BF9F3A2D-D154-463E-B82D-F0A94E181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3" y="915988"/>
            <a:ext cx="4765675" cy="3225800"/>
          </a:xfrm>
        </p:spPr>
        <p:txBody>
          <a:bodyPr/>
          <a:lstStyle/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     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‘+’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‘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uminus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 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	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654" indent="-272654">
              <a:defRPr/>
            </a:pPr>
            <a:endParaRPr lang="zh-CN" altLang="en-US" sz="1800" b="1" dirty="0"/>
          </a:p>
        </p:txBody>
      </p:sp>
      <p:sp>
        <p:nvSpPr>
          <p:cNvPr id="86020" name="标题 1">
            <a:extLst>
              <a:ext uri="{FF2B5EF4-FFF2-40B4-BE49-F238E27FC236}">
                <a16:creationId xmlns:a16="http://schemas.microsoft.com/office/drawing/2014/main" id="{77D9BADC-58B9-4662-9AAF-BF6B6385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200">
              <a:solidFill>
                <a:schemeClr val="tx1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404EB3-0BCA-4D56-997C-93B731389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238625"/>
            <a:ext cx="2538412" cy="379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(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*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88" name="Line 57">
            <a:extLst>
              <a:ext uri="{FF2B5EF4-FFF2-40B4-BE49-F238E27FC236}">
                <a16:creationId xmlns:a16="http://schemas.microsoft.com/office/drawing/2014/main" id="{E6E04803-EC5F-450B-8140-995961B912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9988" y="4618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0" name="Rectangle 18">
            <a:extLst>
              <a:ext uri="{FF2B5EF4-FFF2-40B4-BE49-F238E27FC236}">
                <a16:creationId xmlns:a16="http://schemas.microsoft.com/office/drawing/2014/main" id="{45E9063B-461E-4E1B-9F49-2E200B735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34181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id</a:t>
            </a:r>
          </a:p>
        </p:txBody>
      </p:sp>
      <p:sp>
        <p:nvSpPr>
          <p:cNvPr id="91" name="Rectangle 19">
            <a:extLst>
              <a:ext uri="{FF2B5EF4-FFF2-40B4-BE49-F238E27FC236}">
                <a16:creationId xmlns:a16="http://schemas.microsoft.com/office/drawing/2014/main" id="{899DE586-72E7-4EA4-B185-2CB37D185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611688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C3E9C5E-372B-44B7-B156-44EE6141CA39}"/>
              </a:ext>
            </a:extLst>
          </p:cNvPr>
          <p:cNvGrpSpPr>
            <a:grpSpLocks/>
          </p:cNvGrpSpPr>
          <p:nvPr/>
        </p:nvGrpSpPr>
        <p:grpSpPr bwMode="auto">
          <a:xfrm>
            <a:off x="3222625" y="4084638"/>
            <a:ext cx="269875" cy="528637"/>
            <a:chOff x="4295800" y="5444636"/>
            <a:chExt cx="360363" cy="704850"/>
          </a:xfrm>
        </p:grpSpPr>
        <p:sp>
          <p:nvSpPr>
            <p:cNvPr id="89" name="Rectangle 17">
              <a:extLst>
                <a:ext uri="{FF2B5EF4-FFF2-40B4-BE49-F238E27FC236}">
                  <a16:creationId xmlns:a16="http://schemas.microsoft.com/office/drawing/2014/main" id="{3E608692-A8AE-442F-827B-85E499249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800" y="5789652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$</a:t>
              </a:r>
            </a:p>
          </p:txBody>
        </p:sp>
        <p:sp>
          <p:nvSpPr>
            <p:cNvPr id="92" name="Rectangle 17">
              <a:extLst>
                <a:ext uri="{FF2B5EF4-FFF2-40B4-BE49-F238E27FC236}">
                  <a16:creationId xmlns:a16="http://schemas.microsoft.com/office/drawing/2014/main" id="{71515D89-87D6-4ED5-9CF1-B77757E8B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800" y="5444636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3" name="Rectangle 18">
            <a:extLst>
              <a:ext uri="{FF2B5EF4-FFF2-40B4-BE49-F238E27FC236}">
                <a16:creationId xmlns:a16="http://schemas.microsoft.com/office/drawing/2014/main" id="{1549ABCB-B2A6-4B93-A533-606C6873F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083050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4" name="Rectangle 15">
            <a:extLst>
              <a:ext uri="{FF2B5EF4-FFF2-40B4-BE49-F238E27FC236}">
                <a16:creationId xmlns:a16="http://schemas.microsoft.com/office/drawing/2014/main" id="{BF7FEFE4-CD51-4742-954B-33E5E3693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4354513"/>
            <a:ext cx="269875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96" name="Rectangle 15">
            <a:extLst>
              <a:ext uri="{FF2B5EF4-FFF2-40B4-BE49-F238E27FC236}">
                <a16:creationId xmlns:a16="http://schemas.microsoft.com/office/drawing/2014/main" id="{5C0D423E-31C9-42A6-BA6A-E1D196E9E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4084638"/>
            <a:ext cx="269875" cy="273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0" name="Line 57">
            <a:extLst>
              <a:ext uri="{FF2B5EF4-FFF2-40B4-BE49-F238E27FC236}">
                <a16:creationId xmlns:a16="http://schemas.microsoft.com/office/drawing/2014/main" id="{4D81259D-750A-48F2-94AE-2297F877EF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58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1" name="Line 57">
            <a:extLst>
              <a:ext uri="{FF2B5EF4-FFF2-40B4-BE49-F238E27FC236}">
                <a16:creationId xmlns:a16="http://schemas.microsoft.com/office/drawing/2014/main" id="{F8A6F044-A34E-488E-BF46-F9533971DD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781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2" name="Rectangle 18">
            <a:extLst>
              <a:ext uri="{FF2B5EF4-FFF2-40B4-BE49-F238E27FC236}">
                <a16:creationId xmlns:a16="http://schemas.microsoft.com/office/drawing/2014/main" id="{DE895A3C-BD6C-4E45-AF38-8AEB43F57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104" name="Rectangle 18">
            <a:extLst>
              <a:ext uri="{FF2B5EF4-FFF2-40B4-BE49-F238E27FC236}">
                <a16:creationId xmlns:a16="http://schemas.microsoft.com/office/drawing/2014/main" id="{B74428E5-1E80-480D-B50B-B2BF1E680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5" name="Line 57">
            <a:extLst>
              <a:ext uri="{FF2B5EF4-FFF2-40B4-BE49-F238E27FC236}">
                <a16:creationId xmlns:a16="http://schemas.microsoft.com/office/drawing/2014/main" id="{AF5C7F68-6B73-4610-B691-6BF099EC32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97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6" name="Rectangle 18">
            <a:extLst>
              <a:ext uri="{FF2B5EF4-FFF2-40B4-BE49-F238E27FC236}">
                <a16:creationId xmlns:a16="http://schemas.microsoft.com/office/drawing/2014/main" id="{0308D725-CBF6-4FC5-9A65-635F1D909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id</a:t>
            </a:r>
          </a:p>
        </p:txBody>
      </p:sp>
      <p:sp>
        <p:nvSpPr>
          <p:cNvPr id="107" name="Rectangle 19">
            <a:extLst>
              <a:ext uri="{FF2B5EF4-FFF2-40B4-BE49-F238E27FC236}">
                <a16:creationId xmlns:a16="http://schemas.microsoft.com/office/drawing/2014/main" id="{77A74D80-9B24-4CEC-92CC-5DEAD9C98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4613275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" name="Rectangle 18">
            <a:extLst>
              <a:ext uri="{FF2B5EF4-FFF2-40B4-BE49-F238E27FC236}">
                <a16:creationId xmlns:a16="http://schemas.microsoft.com/office/drawing/2014/main" id="{43791631-65A1-4A35-BECF-B94A81F22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09" name="Line 57">
            <a:extLst>
              <a:ext uri="{FF2B5EF4-FFF2-40B4-BE49-F238E27FC236}">
                <a16:creationId xmlns:a16="http://schemas.microsoft.com/office/drawing/2014/main" id="{3F596E05-B821-4771-AB03-0247058B9C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56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3" grpId="0" animBg="1"/>
      <p:bldP spid="94" grpId="0" animBg="1"/>
      <p:bldP spid="96" grpId="0" animBg="1"/>
      <p:bldP spid="102" grpId="0" animBg="1"/>
      <p:bldP spid="104" grpId="0" animBg="1"/>
      <p:bldP spid="106" grpId="0" animBg="1"/>
      <p:bldP spid="106" grpId="1" animBg="1"/>
      <p:bldP spid="107" grpId="0" animBg="1"/>
      <p:bldP spid="108" grpId="0" animBg="1"/>
      <p:bldP spid="10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36">
            <a:extLst>
              <a:ext uri="{FF2B5EF4-FFF2-40B4-BE49-F238E27FC236}">
                <a16:creationId xmlns:a16="http://schemas.microsoft.com/office/drawing/2014/main" id="{12CCFB6C-6144-42DF-956F-270B8F25C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123825"/>
            <a:ext cx="4491038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E32C963A-600D-45FC-8780-6174C47B3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238625"/>
            <a:ext cx="2538412" cy="379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(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*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88068" name="Line 57">
            <a:extLst>
              <a:ext uri="{FF2B5EF4-FFF2-40B4-BE49-F238E27FC236}">
                <a16:creationId xmlns:a16="http://schemas.microsoft.com/office/drawing/2014/main" id="{9C229A93-A568-4241-BDE5-787617345B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9988" y="4618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0" name="Rectangle 18">
            <a:extLst>
              <a:ext uri="{FF2B5EF4-FFF2-40B4-BE49-F238E27FC236}">
                <a16:creationId xmlns:a16="http://schemas.microsoft.com/office/drawing/2014/main" id="{EF3F5A98-DEBC-477B-BCDF-EF789E09C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34181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id</a:t>
            </a:r>
          </a:p>
        </p:txBody>
      </p:sp>
      <p:sp>
        <p:nvSpPr>
          <p:cNvPr id="91" name="Rectangle 19">
            <a:extLst>
              <a:ext uri="{FF2B5EF4-FFF2-40B4-BE49-F238E27FC236}">
                <a16:creationId xmlns:a16="http://schemas.microsoft.com/office/drawing/2014/main" id="{F308BFE2-FBE8-4AE6-8511-E98416801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611688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8071" name="组合 1">
            <a:extLst>
              <a:ext uri="{FF2B5EF4-FFF2-40B4-BE49-F238E27FC236}">
                <a16:creationId xmlns:a16="http://schemas.microsoft.com/office/drawing/2014/main" id="{E1446C4A-DA62-43BC-BB44-CAAF278BD0D4}"/>
              </a:ext>
            </a:extLst>
          </p:cNvPr>
          <p:cNvGrpSpPr>
            <a:grpSpLocks/>
          </p:cNvGrpSpPr>
          <p:nvPr/>
        </p:nvGrpSpPr>
        <p:grpSpPr bwMode="auto">
          <a:xfrm>
            <a:off x="3222625" y="4084638"/>
            <a:ext cx="269875" cy="528637"/>
            <a:chOff x="4295800" y="5444636"/>
            <a:chExt cx="360363" cy="704850"/>
          </a:xfrm>
        </p:grpSpPr>
        <p:sp>
          <p:nvSpPr>
            <p:cNvPr id="89" name="Rectangle 17">
              <a:extLst>
                <a:ext uri="{FF2B5EF4-FFF2-40B4-BE49-F238E27FC236}">
                  <a16:creationId xmlns:a16="http://schemas.microsoft.com/office/drawing/2014/main" id="{BA3599C4-7DBA-47DD-BB5E-2653DF23F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800" y="5789652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$</a:t>
              </a:r>
            </a:p>
          </p:txBody>
        </p:sp>
        <p:sp>
          <p:nvSpPr>
            <p:cNvPr id="92" name="Rectangle 17">
              <a:extLst>
                <a:ext uri="{FF2B5EF4-FFF2-40B4-BE49-F238E27FC236}">
                  <a16:creationId xmlns:a16="http://schemas.microsoft.com/office/drawing/2014/main" id="{69BD6A66-74B1-4341-8E06-99A4CABA5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800" y="5444636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3" name="Rectangle 18">
            <a:extLst>
              <a:ext uri="{FF2B5EF4-FFF2-40B4-BE49-F238E27FC236}">
                <a16:creationId xmlns:a16="http://schemas.microsoft.com/office/drawing/2014/main" id="{8370E523-24B3-4FB7-B7F7-910CD6960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083050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4" name="Rectangle 15">
            <a:extLst>
              <a:ext uri="{FF2B5EF4-FFF2-40B4-BE49-F238E27FC236}">
                <a16:creationId xmlns:a16="http://schemas.microsoft.com/office/drawing/2014/main" id="{6875CC00-16A7-45EA-A114-C09220FBC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4354513"/>
            <a:ext cx="269875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96" name="Rectangle 15">
            <a:extLst>
              <a:ext uri="{FF2B5EF4-FFF2-40B4-BE49-F238E27FC236}">
                <a16:creationId xmlns:a16="http://schemas.microsoft.com/office/drawing/2014/main" id="{C566F74B-51E0-4C02-A178-853342EDE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4084638"/>
            <a:ext cx="269875" cy="273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8075" name="Line 57">
            <a:extLst>
              <a:ext uri="{FF2B5EF4-FFF2-40B4-BE49-F238E27FC236}">
                <a16:creationId xmlns:a16="http://schemas.microsoft.com/office/drawing/2014/main" id="{BE83203C-3419-470A-AA5B-2C4D8C2304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58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8076" name="Line 57">
            <a:extLst>
              <a:ext uri="{FF2B5EF4-FFF2-40B4-BE49-F238E27FC236}">
                <a16:creationId xmlns:a16="http://schemas.microsoft.com/office/drawing/2014/main" id="{AFBA4584-BE1A-4175-A904-35E36A6E8C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781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2" name="Rectangle 18">
            <a:extLst>
              <a:ext uri="{FF2B5EF4-FFF2-40B4-BE49-F238E27FC236}">
                <a16:creationId xmlns:a16="http://schemas.microsoft.com/office/drawing/2014/main" id="{EDED01D7-0BA4-4DE4-B30F-94FF6197B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104" name="Rectangle 18">
            <a:extLst>
              <a:ext uri="{FF2B5EF4-FFF2-40B4-BE49-F238E27FC236}">
                <a16:creationId xmlns:a16="http://schemas.microsoft.com/office/drawing/2014/main" id="{8860DD69-67CA-4658-BD34-51DA37DAC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8079" name="Line 57">
            <a:extLst>
              <a:ext uri="{FF2B5EF4-FFF2-40B4-BE49-F238E27FC236}">
                <a16:creationId xmlns:a16="http://schemas.microsoft.com/office/drawing/2014/main" id="{5CB01AE8-ECB3-4E10-8BFD-7B9DF12483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97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6" name="Rectangle 18">
            <a:extLst>
              <a:ext uri="{FF2B5EF4-FFF2-40B4-BE49-F238E27FC236}">
                <a16:creationId xmlns:a16="http://schemas.microsoft.com/office/drawing/2014/main" id="{168AF5E7-0851-4DA3-A09B-6A168A922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07" name="Rectangle 19">
            <a:extLst>
              <a:ext uri="{FF2B5EF4-FFF2-40B4-BE49-F238E27FC236}">
                <a16:creationId xmlns:a16="http://schemas.microsoft.com/office/drawing/2014/main" id="{0C9DB5BC-303F-4B83-A493-B61397204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4613275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" name="Rectangle 18">
            <a:extLst>
              <a:ext uri="{FF2B5EF4-FFF2-40B4-BE49-F238E27FC236}">
                <a16:creationId xmlns:a16="http://schemas.microsoft.com/office/drawing/2014/main" id="{AC0515D1-BE07-48F1-A12A-E6D4BAD42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12</a:t>
            </a:r>
          </a:p>
        </p:txBody>
      </p:sp>
      <p:sp>
        <p:nvSpPr>
          <p:cNvPr id="88083" name="Line 57">
            <a:extLst>
              <a:ext uri="{FF2B5EF4-FFF2-40B4-BE49-F238E27FC236}">
                <a16:creationId xmlns:a16="http://schemas.microsoft.com/office/drawing/2014/main" id="{0C24E915-9DC6-41A2-9C7B-BA31C3A19F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56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10" name="Rectangle 18">
            <a:extLst>
              <a:ext uri="{FF2B5EF4-FFF2-40B4-BE49-F238E27FC236}">
                <a16:creationId xmlns:a16="http://schemas.microsoft.com/office/drawing/2014/main" id="{E7718EFE-D43C-4593-A424-A2098044D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12" name="Rectangle 18">
            <a:extLst>
              <a:ext uri="{FF2B5EF4-FFF2-40B4-BE49-F238E27FC236}">
                <a16:creationId xmlns:a16="http://schemas.microsoft.com/office/drawing/2014/main" id="{84A277E0-E670-44B1-8978-9B17837E1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13" name="Line 57">
            <a:extLst>
              <a:ext uri="{FF2B5EF4-FFF2-40B4-BE49-F238E27FC236}">
                <a16:creationId xmlns:a16="http://schemas.microsoft.com/office/drawing/2014/main" id="{5AF87E85-DF5F-48E0-93B7-C72700106C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15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5" name="Rectangle 18">
            <a:extLst>
              <a:ext uri="{FF2B5EF4-FFF2-40B4-BE49-F238E27FC236}">
                <a16:creationId xmlns:a16="http://schemas.microsoft.com/office/drawing/2014/main" id="{0CA52327-B47F-41A2-92EF-E014BFDFB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4341813"/>
            <a:ext cx="271463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id</a:t>
            </a:r>
          </a:p>
        </p:txBody>
      </p:sp>
      <p:sp>
        <p:nvSpPr>
          <p:cNvPr id="196" name="Rectangle 19">
            <a:extLst>
              <a:ext uri="{FF2B5EF4-FFF2-40B4-BE49-F238E27FC236}">
                <a16:creationId xmlns:a16="http://schemas.microsoft.com/office/drawing/2014/main" id="{0FBF4557-1773-4438-A07A-C18EF8869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4613275"/>
            <a:ext cx="271463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7" name="Rectangle 18">
            <a:extLst>
              <a:ext uri="{FF2B5EF4-FFF2-40B4-BE49-F238E27FC236}">
                <a16:creationId xmlns:a16="http://schemas.microsoft.com/office/drawing/2014/main" id="{A98D39C7-510E-4D84-BA10-A8239C35D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4084638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98" name="Line 57">
            <a:extLst>
              <a:ext uri="{FF2B5EF4-FFF2-40B4-BE49-F238E27FC236}">
                <a16:creationId xmlns:a16="http://schemas.microsoft.com/office/drawing/2014/main" id="{E429C8A8-6960-4946-8B2D-02B652FD86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346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8091" name="标题 1">
            <a:extLst>
              <a:ext uri="{FF2B5EF4-FFF2-40B4-BE49-F238E27FC236}">
                <a16:creationId xmlns:a16="http://schemas.microsoft.com/office/drawing/2014/main" id="{7D43C1BC-F45C-4DD0-9F83-4AD284DD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200">
              <a:solidFill>
                <a:schemeClr val="tx1"/>
              </a:solidFill>
            </a:endParaRPr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EB687A4C-CC56-40A8-BAC6-479B02BD4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3" y="915988"/>
            <a:ext cx="4765675" cy="3225800"/>
          </a:xfrm>
        </p:spPr>
        <p:txBody>
          <a:bodyPr/>
          <a:lstStyle/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     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‘+’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‘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uminus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 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	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654" indent="-272654">
              <a:defRPr/>
            </a:pPr>
            <a:endParaRPr lang="zh-CN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8" grpId="0" animBg="1"/>
      <p:bldP spid="110" grpId="0" animBg="1"/>
      <p:bldP spid="112" grpId="0" animBg="1"/>
      <p:bldP spid="195" grpId="0" animBg="1"/>
      <p:bldP spid="195" grpId="1" animBg="1"/>
      <p:bldP spid="196" grpId="0" animBg="1"/>
      <p:bldP spid="197" grpId="0" animBg="1"/>
      <p:bldP spid="19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图片 37">
            <a:extLst>
              <a:ext uri="{FF2B5EF4-FFF2-40B4-BE49-F238E27FC236}">
                <a16:creationId xmlns:a16="http://schemas.microsoft.com/office/drawing/2014/main" id="{3158FF1C-5858-46A3-8CCB-D794189B2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123825"/>
            <a:ext cx="4491038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4E957C94-5BEA-45A3-86AF-B0595E75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238625"/>
            <a:ext cx="2538412" cy="379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(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*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90116" name="Line 57">
            <a:extLst>
              <a:ext uri="{FF2B5EF4-FFF2-40B4-BE49-F238E27FC236}">
                <a16:creationId xmlns:a16="http://schemas.microsoft.com/office/drawing/2014/main" id="{4B404343-81F3-406E-9831-2DA97905D6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9988" y="4618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0" name="Rectangle 18">
            <a:extLst>
              <a:ext uri="{FF2B5EF4-FFF2-40B4-BE49-F238E27FC236}">
                <a16:creationId xmlns:a16="http://schemas.microsoft.com/office/drawing/2014/main" id="{F66A0183-AB7A-4F9C-B823-ED1C5A775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34181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id</a:t>
            </a:r>
          </a:p>
        </p:txBody>
      </p:sp>
      <p:sp>
        <p:nvSpPr>
          <p:cNvPr id="91" name="Rectangle 19">
            <a:extLst>
              <a:ext uri="{FF2B5EF4-FFF2-40B4-BE49-F238E27FC236}">
                <a16:creationId xmlns:a16="http://schemas.microsoft.com/office/drawing/2014/main" id="{7E7980A4-C48D-4E12-BC71-D8C07A895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611688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0119" name="组合 1">
            <a:extLst>
              <a:ext uri="{FF2B5EF4-FFF2-40B4-BE49-F238E27FC236}">
                <a16:creationId xmlns:a16="http://schemas.microsoft.com/office/drawing/2014/main" id="{787B899B-98C8-4716-B8D6-6EF19ABDEC6E}"/>
              </a:ext>
            </a:extLst>
          </p:cNvPr>
          <p:cNvGrpSpPr>
            <a:grpSpLocks/>
          </p:cNvGrpSpPr>
          <p:nvPr/>
        </p:nvGrpSpPr>
        <p:grpSpPr bwMode="auto">
          <a:xfrm>
            <a:off x="3222625" y="4084638"/>
            <a:ext cx="269875" cy="528637"/>
            <a:chOff x="4295800" y="5444636"/>
            <a:chExt cx="360363" cy="704850"/>
          </a:xfrm>
        </p:grpSpPr>
        <p:sp>
          <p:nvSpPr>
            <p:cNvPr id="89" name="Rectangle 17">
              <a:extLst>
                <a:ext uri="{FF2B5EF4-FFF2-40B4-BE49-F238E27FC236}">
                  <a16:creationId xmlns:a16="http://schemas.microsoft.com/office/drawing/2014/main" id="{3A9A7BF4-CEC5-4E60-A9B8-ACA4F45AB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800" y="5789652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$</a:t>
              </a:r>
            </a:p>
          </p:txBody>
        </p:sp>
        <p:sp>
          <p:nvSpPr>
            <p:cNvPr id="92" name="Rectangle 17">
              <a:extLst>
                <a:ext uri="{FF2B5EF4-FFF2-40B4-BE49-F238E27FC236}">
                  <a16:creationId xmlns:a16="http://schemas.microsoft.com/office/drawing/2014/main" id="{0A6ECECD-4A2C-4233-8F2A-AA473CBC0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800" y="5444636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3" name="Rectangle 18">
            <a:extLst>
              <a:ext uri="{FF2B5EF4-FFF2-40B4-BE49-F238E27FC236}">
                <a16:creationId xmlns:a16="http://schemas.microsoft.com/office/drawing/2014/main" id="{B5B9B4E3-3110-4315-ACD1-F20E12407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083050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4" name="Rectangle 15">
            <a:extLst>
              <a:ext uri="{FF2B5EF4-FFF2-40B4-BE49-F238E27FC236}">
                <a16:creationId xmlns:a16="http://schemas.microsoft.com/office/drawing/2014/main" id="{0A2CA51E-E627-4A0F-ADFA-F9F41B2AC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4354513"/>
            <a:ext cx="269875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96" name="Rectangle 15">
            <a:extLst>
              <a:ext uri="{FF2B5EF4-FFF2-40B4-BE49-F238E27FC236}">
                <a16:creationId xmlns:a16="http://schemas.microsoft.com/office/drawing/2014/main" id="{B3B5E79E-1268-439F-B869-4F5067F3C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4084638"/>
            <a:ext cx="269875" cy="273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0123" name="Line 57">
            <a:extLst>
              <a:ext uri="{FF2B5EF4-FFF2-40B4-BE49-F238E27FC236}">
                <a16:creationId xmlns:a16="http://schemas.microsoft.com/office/drawing/2014/main" id="{D513981E-886B-46A7-8FE1-1073A0476F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58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0124" name="Line 57">
            <a:extLst>
              <a:ext uri="{FF2B5EF4-FFF2-40B4-BE49-F238E27FC236}">
                <a16:creationId xmlns:a16="http://schemas.microsoft.com/office/drawing/2014/main" id="{BEDCABC8-B2DB-43B8-937B-9C750A21DA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781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2" name="Rectangle 18">
            <a:extLst>
              <a:ext uri="{FF2B5EF4-FFF2-40B4-BE49-F238E27FC236}">
                <a16:creationId xmlns:a16="http://schemas.microsoft.com/office/drawing/2014/main" id="{F4D12B7A-1114-46D7-9E8C-9F637B79E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104" name="Rectangle 18">
            <a:extLst>
              <a:ext uri="{FF2B5EF4-FFF2-40B4-BE49-F238E27FC236}">
                <a16:creationId xmlns:a16="http://schemas.microsoft.com/office/drawing/2014/main" id="{9EAD9745-B55C-4E7F-96E4-0E11F0661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0127" name="Line 57">
            <a:extLst>
              <a:ext uri="{FF2B5EF4-FFF2-40B4-BE49-F238E27FC236}">
                <a16:creationId xmlns:a16="http://schemas.microsoft.com/office/drawing/2014/main" id="{65AC9384-FC31-4F99-92B7-7AAF1C1F5B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97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6" name="Rectangle 18">
            <a:extLst>
              <a:ext uri="{FF2B5EF4-FFF2-40B4-BE49-F238E27FC236}">
                <a16:creationId xmlns:a16="http://schemas.microsoft.com/office/drawing/2014/main" id="{70AEDF3F-3ECF-4045-812D-3ACA12126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07" name="Rectangle 19">
            <a:extLst>
              <a:ext uri="{FF2B5EF4-FFF2-40B4-BE49-F238E27FC236}">
                <a16:creationId xmlns:a16="http://schemas.microsoft.com/office/drawing/2014/main" id="{DAD7131E-B770-4292-A522-920847A5F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4613275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" name="Rectangle 18">
            <a:extLst>
              <a:ext uri="{FF2B5EF4-FFF2-40B4-BE49-F238E27FC236}">
                <a16:creationId xmlns:a16="http://schemas.microsoft.com/office/drawing/2014/main" id="{6E03FE94-0A26-4E52-95FB-B75C99FC8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12</a:t>
            </a:r>
          </a:p>
        </p:txBody>
      </p:sp>
      <p:sp>
        <p:nvSpPr>
          <p:cNvPr id="90131" name="Line 57">
            <a:extLst>
              <a:ext uri="{FF2B5EF4-FFF2-40B4-BE49-F238E27FC236}">
                <a16:creationId xmlns:a16="http://schemas.microsoft.com/office/drawing/2014/main" id="{E9D18454-AF7A-49A9-A000-39AD87CB16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56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10" name="Rectangle 18">
            <a:extLst>
              <a:ext uri="{FF2B5EF4-FFF2-40B4-BE49-F238E27FC236}">
                <a16:creationId xmlns:a16="http://schemas.microsoft.com/office/drawing/2014/main" id="{9F91D901-7F73-4BB8-A7EE-948D4EBA5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12" name="Rectangle 18">
            <a:extLst>
              <a:ext uri="{FF2B5EF4-FFF2-40B4-BE49-F238E27FC236}">
                <a16:creationId xmlns:a16="http://schemas.microsoft.com/office/drawing/2014/main" id="{D7FFAEBB-86AA-41AE-A2C9-D03467769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0134" name="Line 57">
            <a:extLst>
              <a:ext uri="{FF2B5EF4-FFF2-40B4-BE49-F238E27FC236}">
                <a16:creationId xmlns:a16="http://schemas.microsoft.com/office/drawing/2014/main" id="{04C2B7E1-355E-4AF4-ABFA-9616EEC643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15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5" name="Rectangle 18">
            <a:extLst>
              <a:ext uri="{FF2B5EF4-FFF2-40B4-BE49-F238E27FC236}">
                <a16:creationId xmlns:a16="http://schemas.microsoft.com/office/drawing/2014/main" id="{A83B4036-E408-4071-A41A-E373D7197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4341813"/>
            <a:ext cx="271463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96" name="Rectangle 19">
            <a:extLst>
              <a:ext uri="{FF2B5EF4-FFF2-40B4-BE49-F238E27FC236}">
                <a16:creationId xmlns:a16="http://schemas.microsoft.com/office/drawing/2014/main" id="{8D548420-C4C9-4634-9EDA-141815D9B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4613275"/>
            <a:ext cx="271463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7" name="Rectangle 18">
            <a:extLst>
              <a:ext uri="{FF2B5EF4-FFF2-40B4-BE49-F238E27FC236}">
                <a16:creationId xmlns:a16="http://schemas.microsoft.com/office/drawing/2014/main" id="{8B199885-E101-41B0-B2D9-D768BDA5F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4084638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13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A71D8E-A53F-489A-8758-D2DB878DE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4010025"/>
            <a:ext cx="1141412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0139" name="Line 57">
            <a:extLst>
              <a:ext uri="{FF2B5EF4-FFF2-40B4-BE49-F238E27FC236}">
                <a16:creationId xmlns:a16="http://schemas.microsoft.com/office/drawing/2014/main" id="{5314E986-45F3-469E-98F1-5E5DD95F8F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346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0140" name="标题 1">
            <a:extLst>
              <a:ext uri="{FF2B5EF4-FFF2-40B4-BE49-F238E27FC236}">
                <a16:creationId xmlns:a16="http://schemas.microsoft.com/office/drawing/2014/main" id="{11576D1F-710A-4BB8-9C1F-BD83C0C0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200">
              <a:solidFill>
                <a:schemeClr val="tx1"/>
              </a:solidFill>
            </a:endParaRPr>
          </a:p>
        </p:txBody>
      </p:sp>
      <p:sp>
        <p:nvSpPr>
          <p:cNvPr id="34" name="内容占位符 2">
            <a:extLst>
              <a:ext uri="{FF2B5EF4-FFF2-40B4-BE49-F238E27FC236}">
                <a16:creationId xmlns:a16="http://schemas.microsoft.com/office/drawing/2014/main" id="{C89562B3-A589-4B40-959F-1C194A7F3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3" y="915988"/>
            <a:ext cx="4765675" cy="3225800"/>
          </a:xfrm>
        </p:spPr>
        <p:txBody>
          <a:bodyPr/>
          <a:lstStyle/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     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‘+’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‘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uminus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 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	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654" indent="-272654">
              <a:defRPr/>
            </a:pPr>
            <a:endParaRPr lang="zh-CN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10" grpId="0" animBg="1"/>
      <p:bldP spid="112" grpId="0" animBg="1"/>
      <p:bldP spid="195" grpId="0" animBg="1"/>
      <p:bldP spid="195" grpId="1" animBg="1"/>
      <p:bldP spid="196" grpId="0" animBg="1"/>
      <p:bldP spid="197" grpId="0" animBg="1"/>
      <p:bldP spid="19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图片 35">
            <a:extLst>
              <a:ext uri="{FF2B5EF4-FFF2-40B4-BE49-F238E27FC236}">
                <a16:creationId xmlns:a16="http://schemas.microsoft.com/office/drawing/2014/main" id="{A9C5257C-38A4-410A-9724-701B71A3E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123825"/>
            <a:ext cx="4491038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04D1E5CD-41E7-4C0D-A6F1-5B5422979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238625"/>
            <a:ext cx="2538412" cy="379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(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*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92164" name="Line 57">
            <a:extLst>
              <a:ext uri="{FF2B5EF4-FFF2-40B4-BE49-F238E27FC236}">
                <a16:creationId xmlns:a16="http://schemas.microsoft.com/office/drawing/2014/main" id="{A840824E-6DC0-46D6-84C8-0DDA823175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9988" y="4618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0" name="Rectangle 18">
            <a:extLst>
              <a:ext uri="{FF2B5EF4-FFF2-40B4-BE49-F238E27FC236}">
                <a16:creationId xmlns:a16="http://schemas.microsoft.com/office/drawing/2014/main" id="{697FD50E-F4F9-4C12-AC65-F9AB4B329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34181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id</a:t>
            </a:r>
          </a:p>
        </p:txBody>
      </p:sp>
      <p:sp>
        <p:nvSpPr>
          <p:cNvPr id="91" name="Rectangle 19">
            <a:extLst>
              <a:ext uri="{FF2B5EF4-FFF2-40B4-BE49-F238E27FC236}">
                <a16:creationId xmlns:a16="http://schemas.microsoft.com/office/drawing/2014/main" id="{332A999F-7D58-4379-A12B-8719FD734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611688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2167" name="组合 1">
            <a:extLst>
              <a:ext uri="{FF2B5EF4-FFF2-40B4-BE49-F238E27FC236}">
                <a16:creationId xmlns:a16="http://schemas.microsoft.com/office/drawing/2014/main" id="{B96F397E-7DF1-4976-B462-DF4802FA85DF}"/>
              </a:ext>
            </a:extLst>
          </p:cNvPr>
          <p:cNvGrpSpPr>
            <a:grpSpLocks/>
          </p:cNvGrpSpPr>
          <p:nvPr/>
        </p:nvGrpSpPr>
        <p:grpSpPr bwMode="auto">
          <a:xfrm>
            <a:off x="3222625" y="4084638"/>
            <a:ext cx="269875" cy="528637"/>
            <a:chOff x="4295800" y="5444636"/>
            <a:chExt cx="360363" cy="704850"/>
          </a:xfrm>
        </p:grpSpPr>
        <p:sp>
          <p:nvSpPr>
            <p:cNvPr id="89" name="Rectangle 17">
              <a:extLst>
                <a:ext uri="{FF2B5EF4-FFF2-40B4-BE49-F238E27FC236}">
                  <a16:creationId xmlns:a16="http://schemas.microsoft.com/office/drawing/2014/main" id="{9FA02020-2996-45AA-8DEB-A6A010CEB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800" y="5789652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$</a:t>
              </a:r>
            </a:p>
          </p:txBody>
        </p:sp>
        <p:sp>
          <p:nvSpPr>
            <p:cNvPr id="92" name="Rectangle 17">
              <a:extLst>
                <a:ext uri="{FF2B5EF4-FFF2-40B4-BE49-F238E27FC236}">
                  <a16:creationId xmlns:a16="http://schemas.microsoft.com/office/drawing/2014/main" id="{E0653B67-8098-4250-AC42-4F98C0DEB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800" y="5444636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3" name="Rectangle 18">
            <a:extLst>
              <a:ext uri="{FF2B5EF4-FFF2-40B4-BE49-F238E27FC236}">
                <a16:creationId xmlns:a16="http://schemas.microsoft.com/office/drawing/2014/main" id="{02086098-4F83-4AE4-AF90-2E9A13070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083050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4" name="Rectangle 15">
            <a:extLst>
              <a:ext uri="{FF2B5EF4-FFF2-40B4-BE49-F238E27FC236}">
                <a16:creationId xmlns:a16="http://schemas.microsoft.com/office/drawing/2014/main" id="{E3F88681-EF94-42A0-925B-DF5F5FA73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4354513"/>
            <a:ext cx="269875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96" name="Rectangle 15">
            <a:extLst>
              <a:ext uri="{FF2B5EF4-FFF2-40B4-BE49-F238E27FC236}">
                <a16:creationId xmlns:a16="http://schemas.microsoft.com/office/drawing/2014/main" id="{CB61E17D-7F8F-483B-873B-9F3565379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4084638"/>
            <a:ext cx="269875" cy="273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171" name="Line 57">
            <a:extLst>
              <a:ext uri="{FF2B5EF4-FFF2-40B4-BE49-F238E27FC236}">
                <a16:creationId xmlns:a16="http://schemas.microsoft.com/office/drawing/2014/main" id="{994997A9-8A89-460E-97E6-E1F47C22D9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58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2172" name="Line 57">
            <a:extLst>
              <a:ext uri="{FF2B5EF4-FFF2-40B4-BE49-F238E27FC236}">
                <a16:creationId xmlns:a16="http://schemas.microsoft.com/office/drawing/2014/main" id="{7CBACA3C-3248-4A21-BFC2-F65F130D74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781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2" name="Rectangle 18">
            <a:extLst>
              <a:ext uri="{FF2B5EF4-FFF2-40B4-BE49-F238E27FC236}">
                <a16:creationId xmlns:a16="http://schemas.microsoft.com/office/drawing/2014/main" id="{833D3B8E-1415-450C-B17B-8E8B37CC5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104" name="Rectangle 18">
            <a:extLst>
              <a:ext uri="{FF2B5EF4-FFF2-40B4-BE49-F238E27FC236}">
                <a16:creationId xmlns:a16="http://schemas.microsoft.com/office/drawing/2014/main" id="{0273C10A-16B6-4F78-874F-3CAD45787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2175" name="Line 57">
            <a:extLst>
              <a:ext uri="{FF2B5EF4-FFF2-40B4-BE49-F238E27FC236}">
                <a16:creationId xmlns:a16="http://schemas.microsoft.com/office/drawing/2014/main" id="{68ACC18A-1E1A-4587-998D-F9A378A1E5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97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6" name="Rectangle 18">
            <a:extLst>
              <a:ext uri="{FF2B5EF4-FFF2-40B4-BE49-F238E27FC236}">
                <a16:creationId xmlns:a16="http://schemas.microsoft.com/office/drawing/2014/main" id="{7CB090B4-7E03-43B5-A4ED-E11011865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4341813"/>
            <a:ext cx="341313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07" name="Rectangle 19">
            <a:extLst>
              <a:ext uri="{FF2B5EF4-FFF2-40B4-BE49-F238E27FC236}">
                <a16:creationId xmlns:a16="http://schemas.microsoft.com/office/drawing/2014/main" id="{E8F83DF6-C9C0-44FD-82D0-5D7DC03C6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4613275"/>
            <a:ext cx="315913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zh-CN" altLang="en-US" sz="1800" b="1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" name="Rectangle 18">
            <a:extLst>
              <a:ext uri="{FF2B5EF4-FFF2-40B4-BE49-F238E27FC236}">
                <a16:creationId xmlns:a16="http://schemas.microsoft.com/office/drawing/2014/main" id="{5687E92E-CB4F-44CD-89A9-DB7C59035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4084638"/>
            <a:ext cx="34131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12</a:t>
            </a:r>
          </a:p>
        </p:txBody>
      </p:sp>
      <p:sp>
        <p:nvSpPr>
          <p:cNvPr id="92179" name="Line 57">
            <a:extLst>
              <a:ext uri="{FF2B5EF4-FFF2-40B4-BE49-F238E27FC236}">
                <a16:creationId xmlns:a16="http://schemas.microsoft.com/office/drawing/2014/main" id="{47ADCC36-42AE-4A7A-BCE4-53014C5959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56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2180" name="Line 57">
            <a:extLst>
              <a:ext uri="{FF2B5EF4-FFF2-40B4-BE49-F238E27FC236}">
                <a16:creationId xmlns:a16="http://schemas.microsoft.com/office/drawing/2014/main" id="{B4146870-3A8C-4FEC-8746-A754411B09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15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2181" name="矩形 4">
            <a:extLst>
              <a:ext uri="{FF2B5EF4-FFF2-40B4-BE49-F238E27FC236}">
                <a16:creationId xmlns:a16="http://schemas.microsoft.com/office/drawing/2014/main" id="{039A4111-A8DA-448E-80A5-0ACE9D767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4010025"/>
            <a:ext cx="1141412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2182" name="Line 57">
            <a:extLst>
              <a:ext uri="{FF2B5EF4-FFF2-40B4-BE49-F238E27FC236}">
                <a16:creationId xmlns:a16="http://schemas.microsoft.com/office/drawing/2014/main" id="{78ABEA9E-F4E2-4CFC-8691-1C14C0F86D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346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9" name="Rectangle 18">
            <a:extLst>
              <a:ext uri="{FF2B5EF4-FFF2-40B4-BE49-F238E27FC236}">
                <a16:creationId xmlns:a16="http://schemas.microsoft.com/office/drawing/2014/main" id="{65350BA9-AE50-40B6-991C-3BBD7A224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01" name="Rectangle 18">
            <a:extLst>
              <a:ext uri="{FF2B5EF4-FFF2-40B4-BE49-F238E27FC236}">
                <a16:creationId xmlns:a16="http://schemas.microsoft.com/office/drawing/2014/main" id="{945526F5-25F4-4032-9E9C-8EB6DAF28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15</a:t>
            </a:r>
          </a:p>
        </p:txBody>
      </p:sp>
      <p:sp>
        <p:nvSpPr>
          <p:cNvPr id="202" name="Line 57">
            <a:extLst>
              <a:ext uri="{FF2B5EF4-FFF2-40B4-BE49-F238E27FC236}">
                <a16:creationId xmlns:a16="http://schemas.microsoft.com/office/drawing/2014/main" id="{B7236D1B-B8A8-4E37-95FC-A26C59CB8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3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2186" name="标题 1">
            <a:extLst>
              <a:ext uri="{FF2B5EF4-FFF2-40B4-BE49-F238E27FC236}">
                <a16:creationId xmlns:a16="http://schemas.microsoft.com/office/drawing/2014/main" id="{77725B7D-4A50-4B58-9BEF-63B1152C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200">
              <a:solidFill>
                <a:schemeClr val="tx1"/>
              </a:solidFill>
            </a:endParaRPr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E39ADB11-0A01-46CD-8CD8-305697D9C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3" y="915988"/>
            <a:ext cx="4765675" cy="3225800"/>
          </a:xfrm>
        </p:spPr>
        <p:txBody>
          <a:bodyPr/>
          <a:lstStyle/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     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‘+’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‘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uminus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 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	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654" indent="-272654">
              <a:defRPr/>
            </a:pPr>
            <a:endParaRPr lang="zh-CN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4" grpId="0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99" grpId="0" animBg="1"/>
      <p:bldP spid="199" grpId="1" animBg="1"/>
      <p:bldP spid="201" grpId="0" animBg="1"/>
      <p:bldP spid="20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图片 38">
            <a:extLst>
              <a:ext uri="{FF2B5EF4-FFF2-40B4-BE49-F238E27FC236}">
                <a16:creationId xmlns:a16="http://schemas.microsoft.com/office/drawing/2014/main" id="{4F39171E-5DC4-426C-99F3-2B2C1B9D5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123825"/>
            <a:ext cx="4491038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E7571418-F10E-43F6-9E64-F958DEE8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238625"/>
            <a:ext cx="2538412" cy="379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(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*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94212" name="Line 57">
            <a:extLst>
              <a:ext uri="{FF2B5EF4-FFF2-40B4-BE49-F238E27FC236}">
                <a16:creationId xmlns:a16="http://schemas.microsoft.com/office/drawing/2014/main" id="{C1AAD37B-1A01-4A75-B5EC-EF050CF7ED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9988" y="4618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0" name="Rectangle 18">
            <a:extLst>
              <a:ext uri="{FF2B5EF4-FFF2-40B4-BE49-F238E27FC236}">
                <a16:creationId xmlns:a16="http://schemas.microsoft.com/office/drawing/2014/main" id="{1BE76E40-B8B3-4BF9-A6E3-386AF28EB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34181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id</a:t>
            </a:r>
          </a:p>
        </p:txBody>
      </p:sp>
      <p:sp>
        <p:nvSpPr>
          <p:cNvPr id="91" name="Rectangle 19">
            <a:extLst>
              <a:ext uri="{FF2B5EF4-FFF2-40B4-BE49-F238E27FC236}">
                <a16:creationId xmlns:a16="http://schemas.microsoft.com/office/drawing/2014/main" id="{D4F53E95-ABEC-4421-A3E9-66BBD4405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611688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4215" name="组合 1">
            <a:extLst>
              <a:ext uri="{FF2B5EF4-FFF2-40B4-BE49-F238E27FC236}">
                <a16:creationId xmlns:a16="http://schemas.microsoft.com/office/drawing/2014/main" id="{229A1C3C-1F6E-4215-9831-00B944F8B52B}"/>
              </a:ext>
            </a:extLst>
          </p:cNvPr>
          <p:cNvGrpSpPr>
            <a:grpSpLocks/>
          </p:cNvGrpSpPr>
          <p:nvPr/>
        </p:nvGrpSpPr>
        <p:grpSpPr bwMode="auto">
          <a:xfrm>
            <a:off x="3222625" y="4084638"/>
            <a:ext cx="269875" cy="528637"/>
            <a:chOff x="4295800" y="5444636"/>
            <a:chExt cx="360363" cy="704850"/>
          </a:xfrm>
        </p:grpSpPr>
        <p:sp>
          <p:nvSpPr>
            <p:cNvPr id="89" name="Rectangle 17">
              <a:extLst>
                <a:ext uri="{FF2B5EF4-FFF2-40B4-BE49-F238E27FC236}">
                  <a16:creationId xmlns:a16="http://schemas.microsoft.com/office/drawing/2014/main" id="{5150AD27-908C-461F-92DD-79C29D0B8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800" y="5789652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$</a:t>
              </a:r>
            </a:p>
          </p:txBody>
        </p:sp>
        <p:sp>
          <p:nvSpPr>
            <p:cNvPr id="92" name="Rectangle 17">
              <a:extLst>
                <a:ext uri="{FF2B5EF4-FFF2-40B4-BE49-F238E27FC236}">
                  <a16:creationId xmlns:a16="http://schemas.microsoft.com/office/drawing/2014/main" id="{ED859628-34E7-431A-8202-9150E5E42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800" y="5444636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3" name="Rectangle 18">
            <a:extLst>
              <a:ext uri="{FF2B5EF4-FFF2-40B4-BE49-F238E27FC236}">
                <a16:creationId xmlns:a16="http://schemas.microsoft.com/office/drawing/2014/main" id="{3133D0A3-F224-43E4-874A-38290FD7B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083050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4" name="Rectangle 15">
            <a:extLst>
              <a:ext uri="{FF2B5EF4-FFF2-40B4-BE49-F238E27FC236}">
                <a16:creationId xmlns:a16="http://schemas.microsoft.com/office/drawing/2014/main" id="{7ADE375E-FBDF-4B3B-99F6-1DCC5C98A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4354513"/>
            <a:ext cx="269875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96" name="Rectangle 15">
            <a:extLst>
              <a:ext uri="{FF2B5EF4-FFF2-40B4-BE49-F238E27FC236}">
                <a16:creationId xmlns:a16="http://schemas.microsoft.com/office/drawing/2014/main" id="{DC325403-EE57-462C-843B-B96E97861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4084638"/>
            <a:ext cx="269875" cy="273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4219" name="Line 57">
            <a:extLst>
              <a:ext uri="{FF2B5EF4-FFF2-40B4-BE49-F238E27FC236}">
                <a16:creationId xmlns:a16="http://schemas.microsoft.com/office/drawing/2014/main" id="{FF928373-1473-48A1-838B-B9B9936718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58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4220" name="Line 57">
            <a:extLst>
              <a:ext uri="{FF2B5EF4-FFF2-40B4-BE49-F238E27FC236}">
                <a16:creationId xmlns:a16="http://schemas.microsoft.com/office/drawing/2014/main" id="{E68A5342-08D2-4757-8A58-96E2A97A0D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781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4221" name="Line 57">
            <a:extLst>
              <a:ext uri="{FF2B5EF4-FFF2-40B4-BE49-F238E27FC236}">
                <a16:creationId xmlns:a16="http://schemas.microsoft.com/office/drawing/2014/main" id="{51F926ED-2163-4FC1-BB60-04DC1BA1C1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97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6" name="Rectangle 18">
            <a:extLst>
              <a:ext uri="{FF2B5EF4-FFF2-40B4-BE49-F238E27FC236}">
                <a16:creationId xmlns:a16="http://schemas.microsoft.com/office/drawing/2014/main" id="{93775977-E0B0-4F62-A5C0-30AC7638E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4341813"/>
            <a:ext cx="325438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07" name="Rectangle 19">
            <a:extLst>
              <a:ext uri="{FF2B5EF4-FFF2-40B4-BE49-F238E27FC236}">
                <a16:creationId xmlns:a16="http://schemas.microsoft.com/office/drawing/2014/main" id="{0285C559-DCA4-4140-ABB8-AE81C7C9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4613275"/>
            <a:ext cx="315913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zh-CN" altLang="en-US" sz="1800" b="1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" name="Rectangle 18">
            <a:extLst>
              <a:ext uri="{FF2B5EF4-FFF2-40B4-BE49-F238E27FC236}">
                <a16:creationId xmlns:a16="http://schemas.microsoft.com/office/drawing/2014/main" id="{AF93C309-782A-4D76-B463-C43C73C53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4084638"/>
            <a:ext cx="325438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4225" name="Line 57">
            <a:extLst>
              <a:ext uri="{FF2B5EF4-FFF2-40B4-BE49-F238E27FC236}">
                <a16:creationId xmlns:a16="http://schemas.microsoft.com/office/drawing/2014/main" id="{33867875-E4F7-4F29-AA15-2DA2C9E240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56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4226" name="Line 57">
            <a:extLst>
              <a:ext uri="{FF2B5EF4-FFF2-40B4-BE49-F238E27FC236}">
                <a16:creationId xmlns:a16="http://schemas.microsoft.com/office/drawing/2014/main" id="{7A738877-9E51-4EE4-979D-F091D6112B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15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4227" name="矩形 4">
            <a:extLst>
              <a:ext uri="{FF2B5EF4-FFF2-40B4-BE49-F238E27FC236}">
                <a16:creationId xmlns:a16="http://schemas.microsoft.com/office/drawing/2014/main" id="{FEAE0C75-0E7B-45E5-9243-1463AE3C6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4010025"/>
            <a:ext cx="1141412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4228" name="Line 57">
            <a:extLst>
              <a:ext uri="{FF2B5EF4-FFF2-40B4-BE49-F238E27FC236}">
                <a16:creationId xmlns:a16="http://schemas.microsoft.com/office/drawing/2014/main" id="{1ABDA326-5503-42F7-AF49-40BA3FDAD7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346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4229" name="Line 57">
            <a:extLst>
              <a:ext uri="{FF2B5EF4-FFF2-40B4-BE49-F238E27FC236}">
                <a16:creationId xmlns:a16="http://schemas.microsoft.com/office/drawing/2014/main" id="{6E1E4D05-0CF3-49DD-9D4F-36124C66E1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3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11" name="Rectangle 18">
            <a:extLst>
              <a:ext uri="{FF2B5EF4-FFF2-40B4-BE49-F238E27FC236}">
                <a16:creationId xmlns:a16="http://schemas.microsoft.com/office/drawing/2014/main" id="{DAD59F5F-2133-4110-83C1-8C4038EEB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4341813"/>
            <a:ext cx="271463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95" name="Rectangle 18">
            <a:extLst>
              <a:ext uri="{FF2B5EF4-FFF2-40B4-BE49-F238E27FC236}">
                <a16:creationId xmlns:a16="http://schemas.microsoft.com/office/drawing/2014/main" id="{4870BA1A-9C1E-4949-9236-46F4E7202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4084638"/>
            <a:ext cx="268287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</a:p>
        </p:txBody>
      </p:sp>
      <p:sp>
        <p:nvSpPr>
          <p:cNvPr id="196" name="Line 57">
            <a:extLst>
              <a:ext uri="{FF2B5EF4-FFF2-40B4-BE49-F238E27FC236}">
                <a16:creationId xmlns:a16="http://schemas.microsoft.com/office/drawing/2014/main" id="{3987C5E2-2FB3-4F29-9B92-759D4DF89B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12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7" name="Rectangle 18">
            <a:extLst>
              <a:ext uri="{FF2B5EF4-FFF2-40B4-BE49-F238E27FC236}">
                <a16:creationId xmlns:a16="http://schemas.microsoft.com/office/drawing/2014/main" id="{0FFAB01F-0243-48C9-8D87-22E549525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id</a:t>
            </a:r>
          </a:p>
        </p:txBody>
      </p:sp>
      <p:sp>
        <p:nvSpPr>
          <p:cNvPr id="200" name="Rectangle 19">
            <a:extLst>
              <a:ext uri="{FF2B5EF4-FFF2-40B4-BE49-F238E27FC236}">
                <a16:creationId xmlns:a16="http://schemas.microsoft.com/office/drawing/2014/main" id="{C52A299D-6843-4AC4-A465-2165F369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4613275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2" name="Rectangle 18">
            <a:extLst>
              <a:ext uri="{FF2B5EF4-FFF2-40B4-BE49-F238E27FC236}">
                <a16:creationId xmlns:a16="http://schemas.microsoft.com/office/drawing/2014/main" id="{95B20D75-C669-4E1A-A14F-B2AE6549D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03" name="Line 57">
            <a:extLst>
              <a:ext uri="{FF2B5EF4-FFF2-40B4-BE49-F238E27FC236}">
                <a16:creationId xmlns:a16="http://schemas.microsoft.com/office/drawing/2014/main" id="{B9642C16-6C7E-4FCD-86D1-4C9ABFA704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4800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4237" name="标题 1">
            <a:extLst>
              <a:ext uri="{FF2B5EF4-FFF2-40B4-BE49-F238E27FC236}">
                <a16:creationId xmlns:a16="http://schemas.microsoft.com/office/drawing/2014/main" id="{21947078-11FA-4C84-A71B-52CAF60D8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200">
              <a:solidFill>
                <a:schemeClr val="tx1"/>
              </a:solidFill>
            </a:endParaRPr>
          </a:p>
        </p:txBody>
      </p: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CFAB3452-8BA9-4F43-8F6D-A659EC1D4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3" y="915988"/>
            <a:ext cx="4765675" cy="3225800"/>
          </a:xfrm>
        </p:spPr>
        <p:txBody>
          <a:bodyPr/>
          <a:lstStyle/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     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‘+’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‘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uminus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 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	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654" indent="-272654">
              <a:defRPr/>
            </a:pPr>
            <a:endParaRPr lang="zh-CN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11" grpId="0" animBg="1"/>
      <p:bldP spid="195" grpId="0" animBg="1"/>
      <p:bldP spid="197" grpId="0" animBg="1"/>
      <p:bldP spid="197" grpId="1" animBg="1"/>
      <p:bldP spid="200" grpId="0" animBg="1"/>
      <p:bldP spid="202" grpId="0" animBg="1"/>
      <p:bldP spid="20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图片 39">
            <a:extLst>
              <a:ext uri="{FF2B5EF4-FFF2-40B4-BE49-F238E27FC236}">
                <a16:creationId xmlns:a16="http://schemas.microsoft.com/office/drawing/2014/main" id="{1843EF21-BA28-46E8-A993-84947C591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123825"/>
            <a:ext cx="4491038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D2A0F776-5B5C-4FCC-B465-A224F968C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238625"/>
            <a:ext cx="2538412" cy="379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(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*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96260" name="Line 57">
            <a:extLst>
              <a:ext uri="{FF2B5EF4-FFF2-40B4-BE49-F238E27FC236}">
                <a16:creationId xmlns:a16="http://schemas.microsoft.com/office/drawing/2014/main" id="{F33AAC59-06C1-4724-89ED-27243211AD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9988" y="4618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0" name="Rectangle 18">
            <a:extLst>
              <a:ext uri="{FF2B5EF4-FFF2-40B4-BE49-F238E27FC236}">
                <a16:creationId xmlns:a16="http://schemas.microsoft.com/office/drawing/2014/main" id="{00B3DD5B-8943-46F2-ABD0-E9162ADA9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34181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id</a:t>
            </a:r>
          </a:p>
        </p:txBody>
      </p:sp>
      <p:sp>
        <p:nvSpPr>
          <p:cNvPr id="91" name="Rectangle 19">
            <a:extLst>
              <a:ext uri="{FF2B5EF4-FFF2-40B4-BE49-F238E27FC236}">
                <a16:creationId xmlns:a16="http://schemas.microsoft.com/office/drawing/2014/main" id="{EC376BA7-0BBE-49CC-9815-D953DF26A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611688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6263" name="组合 1">
            <a:extLst>
              <a:ext uri="{FF2B5EF4-FFF2-40B4-BE49-F238E27FC236}">
                <a16:creationId xmlns:a16="http://schemas.microsoft.com/office/drawing/2014/main" id="{E4A8DFD8-56C9-4259-A7C3-3EB5730A0F34}"/>
              </a:ext>
            </a:extLst>
          </p:cNvPr>
          <p:cNvGrpSpPr>
            <a:grpSpLocks/>
          </p:cNvGrpSpPr>
          <p:nvPr/>
        </p:nvGrpSpPr>
        <p:grpSpPr bwMode="auto">
          <a:xfrm>
            <a:off x="3222625" y="4084638"/>
            <a:ext cx="269875" cy="528637"/>
            <a:chOff x="4295800" y="5444636"/>
            <a:chExt cx="360363" cy="704850"/>
          </a:xfrm>
        </p:grpSpPr>
        <p:sp>
          <p:nvSpPr>
            <p:cNvPr id="89" name="Rectangle 17">
              <a:extLst>
                <a:ext uri="{FF2B5EF4-FFF2-40B4-BE49-F238E27FC236}">
                  <a16:creationId xmlns:a16="http://schemas.microsoft.com/office/drawing/2014/main" id="{A52D03B8-7BDE-41AC-956D-C75707942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800" y="5789652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$</a:t>
              </a:r>
            </a:p>
          </p:txBody>
        </p:sp>
        <p:sp>
          <p:nvSpPr>
            <p:cNvPr id="92" name="Rectangle 17">
              <a:extLst>
                <a:ext uri="{FF2B5EF4-FFF2-40B4-BE49-F238E27FC236}">
                  <a16:creationId xmlns:a16="http://schemas.microsoft.com/office/drawing/2014/main" id="{0B031BB2-9CDB-4FAD-8B80-9BD4FF543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800" y="5444636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3" name="Rectangle 18">
            <a:extLst>
              <a:ext uri="{FF2B5EF4-FFF2-40B4-BE49-F238E27FC236}">
                <a16:creationId xmlns:a16="http://schemas.microsoft.com/office/drawing/2014/main" id="{582DB550-C908-4E5B-AF90-37A24A70B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083050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4" name="Rectangle 15">
            <a:extLst>
              <a:ext uri="{FF2B5EF4-FFF2-40B4-BE49-F238E27FC236}">
                <a16:creationId xmlns:a16="http://schemas.microsoft.com/office/drawing/2014/main" id="{47D1C48D-1DB4-40B2-9258-97E282D1A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4354513"/>
            <a:ext cx="269875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96" name="Rectangle 15">
            <a:extLst>
              <a:ext uri="{FF2B5EF4-FFF2-40B4-BE49-F238E27FC236}">
                <a16:creationId xmlns:a16="http://schemas.microsoft.com/office/drawing/2014/main" id="{D401221A-1FCE-403B-A143-B7966ECBD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4084638"/>
            <a:ext cx="269875" cy="273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6267" name="Line 57">
            <a:extLst>
              <a:ext uri="{FF2B5EF4-FFF2-40B4-BE49-F238E27FC236}">
                <a16:creationId xmlns:a16="http://schemas.microsoft.com/office/drawing/2014/main" id="{13CBF1D9-9673-4917-90EA-5B80E88DE6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58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6268" name="Line 57">
            <a:extLst>
              <a:ext uri="{FF2B5EF4-FFF2-40B4-BE49-F238E27FC236}">
                <a16:creationId xmlns:a16="http://schemas.microsoft.com/office/drawing/2014/main" id="{644C469C-46C2-4CA8-88FE-BF3F5916D3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781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6269" name="Line 57">
            <a:extLst>
              <a:ext uri="{FF2B5EF4-FFF2-40B4-BE49-F238E27FC236}">
                <a16:creationId xmlns:a16="http://schemas.microsoft.com/office/drawing/2014/main" id="{2B3B3D53-768F-45E9-AABF-528B2268F9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97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6" name="Rectangle 18">
            <a:extLst>
              <a:ext uri="{FF2B5EF4-FFF2-40B4-BE49-F238E27FC236}">
                <a16:creationId xmlns:a16="http://schemas.microsoft.com/office/drawing/2014/main" id="{643E5CD0-02D5-4A20-A158-896D4D7FA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4341813"/>
            <a:ext cx="325438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07" name="Rectangle 19">
            <a:extLst>
              <a:ext uri="{FF2B5EF4-FFF2-40B4-BE49-F238E27FC236}">
                <a16:creationId xmlns:a16="http://schemas.microsoft.com/office/drawing/2014/main" id="{4208B26D-8C09-4E37-8DAC-FE9721522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4613275"/>
            <a:ext cx="315913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zh-CN" altLang="en-US" sz="1800" b="1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" name="Rectangle 18">
            <a:extLst>
              <a:ext uri="{FF2B5EF4-FFF2-40B4-BE49-F238E27FC236}">
                <a16:creationId xmlns:a16="http://schemas.microsoft.com/office/drawing/2014/main" id="{95CB31EF-5733-4FF4-BBE7-794E40F88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63" y="4084638"/>
            <a:ext cx="32702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6273" name="Line 57">
            <a:extLst>
              <a:ext uri="{FF2B5EF4-FFF2-40B4-BE49-F238E27FC236}">
                <a16:creationId xmlns:a16="http://schemas.microsoft.com/office/drawing/2014/main" id="{226D014B-3396-4870-85CB-072461632E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56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6274" name="Line 57">
            <a:extLst>
              <a:ext uri="{FF2B5EF4-FFF2-40B4-BE49-F238E27FC236}">
                <a16:creationId xmlns:a16="http://schemas.microsoft.com/office/drawing/2014/main" id="{17624371-F1C6-427E-8AF8-0CB82E3D21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15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6275" name="矩形 4">
            <a:extLst>
              <a:ext uri="{FF2B5EF4-FFF2-40B4-BE49-F238E27FC236}">
                <a16:creationId xmlns:a16="http://schemas.microsoft.com/office/drawing/2014/main" id="{D02967BF-1527-4F3D-85D1-743C1575D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4010025"/>
            <a:ext cx="1141412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6276" name="Line 57">
            <a:extLst>
              <a:ext uri="{FF2B5EF4-FFF2-40B4-BE49-F238E27FC236}">
                <a16:creationId xmlns:a16="http://schemas.microsoft.com/office/drawing/2014/main" id="{7A345298-4905-4BE2-8606-424C110B2A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346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6277" name="Line 57">
            <a:extLst>
              <a:ext uri="{FF2B5EF4-FFF2-40B4-BE49-F238E27FC236}">
                <a16:creationId xmlns:a16="http://schemas.microsoft.com/office/drawing/2014/main" id="{2AE4887F-F05C-4EE3-950A-6CA1BCC293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3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11" name="Rectangle 18">
            <a:extLst>
              <a:ext uri="{FF2B5EF4-FFF2-40B4-BE49-F238E27FC236}">
                <a16:creationId xmlns:a16="http://schemas.microsoft.com/office/drawing/2014/main" id="{86A2EBC6-BC39-42A7-B1F1-1BB619683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4341813"/>
            <a:ext cx="271463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95" name="Rectangle 18">
            <a:extLst>
              <a:ext uri="{FF2B5EF4-FFF2-40B4-BE49-F238E27FC236}">
                <a16:creationId xmlns:a16="http://schemas.microsoft.com/office/drawing/2014/main" id="{165BA71C-45B3-4E72-A5C0-7D6F7F444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4084638"/>
            <a:ext cx="268287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</a:p>
        </p:txBody>
      </p:sp>
      <p:sp>
        <p:nvSpPr>
          <p:cNvPr id="96280" name="Line 57">
            <a:extLst>
              <a:ext uri="{FF2B5EF4-FFF2-40B4-BE49-F238E27FC236}">
                <a16:creationId xmlns:a16="http://schemas.microsoft.com/office/drawing/2014/main" id="{6C81A0D3-EF9F-4361-9DF7-DB0376021D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12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7" name="Rectangle 18">
            <a:extLst>
              <a:ext uri="{FF2B5EF4-FFF2-40B4-BE49-F238E27FC236}">
                <a16:creationId xmlns:a16="http://schemas.microsoft.com/office/drawing/2014/main" id="{484AB2D4-1B6A-4921-B665-4F8EF8BCF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00" name="Rectangle 19">
            <a:extLst>
              <a:ext uri="{FF2B5EF4-FFF2-40B4-BE49-F238E27FC236}">
                <a16:creationId xmlns:a16="http://schemas.microsoft.com/office/drawing/2014/main" id="{5753EB93-5759-446E-B9CB-BCA3373A3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4613275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2" name="Rectangle 18">
            <a:extLst>
              <a:ext uri="{FF2B5EF4-FFF2-40B4-BE49-F238E27FC236}">
                <a16:creationId xmlns:a16="http://schemas.microsoft.com/office/drawing/2014/main" id="{4DD7F406-A3C9-4919-B089-FD4619065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14</a:t>
            </a:r>
          </a:p>
        </p:txBody>
      </p:sp>
      <p:sp>
        <p:nvSpPr>
          <p:cNvPr id="96284" name="Line 57">
            <a:extLst>
              <a:ext uri="{FF2B5EF4-FFF2-40B4-BE49-F238E27FC236}">
                <a16:creationId xmlns:a16="http://schemas.microsoft.com/office/drawing/2014/main" id="{A1579C56-C158-4EF6-B6A4-F7361319DA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4800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B6BB727-A22B-4928-80AD-2E7904F88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4354513"/>
            <a:ext cx="10525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96286" name="标题 1">
            <a:extLst>
              <a:ext uri="{FF2B5EF4-FFF2-40B4-BE49-F238E27FC236}">
                <a16:creationId xmlns:a16="http://schemas.microsoft.com/office/drawing/2014/main" id="{4255C907-7771-44D3-914C-92127BA9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200">
              <a:solidFill>
                <a:schemeClr val="tx1"/>
              </a:solidFill>
            </a:endParaRPr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28016746-CE08-476E-B9DD-5CF52B39A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3" y="915988"/>
            <a:ext cx="4765675" cy="3225800"/>
          </a:xfrm>
        </p:spPr>
        <p:txBody>
          <a:bodyPr/>
          <a:lstStyle/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     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‘+’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‘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uminus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 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	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654" indent="-272654">
              <a:defRPr/>
            </a:pPr>
            <a:endParaRPr lang="zh-CN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11" grpId="0" animBg="1"/>
      <p:bldP spid="195" grpId="0" animBg="1"/>
      <p:bldP spid="197" grpId="0" animBg="1"/>
      <p:bldP spid="197" grpId="1" animBg="1"/>
      <p:bldP spid="200" grpId="0" animBg="1"/>
      <p:bldP spid="202" grpId="0" animBg="1"/>
      <p:bldP spid="202" grpId="1" animBg="1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图片 38">
            <a:extLst>
              <a:ext uri="{FF2B5EF4-FFF2-40B4-BE49-F238E27FC236}">
                <a16:creationId xmlns:a16="http://schemas.microsoft.com/office/drawing/2014/main" id="{3BCAA456-EA7A-4E90-ABEE-234234CF0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123825"/>
            <a:ext cx="4491038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D1D1B9EA-2D04-456C-B01A-BD3E4B250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238625"/>
            <a:ext cx="2538412" cy="379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(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*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98308" name="Line 57">
            <a:extLst>
              <a:ext uri="{FF2B5EF4-FFF2-40B4-BE49-F238E27FC236}">
                <a16:creationId xmlns:a16="http://schemas.microsoft.com/office/drawing/2014/main" id="{E4F7B14D-2480-415A-BADF-801F512233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9988" y="4618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0" name="Rectangle 18">
            <a:extLst>
              <a:ext uri="{FF2B5EF4-FFF2-40B4-BE49-F238E27FC236}">
                <a16:creationId xmlns:a16="http://schemas.microsoft.com/office/drawing/2014/main" id="{ACFEB61B-14D6-4C23-B1B6-B70B9C51B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34181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id</a:t>
            </a:r>
          </a:p>
        </p:txBody>
      </p:sp>
      <p:sp>
        <p:nvSpPr>
          <p:cNvPr id="91" name="Rectangle 19">
            <a:extLst>
              <a:ext uri="{FF2B5EF4-FFF2-40B4-BE49-F238E27FC236}">
                <a16:creationId xmlns:a16="http://schemas.microsoft.com/office/drawing/2014/main" id="{E8474013-3965-4750-B9BE-6BE67AEEB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611688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8311" name="组合 1">
            <a:extLst>
              <a:ext uri="{FF2B5EF4-FFF2-40B4-BE49-F238E27FC236}">
                <a16:creationId xmlns:a16="http://schemas.microsoft.com/office/drawing/2014/main" id="{5CD7459B-330E-4C86-80DE-325B97CC03E2}"/>
              </a:ext>
            </a:extLst>
          </p:cNvPr>
          <p:cNvGrpSpPr>
            <a:grpSpLocks/>
          </p:cNvGrpSpPr>
          <p:nvPr/>
        </p:nvGrpSpPr>
        <p:grpSpPr bwMode="auto">
          <a:xfrm>
            <a:off x="3222625" y="4084638"/>
            <a:ext cx="269875" cy="528637"/>
            <a:chOff x="4295800" y="5444636"/>
            <a:chExt cx="360363" cy="704850"/>
          </a:xfrm>
        </p:grpSpPr>
        <p:sp>
          <p:nvSpPr>
            <p:cNvPr id="89" name="Rectangle 17">
              <a:extLst>
                <a:ext uri="{FF2B5EF4-FFF2-40B4-BE49-F238E27FC236}">
                  <a16:creationId xmlns:a16="http://schemas.microsoft.com/office/drawing/2014/main" id="{C0B351F6-4048-4D2F-AD16-6EE1EDEE3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800" y="5789652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$</a:t>
              </a:r>
            </a:p>
          </p:txBody>
        </p:sp>
        <p:sp>
          <p:nvSpPr>
            <p:cNvPr id="92" name="Rectangle 17">
              <a:extLst>
                <a:ext uri="{FF2B5EF4-FFF2-40B4-BE49-F238E27FC236}">
                  <a16:creationId xmlns:a16="http://schemas.microsoft.com/office/drawing/2014/main" id="{58F007C2-8FF2-4563-BF2F-3465A0D4E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800" y="5444636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3" name="Rectangle 18">
            <a:extLst>
              <a:ext uri="{FF2B5EF4-FFF2-40B4-BE49-F238E27FC236}">
                <a16:creationId xmlns:a16="http://schemas.microsoft.com/office/drawing/2014/main" id="{D3DD7203-40DE-4C58-A162-CA4BA0949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083050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4" name="Rectangle 15">
            <a:extLst>
              <a:ext uri="{FF2B5EF4-FFF2-40B4-BE49-F238E27FC236}">
                <a16:creationId xmlns:a16="http://schemas.microsoft.com/office/drawing/2014/main" id="{5DB6E9B1-636D-4516-8D28-60C7D953D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4354513"/>
            <a:ext cx="269875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96" name="Rectangle 15">
            <a:extLst>
              <a:ext uri="{FF2B5EF4-FFF2-40B4-BE49-F238E27FC236}">
                <a16:creationId xmlns:a16="http://schemas.microsoft.com/office/drawing/2014/main" id="{C1319448-BB6D-4F96-8167-F7310F627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4084638"/>
            <a:ext cx="269875" cy="273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8315" name="Line 57">
            <a:extLst>
              <a:ext uri="{FF2B5EF4-FFF2-40B4-BE49-F238E27FC236}">
                <a16:creationId xmlns:a16="http://schemas.microsoft.com/office/drawing/2014/main" id="{2C5A2CC0-6F34-4778-97BF-4DD5739E1E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58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8316" name="Line 57">
            <a:extLst>
              <a:ext uri="{FF2B5EF4-FFF2-40B4-BE49-F238E27FC236}">
                <a16:creationId xmlns:a16="http://schemas.microsoft.com/office/drawing/2014/main" id="{4D1C5388-F53F-4C86-B749-227FEABC35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781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8317" name="Line 57">
            <a:extLst>
              <a:ext uri="{FF2B5EF4-FFF2-40B4-BE49-F238E27FC236}">
                <a16:creationId xmlns:a16="http://schemas.microsoft.com/office/drawing/2014/main" id="{1497FD33-B56B-429F-BB2E-CFD7563D6B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97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6" name="Rectangle 18">
            <a:extLst>
              <a:ext uri="{FF2B5EF4-FFF2-40B4-BE49-F238E27FC236}">
                <a16:creationId xmlns:a16="http://schemas.microsoft.com/office/drawing/2014/main" id="{3AE4EACB-27FA-4113-A95B-FB62876D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63" y="4341813"/>
            <a:ext cx="32702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07" name="Rectangle 19">
            <a:extLst>
              <a:ext uri="{FF2B5EF4-FFF2-40B4-BE49-F238E27FC236}">
                <a16:creationId xmlns:a16="http://schemas.microsoft.com/office/drawing/2014/main" id="{10E59B34-A917-421A-A0AA-A920DA881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4613275"/>
            <a:ext cx="315913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CN" altLang="en-US" sz="1800" b="1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" name="Rectangle 18">
            <a:extLst>
              <a:ext uri="{FF2B5EF4-FFF2-40B4-BE49-F238E27FC236}">
                <a16:creationId xmlns:a16="http://schemas.microsoft.com/office/drawing/2014/main" id="{77C57359-75E4-4CA1-BBC5-6B5187894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63" y="4084638"/>
            <a:ext cx="32702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8321" name="Line 57">
            <a:extLst>
              <a:ext uri="{FF2B5EF4-FFF2-40B4-BE49-F238E27FC236}">
                <a16:creationId xmlns:a16="http://schemas.microsoft.com/office/drawing/2014/main" id="{D7340B61-F1EC-449D-8730-65AC22F08C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56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8322" name="Line 57">
            <a:extLst>
              <a:ext uri="{FF2B5EF4-FFF2-40B4-BE49-F238E27FC236}">
                <a16:creationId xmlns:a16="http://schemas.microsoft.com/office/drawing/2014/main" id="{E5564733-6F71-44E1-AB2E-D8030FEA8B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15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8323" name="矩形 4">
            <a:extLst>
              <a:ext uri="{FF2B5EF4-FFF2-40B4-BE49-F238E27FC236}">
                <a16:creationId xmlns:a16="http://schemas.microsoft.com/office/drawing/2014/main" id="{9F5094C8-6EB9-4D0F-BEE2-A2CDE36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4010025"/>
            <a:ext cx="1141412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24" name="Line 57">
            <a:extLst>
              <a:ext uri="{FF2B5EF4-FFF2-40B4-BE49-F238E27FC236}">
                <a16:creationId xmlns:a16="http://schemas.microsoft.com/office/drawing/2014/main" id="{D2E4FFAA-160C-4F4C-817F-A97EE6B748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346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8325" name="Line 57">
            <a:extLst>
              <a:ext uri="{FF2B5EF4-FFF2-40B4-BE49-F238E27FC236}">
                <a16:creationId xmlns:a16="http://schemas.microsoft.com/office/drawing/2014/main" id="{251F6B69-FA84-4971-AB53-0DFBE27ADB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3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8326" name="Line 57">
            <a:extLst>
              <a:ext uri="{FF2B5EF4-FFF2-40B4-BE49-F238E27FC236}">
                <a16:creationId xmlns:a16="http://schemas.microsoft.com/office/drawing/2014/main" id="{DC7F101D-FC7D-40B1-B45E-94261EC867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12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8327" name="Line 57">
            <a:extLst>
              <a:ext uri="{FF2B5EF4-FFF2-40B4-BE49-F238E27FC236}">
                <a16:creationId xmlns:a16="http://schemas.microsoft.com/office/drawing/2014/main" id="{43557EB1-BC51-45F1-A6B8-426FB8F039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4800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8328" name="矩形 2">
            <a:extLst>
              <a:ext uri="{FF2B5EF4-FFF2-40B4-BE49-F238E27FC236}">
                <a16:creationId xmlns:a16="http://schemas.microsoft.com/office/drawing/2014/main" id="{ED1D3A30-30DF-4C32-90F0-42A81BC3F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4354513"/>
            <a:ext cx="10525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9" name="Rectangle 18">
            <a:extLst>
              <a:ext uri="{FF2B5EF4-FFF2-40B4-BE49-F238E27FC236}">
                <a16:creationId xmlns:a16="http://schemas.microsoft.com/office/drawing/2014/main" id="{8BE36ECA-1E59-4B96-A237-C94D83D3D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4341813"/>
            <a:ext cx="271463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204" name="Rectangle 18">
            <a:extLst>
              <a:ext uri="{FF2B5EF4-FFF2-40B4-BE49-F238E27FC236}">
                <a16:creationId xmlns:a16="http://schemas.microsoft.com/office/drawing/2014/main" id="{01A537A8-D4F6-4692-88D2-9C4FDDCE8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4084638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05" name="Line 57">
            <a:extLst>
              <a:ext uri="{FF2B5EF4-FFF2-40B4-BE49-F238E27FC236}">
                <a16:creationId xmlns:a16="http://schemas.microsoft.com/office/drawing/2014/main" id="{7942942E-34ED-4F53-9ADB-89A815AE06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911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EF6A8F-F038-4D31-A1A9-9C59085A8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8" y="4732338"/>
            <a:ext cx="1016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endParaRPr kumimoji="1"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333" name="标题 1">
            <a:extLst>
              <a:ext uri="{FF2B5EF4-FFF2-40B4-BE49-F238E27FC236}">
                <a16:creationId xmlns:a16="http://schemas.microsoft.com/office/drawing/2014/main" id="{44A18643-F3CA-478E-87D2-0F3D0C24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200">
              <a:solidFill>
                <a:schemeClr val="tx1"/>
              </a:solidFill>
            </a:endParaRPr>
          </a:p>
        </p:txBody>
      </p: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E448C993-9FEA-4311-8658-0FB950642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3" y="915988"/>
            <a:ext cx="4765675" cy="3225800"/>
          </a:xfrm>
        </p:spPr>
        <p:txBody>
          <a:bodyPr/>
          <a:lstStyle/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     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‘+’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‘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uminus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 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	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654" indent="-272654">
              <a:defRPr/>
            </a:pPr>
            <a:endParaRPr lang="zh-CN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3" grpId="0" animBg="1"/>
      <p:bldP spid="94" grpId="0" animBg="1"/>
      <p:bldP spid="96" grpId="0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99" grpId="0" animBg="1"/>
      <p:bldP spid="199" grpId="1" animBg="1"/>
      <p:bldP spid="204" grpId="0" animBg="1"/>
      <p:bldP spid="204" grpId="1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图片 30">
            <a:extLst>
              <a:ext uri="{FF2B5EF4-FFF2-40B4-BE49-F238E27FC236}">
                <a16:creationId xmlns:a16="http://schemas.microsoft.com/office/drawing/2014/main" id="{D2050779-CFDC-4258-9F23-9D9FFB903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123825"/>
            <a:ext cx="4491038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CA4CB78C-C6AE-40AC-A6CF-234D0A5D1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238625"/>
            <a:ext cx="2538412" cy="379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(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*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00356" name="Line 57">
            <a:extLst>
              <a:ext uri="{FF2B5EF4-FFF2-40B4-BE49-F238E27FC236}">
                <a16:creationId xmlns:a16="http://schemas.microsoft.com/office/drawing/2014/main" id="{C6AFA16A-35EE-485D-91F8-455C9B5B1E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9988" y="4618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100357" name="组合 1">
            <a:extLst>
              <a:ext uri="{FF2B5EF4-FFF2-40B4-BE49-F238E27FC236}">
                <a16:creationId xmlns:a16="http://schemas.microsoft.com/office/drawing/2014/main" id="{675D3101-9771-40DF-B887-E1B6F3DEC271}"/>
              </a:ext>
            </a:extLst>
          </p:cNvPr>
          <p:cNvGrpSpPr>
            <a:grpSpLocks/>
          </p:cNvGrpSpPr>
          <p:nvPr/>
        </p:nvGrpSpPr>
        <p:grpSpPr bwMode="auto">
          <a:xfrm>
            <a:off x="3222625" y="4084638"/>
            <a:ext cx="269875" cy="528637"/>
            <a:chOff x="4295800" y="5444636"/>
            <a:chExt cx="360363" cy="704850"/>
          </a:xfrm>
        </p:grpSpPr>
        <p:sp>
          <p:nvSpPr>
            <p:cNvPr id="89" name="Rectangle 17">
              <a:extLst>
                <a:ext uri="{FF2B5EF4-FFF2-40B4-BE49-F238E27FC236}">
                  <a16:creationId xmlns:a16="http://schemas.microsoft.com/office/drawing/2014/main" id="{EB27C12D-5064-40DA-94F9-F567577B9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800" y="5789652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$</a:t>
              </a:r>
            </a:p>
          </p:txBody>
        </p:sp>
        <p:sp>
          <p:nvSpPr>
            <p:cNvPr id="92" name="Rectangle 17">
              <a:extLst>
                <a:ext uri="{FF2B5EF4-FFF2-40B4-BE49-F238E27FC236}">
                  <a16:creationId xmlns:a16="http://schemas.microsoft.com/office/drawing/2014/main" id="{4B1F7FD9-A00D-4773-A8D9-144C70B41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800" y="5444636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00358" name="Line 57">
            <a:extLst>
              <a:ext uri="{FF2B5EF4-FFF2-40B4-BE49-F238E27FC236}">
                <a16:creationId xmlns:a16="http://schemas.microsoft.com/office/drawing/2014/main" id="{9B1EAAB4-46DF-438B-8E12-AFB1212DDA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58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0359" name="Line 57">
            <a:extLst>
              <a:ext uri="{FF2B5EF4-FFF2-40B4-BE49-F238E27FC236}">
                <a16:creationId xmlns:a16="http://schemas.microsoft.com/office/drawing/2014/main" id="{777F8F0C-76D0-4BE2-BC54-466B10C195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781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0360" name="Line 57">
            <a:extLst>
              <a:ext uri="{FF2B5EF4-FFF2-40B4-BE49-F238E27FC236}">
                <a16:creationId xmlns:a16="http://schemas.microsoft.com/office/drawing/2014/main" id="{E72AEA1C-A0DC-4794-9661-8EFE3BC116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97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6" name="Rectangle 18">
            <a:extLst>
              <a:ext uri="{FF2B5EF4-FFF2-40B4-BE49-F238E27FC236}">
                <a16:creationId xmlns:a16="http://schemas.microsoft.com/office/drawing/2014/main" id="{3D4ACA38-2ADD-4D47-B782-FDC991C61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341813"/>
            <a:ext cx="315913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08" name="Rectangle 18">
            <a:extLst>
              <a:ext uri="{FF2B5EF4-FFF2-40B4-BE49-F238E27FC236}">
                <a16:creationId xmlns:a16="http://schemas.microsoft.com/office/drawing/2014/main" id="{CAFC152F-1DA9-4018-80B5-528C882B8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084638"/>
            <a:ext cx="31591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0363" name="Line 57">
            <a:extLst>
              <a:ext uri="{FF2B5EF4-FFF2-40B4-BE49-F238E27FC236}">
                <a16:creationId xmlns:a16="http://schemas.microsoft.com/office/drawing/2014/main" id="{4BB7A5DF-3543-41A0-B6BA-368C9402B7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56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0364" name="Line 57">
            <a:extLst>
              <a:ext uri="{FF2B5EF4-FFF2-40B4-BE49-F238E27FC236}">
                <a16:creationId xmlns:a16="http://schemas.microsoft.com/office/drawing/2014/main" id="{B8CD13D4-2171-47E1-A255-25977174FD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15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0365" name="矩形 4">
            <a:extLst>
              <a:ext uri="{FF2B5EF4-FFF2-40B4-BE49-F238E27FC236}">
                <a16:creationId xmlns:a16="http://schemas.microsoft.com/office/drawing/2014/main" id="{F8ED81A2-4918-4601-A321-A37FF2C33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4010025"/>
            <a:ext cx="1141412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366" name="Line 57">
            <a:extLst>
              <a:ext uri="{FF2B5EF4-FFF2-40B4-BE49-F238E27FC236}">
                <a16:creationId xmlns:a16="http://schemas.microsoft.com/office/drawing/2014/main" id="{F06A97FA-E998-4D35-BDE9-F939BC243E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346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0367" name="Line 57">
            <a:extLst>
              <a:ext uri="{FF2B5EF4-FFF2-40B4-BE49-F238E27FC236}">
                <a16:creationId xmlns:a16="http://schemas.microsoft.com/office/drawing/2014/main" id="{B7F9B85C-3E84-48F2-B818-E9F2A21E4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3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0368" name="Line 57">
            <a:extLst>
              <a:ext uri="{FF2B5EF4-FFF2-40B4-BE49-F238E27FC236}">
                <a16:creationId xmlns:a16="http://schemas.microsoft.com/office/drawing/2014/main" id="{1DFEEC54-FBFC-4F2C-9511-6BFD782F1F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12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0369" name="Line 57">
            <a:extLst>
              <a:ext uri="{FF2B5EF4-FFF2-40B4-BE49-F238E27FC236}">
                <a16:creationId xmlns:a16="http://schemas.microsoft.com/office/drawing/2014/main" id="{50DF8A7D-8720-428E-92FC-E9112F6FAB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4800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0370" name="矩形 2">
            <a:extLst>
              <a:ext uri="{FF2B5EF4-FFF2-40B4-BE49-F238E27FC236}">
                <a16:creationId xmlns:a16="http://schemas.microsoft.com/office/drawing/2014/main" id="{518384C1-6E37-42F5-8059-0951E4F17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4354513"/>
            <a:ext cx="10525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00371" name="Line 57">
            <a:extLst>
              <a:ext uri="{FF2B5EF4-FFF2-40B4-BE49-F238E27FC236}">
                <a16:creationId xmlns:a16="http://schemas.microsoft.com/office/drawing/2014/main" id="{AA05C7C7-5702-4FF6-A236-C55288E9D7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911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0372" name="矩形 5">
            <a:extLst>
              <a:ext uri="{FF2B5EF4-FFF2-40B4-BE49-F238E27FC236}">
                <a16:creationId xmlns:a16="http://schemas.microsoft.com/office/drawing/2014/main" id="{7CAF154B-3B10-4D6F-BD9F-0B788E2AE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8" y="4732338"/>
            <a:ext cx="1016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endParaRPr kumimoji="1"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373" name="标题 1">
            <a:extLst>
              <a:ext uri="{FF2B5EF4-FFF2-40B4-BE49-F238E27FC236}">
                <a16:creationId xmlns:a16="http://schemas.microsoft.com/office/drawing/2014/main" id="{5FBCF84E-FE45-498D-A9FE-4DCAB594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200">
              <a:solidFill>
                <a:schemeClr val="tx1"/>
              </a:solidFill>
            </a:endParaRPr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E0C7D245-2938-423C-901D-62DE65628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3" y="915988"/>
            <a:ext cx="4765675" cy="3225800"/>
          </a:xfrm>
        </p:spPr>
        <p:txBody>
          <a:bodyPr/>
          <a:lstStyle/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     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‘+’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‘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uminus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 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	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654" indent="-272654">
              <a:defRPr/>
            </a:pPr>
            <a:endParaRPr lang="zh-CN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7" name="Rectangle 3">
            <a:extLst>
              <a:ext uri="{FF2B5EF4-FFF2-40B4-BE49-F238E27FC236}">
                <a16:creationId xmlns:a16="http://schemas.microsoft.com/office/drawing/2014/main" id="{C865886E-4529-4310-8A0B-D05571E750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9775" y="1131888"/>
            <a:ext cx="5927725" cy="3225800"/>
          </a:xfrm>
        </p:spPr>
        <p:txBody>
          <a:bodyPr/>
          <a:lstStyle/>
          <a:p>
            <a:pPr marL="272654" indent="-272654"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赋值语句的基本文法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  <a:p>
            <a:pPr marL="272654" indent="-272654" algn="just" eaLnBrk="1" hangingPunct="1">
              <a:lnSpc>
                <a:spcPts val="35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id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; | 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</a:t>
            </a:r>
            <a:endParaRPr lang="zh-CN" altLang="en-US" sz="2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lnSpc>
                <a:spcPts val="35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+ 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(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 |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id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</a:p>
          <a:p>
            <a:pPr marL="272654" indent="-272654" algn="just" eaLnBrk="1" hangingPunct="1">
              <a:lnSpc>
                <a:spcPts val="35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id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] | 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 i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]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0D0B6DE-D3CB-4131-9881-B83BE77B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6.2.2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数组引用的翻译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2C81440-E4B1-48DF-A190-4C24F202909A}"/>
              </a:ext>
            </a:extLst>
          </p:cNvPr>
          <p:cNvSpPr txBox="1">
            <a:spLocks noChangeArrowheads="1"/>
          </p:cNvSpPr>
          <p:nvPr/>
        </p:nvSpPr>
        <p:spPr>
          <a:xfrm>
            <a:off x="2006600" y="160338"/>
            <a:ext cx="5845175" cy="1096962"/>
          </a:xfrm>
          <a:prstGeom prst="rect">
            <a:avLst/>
          </a:prstGeom>
        </p:spPr>
        <p:txBody>
          <a:bodyPr lIns="68580" tIns="34290" rIns="68580" bIns="3429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 sz="2400" dirty="0">
              <a:solidFill>
                <a:srgbClr val="5EAE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306E61-EC07-4D17-A581-8AD1DE8933D7}"/>
              </a:ext>
            </a:extLst>
          </p:cNvPr>
          <p:cNvSpPr/>
          <p:nvPr/>
        </p:nvSpPr>
        <p:spPr>
          <a:xfrm>
            <a:off x="860425" y="3363913"/>
            <a:ext cx="6985000" cy="8302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数组引用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翻译成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三地址码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时要解决的主要问题是确定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数组元素的存放地址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，也就是数组元素的寻址</a:t>
            </a:r>
            <a:endParaRPr lang="en-US" altLang="zh-CN" sz="24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id="{5058D212-3FE5-4995-B20C-7B64E765E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915988"/>
            <a:ext cx="8075612" cy="422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463" indent="-27146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574675" indent="-27146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854075" indent="-22701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声明语句翻译的主要任务：收集标识符的</a:t>
            </a:r>
            <a:r>
              <a:rPr lang="zh-CN" altLang="en-US" sz="2800" b="1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类型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等属性信息，并为每一个名字分配一个</a:t>
            </a:r>
            <a:r>
              <a:rPr lang="zh-CN" altLang="en-US" sz="2800" b="1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相对地址</a:t>
            </a:r>
          </a:p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0302834-E05B-4C17-9AE4-D31239C33E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声明语句的翻译</a:t>
            </a:r>
            <a:endParaRPr kumimoji="1" lang="zh-CN" altLang="en-US" sz="25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BF472C-03A9-4A35-A975-01700BB9B35D}"/>
              </a:ext>
            </a:extLst>
          </p:cNvPr>
          <p:cNvSpPr/>
          <p:nvPr/>
        </p:nvSpPr>
        <p:spPr>
          <a:xfrm>
            <a:off x="611188" y="2511425"/>
            <a:ext cx="8316912" cy="5413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35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6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</a:rPr>
              <a:t>名字的</a:t>
            </a:r>
            <a:r>
              <a:rPr lang="zh-CN" altLang="en-US" sz="26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" pitchFamily="49" charset="-122"/>
              </a:rPr>
              <a:t>类型</a:t>
            </a:r>
            <a:r>
              <a:rPr lang="zh-CN" altLang="en-US" sz="26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</a:rPr>
              <a:t>和</a:t>
            </a:r>
            <a:r>
              <a:rPr lang="zh-CN" altLang="en-US" sz="26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" pitchFamily="49" charset="-122"/>
              </a:rPr>
              <a:t>相对地址</a:t>
            </a:r>
            <a:r>
              <a:rPr lang="zh-CN" altLang="en-US" sz="26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</a:rPr>
              <a:t>信息保存在相应的</a:t>
            </a:r>
            <a:r>
              <a:rPr lang="zh-CN" altLang="en-US" sz="26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" pitchFamily="49" charset="-122"/>
              </a:rPr>
              <a:t>符号表</a:t>
            </a:r>
            <a:r>
              <a:rPr lang="zh-CN" altLang="en-US" sz="26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</a:rPr>
              <a:t>记录中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7" name="Rectangle 3">
            <a:extLst>
              <a:ext uri="{FF2B5EF4-FFF2-40B4-BE49-F238E27FC236}">
                <a16:creationId xmlns:a16="http://schemas.microsoft.com/office/drawing/2014/main" id="{E5BE1DAF-A5FA-4572-BE49-2FACBB1C9C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1800" y="750888"/>
            <a:ext cx="7813675" cy="4464050"/>
          </a:xfrm>
        </p:spPr>
        <p:txBody>
          <a:bodyPr/>
          <a:lstStyle/>
          <a:p>
            <a:pPr marL="273044" indent="-273044" eaLnBrk="1" hangingPunct="1">
              <a:lnSpc>
                <a:spcPts val="2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一维数组</a:t>
            </a:r>
            <a:endParaRPr lang="zh-CN" altLang="en-US" sz="25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76248" lvl="1" indent="-273044" eaLnBrk="1" hangingPunct="1">
              <a:lnSpc>
                <a:spcPts val="22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假设每个数组元素的宽度是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w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，则数组元素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的相对地址是：            </a:t>
            </a:r>
            <a:endParaRPr lang="en-US" altLang="zh-CN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303204" lvl="1" indent="0" eaLnBrk="1" hangingPunct="1">
              <a:lnSpc>
                <a:spcPts val="22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i="1" dirty="0">
                <a:solidFill>
                  <a:srgbClr val="FF0000"/>
                </a:solidFill>
                <a:cs typeface="Times New Roman" pitchFamily="18" charset="0"/>
              </a:rPr>
              <a:t>                                             </a:t>
            </a:r>
            <a:r>
              <a:rPr lang="en-US" altLang="zh-CN" sz="2000" b="1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base</a:t>
            </a:r>
            <a:r>
              <a:rPr lang="en-US" altLang="zh-CN" sz="20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kumimoji="1" lang="zh-CN" altLang="en-US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endParaRPr kumimoji="1" lang="en-US" altLang="zh-CN" sz="2000" b="1" dirty="0">
              <a:solidFill>
                <a:srgbClr val="FF0000"/>
              </a:solidFill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03204" lvl="1" indent="0" eaLnBrk="1" hangingPunct="1">
              <a:lnSpc>
                <a:spcPts val="22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其中，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base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是数组的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基地址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kumimoji="1" lang="zh-CN" altLang="en-US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  <a:sym typeface="Symbol" panose="05050102010706020507" pitchFamily="18" charset="2"/>
              </a:rPr>
              <a:t>是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Symbol" panose="05050102010706020507" pitchFamily="18" charset="2"/>
              </a:rPr>
              <a:t>偏移地址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  <a:sym typeface="Symbol" panose="05050102010706020507" pitchFamily="18" charset="2"/>
            </a:endParaRPr>
          </a:p>
          <a:p>
            <a:pPr marL="273044" indent="-273044" eaLnBrk="1" hangingPunct="1">
              <a:lnSpc>
                <a:spcPts val="2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二维数组</a:t>
            </a:r>
            <a:endParaRPr lang="zh-CN" altLang="en-US" sz="25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76248" lvl="1" indent="-273044" eaLnBrk="1" hangingPunct="1">
              <a:lnSpc>
                <a:spcPts val="2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假设一行的宽度是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w</a:t>
            </a:r>
            <a:r>
              <a:rPr lang="en-US" altLang="zh-CN" sz="20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，同一行中每个数组元素的宽度是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w</a:t>
            </a:r>
            <a:r>
              <a:rPr lang="en-US" altLang="zh-CN" sz="20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，则数组元素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] [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的相对地址是：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03204" lvl="1" indent="0" eaLnBrk="1" hangingPunct="1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                                      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base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kumimoji="1" lang="zh-CN" altLang="en-US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kumimoji="1" lang="zh-CN" altLang="en-US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endParaRPr lang="en-US" altLang="zh-CN" sz="2000" b="1" dirty="0">
              <a:solidFill>
                <a:srgbClr val="FF0000"/>
              </a:solidFill>
              <a:cs typeface="Times New Roman" pitchFamily="18" charset="0"/>
            </a:endParaRPr>
          </a:p>
          <a:p>
            <a:pPr marL="273044" indent="-273044" eaLnBrk="1" hangingPunct="1">
              <a:lnSpc>
                <a:spcPts val="25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k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维数组</a:t>
            </a:r>
            <a:endParaRPr lang="zh-CN" altLang="en-US" sz="25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76248" lvl="1" indent="-273044" eaLnBrk="1" hangingPunct="1">
              <a:lnSpc>
                <a:spcPts val="2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数组元素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] [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] …[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的相对地址是：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03204" lvl="1" indent="0" eaLnBrk="1" hangingPunct="1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                              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base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kumimoji="1" lang="zh-CN" altLang="en-US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kumimoji="1" lang="zh-CN" altLang="en-US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+…+</a:t>
            </a:r>
            <a:r>
              <a:rPr lang="en-US" altLang="zh-CN" sz="2000" b="1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k</a:t>
            </a:r>
            <a:r>
              <a:rPr kumimoji="1" lang="zh-CN" altLang="en-US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k</a:t>
            </a:r>
            <a:endParaRPr lang="en-US" altLang="zh-CN" sz="2000" b="1" dirty="0">
              <a:solidFill>
                <a:srgbClr val="FF0000"/>
              </a:solidFill>
              <a:cs typeface="Times New Roman" pitchFamily="18" charset="0"/>
            </a:endParaRPr>
          </a:p>
          <a:p>
            <a:pPr marL="576248" lvl="1" indent="-273044" eaLnBrk="1" hangingPunct="1">
              <a:lnSpc>
                <a:spcPts val="2500"/>
              </a:lnSpc>
              <a:buClrTx/>
              <a:buFont typeface="Wingdings" pitchFamily="2" charset="2"/>
              <a:buChar char="Ø"/>
              <a:defRPr/>
            </a:pPr>
            <a:endParaRPr lang="en-US" altLang="zh-CN" sz="20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4A3727BD-9DA9-46BD-9050-41BF995A5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数组元素寻址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</a:rPr>
              <a:t>Addressing Array Elements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)</a:t>
            </a:r>
            <a:endParaRPr lang="zh-CN" altLang="en-US" sz="25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Rectangle 72">
            <a:extLst>
              <a:ext uri="{FF2B5EF4-FFF2-40B4-BE49-F238E27FC236}">
                <a16:creationId xmlns:a16="http://schemas.microsoft.com/office/drawing/2014/main" id="{2AA6D88B-D6A4-418C-A5E1-72C656576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903663"/>
            <a:ext cx="2747963" cy="11779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的宽度</a:t>
            </a:r>
          </a:p>
          <a:p>
            <a:pPr eaLnBrk="1" hangingPunct="1"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[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的宽度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</a:p>
          <a:p>
            <a:pPr eaLnBrk="1" hangingPunct="1">
              <a:defRPr/>
            </a:pPr>
            <a:r>
              <a:rPr lang="en-US" altLang="zh-CN" b="1" i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[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…[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的宽度</a:t>
            </a:r>
          </a:p>
        </p:txBody>
      </p:sp>
      <p:grpSp>
        <p:nvGrpSpPr>
          <p:cNvPr id="2" name="组合 6">
            <a:extLst>
              <a:ext uri="{FF2B5EF4-FFF2-40B4-BE49-F238E27FC236}">
                <a16:creationId xmlns:a16="http://schemas.microsoft.com/office/drawing/2014/main" id="{A8E2BE68-518F-43F4-9470-DD4F5E9D0999}"/>
              </a:ext>
            </a:extLst>
          </p:cNvPr>
          <p:cNvGrpSpPr>
            <a:grpSpLocks/>
          </p:cNvGrpSpPr>
          <p:nvPr/>
        </p:nvGrpSpPr>
        <p:grpSpPr bwMode="auto">
          <a:xfrm>
            <a:off x="3854450" y="3571875"/>
            <a:ext cx="1223963" cy="368300"/>
            <a:chOff x="3707592" y="3899832"/>
            <a:chExt cx="1224136" cy="369332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2A4EEB2-F6A5-4972-BF41-DF5DB9DA2904}"/>
                </a:ext>
              </a:extLst>
            </p:cNvPr>
            <p:cNvCxnSpPr/>
            <p:nvPr/>
          </p:nvCxnSpPr>
          <p:spPr>
            <a:xfrm>
              <a:off x="3707592" y="3939631"/>
              <a:ext cx="1224136" cy="0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458" name="矩形 5">
              <a:extLst>
                <a:ext uri="{FF2B5EF4-FFF2-40B4-BE49-F238E27FC236}">
                  <a16:creationId xmlns:a16="http://schemas.microsoft.com/office/drawing/2014/main" id="{82C5D3BE-8BF9-48CE-8990-7743649A9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889" y="3899832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偏移地址</a:t>
              </a:r>
              <a:endParaRPr lang="zh-CN" altLang="en-US" sz="160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6">
            <a:extLst>
              <a:ext uri="{FF2B5EF4-FFF2-40B4-BE49-F238E27FC236}">
                <a16:creationId xmlns:a16="http://schemas.microsoft.com/office/drawing/2014/main" id="{9097963D-68EE-4B46-BEA1-F2C18E5E1C47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4795838"/>
            <a:ext cx="2303462" cy="368300"/>
            <a:chOff x="3203465" y="3899832"/>
            <a:chExt cx="2304581" cy="369332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FE7A96A-4502-424F-9770-A9DD80F1B2A5}"/>
                </a:ext>
              </a:extLst>
            </p:cNvPr>
            <p:cNvCxnSpPr/>
            <p:nvPr/>
          </p:nvCxnSpPr>
          <p:spPr>
            <a:xfrm>
              <a:off x="3203465" y="3907791"/>
              <a:ext cx="2304581" cy="0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456" name="矩形 5">
              <a:extLst>
                <a:ext uri="{FF2B5EF4-FFF2-40B4-BE49-F238E27FC236}">
                  <a16:creationId xmlns:a16="http://schemas.microsoft.com/office/drawing/2014/main" id="{A19F6A85-EEF0-41F2-BBE7-199F4162B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889" y="3899832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偏移地址</a:t>
              </a:r>
              <a:endParaRPr lang="zh-CN" altLang="en-US" sz="160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4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4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4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4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4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4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4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4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C430931-DC6E-4D63-B143-436CFC69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22DFC4-889F-4C44-9024-868810F958D4}"/>
              </a:ext>
            </a:extLst>
          </p:cNvPr>
          <p:cNvSpPr/>
          <p:nvPr/>
        </p:nvSpPr>
        <p:spPr>
          <a:xfrm>
            <a:off x="323850" y="1203325"/>
            <a:ext cx="8424863" cy="2681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6248" lvl="1" indent="-273044" eaLnBrk="1" hangingPunct="1">
              <a:lnSpc>
                <a:spcPts val="3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假设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type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)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= array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3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array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5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array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8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int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) ) )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，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303204" lvl="1" indent="0" eaLnBrk="1" hangingPunct="1">
              <a:lnSpc>
                <a:spcPts val="35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5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一个整型变量占用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个字节，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lvl="1" indent="0" eaLnBrk="1" hangingPunct="1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SzPct val="100000"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  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则</a:t>
            </a:r>
            <a:r>
              <a:rPr lang="en-US" altLang="zh-CN" sz="28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addr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[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1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][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][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3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]) =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base 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+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1 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*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w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1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 +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*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w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+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3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*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w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3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lvl="1" indent="0" eaLnBrk="1" hangingPunct="1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SzPct val="100000"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                                   =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base 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+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1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*160 +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*32 +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3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*4</a:t>
            </a:r>
          </a:p>
          <a:p>
            <a:pPr lvl="1" indent="0" eaLnBrk="1" hangingPunct="1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SzPct val="100000"/>
              <a:defRPr/>
            </a:pP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grpSp>
        <p:nvGrpSpPr>
          <p:cNvPr id="106500" name="组合 15">
            <a:extLst>
              <a:ext uri="{FF2B5EF4-FFF2-40B4-BE49-F238E27FC236}">
                <a16:creationId xmlns:a16="http://schemas.microsoft.com/office/drawing/2014/main" id="{51EF4FA5-12C0-4746-9473-E0060F48C81E}"/>
              </a:ext>
            </a:extLst>
          </p:cNvPr>
          <p:cNvGrpSpPr>
            <a:grpSpLocks/>
          </p:cNvGrpSpPr>
          <p:nvPr/>
        </p:nvGrpSpPr>
        <p:grpSpPr bwMode="auto">
          <a:xfrm>
            <a:off x="3879850" y="3246438"/>
            <a:ext cx="2347913" cy="588962"/>
            <a:chOff x="3879504" y="2814638"/>
            <a:chExt cx="2348680" cy="58933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4C32E13-49D8-486F-949E-A447C492460C}"/>
                </a:ext>
              </a:extLst>
            </p:cNvPr>
            <p:cNvCxnSpPr/>
            <p:nvPr/>
          </p:nvCxnSpPr>
          <p:spPr>
            <a:xfrm>
              <a:off x="5651733" y="2814638"/>
              <a:ext cx="576451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B0F7D7E-7705-40D8-8E08-CD3D348FF734}"/>
                </a:ext>
              </a:extLst>
            </p:cNvPr>
            <p:cNvCxnSpPr/>
            <p:nvPr/>
          </p:nvCxnSpPr>
          <p:spPr>
            <a:xfrm>
              <a:off x="5219792" y="3187933"/>
              <a:ext cx="576451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9858BFF-A537-4459-82FE-83D3FD889D81}"/>
                </a:ext>
              </a:extLst>
            </p:cNvPr>
            <p:cNvCxnSpPr/>
            <p:nvPr/>
          </p:nvCxnSpPr>
          <p:spPr>
            <a:xfrm flipV="1">
              <a:off x="5796243" y="2833700"/>
              <a:ext cx="63521" cy="35423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62" name="矩形 13">
              <a:extLst>
                <a:ext uri="{FF2B5EF4-FFF2-40B4-BE49-F238E27FC236}">
                  <a16:creationId xmlns:a16="http://schemas.microsoft.com/office/drawing/2014/main" id="{8BD32665-AB2E-432C-8039-4F3EC4180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504" y="3003668"/>
              <a:ext cx="1413337" cy="40030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="1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000" b="1" dirty="0">
                  <a:solidFill>
                    <a:srgbClr val="2D83F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的宽度</a:t>
              </a:r>
              <a:endParaRPr lang="zh-CN" altLang="en-US" sz="2000" dirty="0">
                <a:solidFill>
                  <a:srgbClr val="2D83F4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501" name="组合 17">
            <a:extLst>
              <a:ext uri="{FF2B5EF4-FFF2-40B4-BE49-F238E27FC236}">
                <a16:creationId xmlns:a16="http://schemas.microsoft.com/office/drawing/2014/main" id="{5126E6F1-4C9A-49F6-B4B8-2933718D2F29}"/>
              </a:ext>
            </a:extLst>
          </p:cNvPr>
          <p:cNvGrpSpPr>
            <a:grpSpLocks/>
          </p:cNvGrpSpPr>
          <p:nvPr/>
        </p:nvGrpSpPr>
        <p:grpSpPr bwMode="auto">
          <a:xfrm>
            <a:off x="4849813" y="3246438"/>
            <a:ext cx="2530475" cy="939800"/>
            <a:chOff x="3533593" y="2814638"/>
            <a:chExt cx="2530158" cy="940078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2C6689F-D908-49AB-952B-713B1AF50F88}"/>
                </a:ext>
              </a:extLst>
            </p:cNvPr>
            <p:cNvCxnSpPr/>
            <p:nvPr/>
          </p:nvCxnSpPr>
          <p:spPr>
            <a:xfrm>
              <a:off x="5652640" y="2814638"/>
              <a:ext cx="411111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64B2885-EF8A-42CD-A85A-8B8CDFB22C9B}"/>
                </a:ext>
              </a:extLst>
            </p:cNvPr>
            <p:cNvCxnSpPr/>
            <p:nvPr/>
          </p:nvCxnSpPr>
          <p:spPr>
            <a:xfrm>
              <a:off x="5219307" y="3538752"/>
              <a:ext cx="576190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1BF74DC-5203-42A1-A71F-318D25B07426}"/>
                </a:ext>
              </a:extLst>
            </p:cNvPr>
            <p:cNvCxnSpPr/>
            <p:nvPr/>
          </p:nvCxnSpPr>
          <p:spPr>
            <a:xfrm flipV="1">
              <a:off x="5795497" y="2833694"/>
              <a:ext cx="63492" cy="705058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512" name="矩形 21">
              <a:extLst>
                <a:ext uri="{FF2B5EF4-FFF2-40B4-BE49-F238E27FC236}">
                  <a16:creationId xmlns:a16="http://schemas.microsoft.com/office/drawing/2014/main" id="{13A2CB1D-BCFF-4F74-B3B8-A58094C56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593" y="3354513"/>
              <a:ext cx="1737674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][</a:t>
              </a:r>
              <a:r>
                <a:rPr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000" b="1">
                  <a:solidFill>
                    <a:srgbClr val="2D83F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的宽度</a:t>
              </a:r>
              <a:endParaRPr lang="zh-CN" altLang="en-US" sz="2000">
                <a:solidFill>
                  <a:srgbClr val="2D83F4"/>
                </a:solidFill>
              </a:endParaRPr>
            </a:p>
          </p:txBody>
        </p:sp>
      </p:grpSp>
      <p:grpSp>
        <p:nvGrpSpPr>
          <p:cNvPr id="106502" name="组合 24">
            <a:extLst>
              <a:ext uri="{FF2B5EF4-FFF2-40B4-BE49-F238E27FC236}">
                <a16:creationId xmlns:a16="http://schemas.microsoft.com/office/drawing/2014/main" id="{67D4B645-FB9B-4474-AE53-9695D40465E6}"/>
              </a:ext>
            </a:extLst>
          </p:cNvPr>
          <p:cNvGrpSpPr>
            <a:grpSpLocks/>
          </p:cNvGrpSpPr>
          <p:nvPr/>
        </p:nvGrpSpPr>
        <p:grpSpPr bwMode="auto">
          <a:xfrm>
            <a:off x="5532438" y="3219450"/>
            <a:ext cx="2898775" cy="1368425"/>
            <a:chOff x="3164757" y="2814638"/>
            <a:chExt cx="2898994" cy="1368212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B8225AE-17A9-49D2-A9F2-FC2AC70157E7}"/>
                </a:ext>
              </a:extLst>
            </p:cNvPr>
            <p:cNvCxnSpPr/>
            <p:nvPr/>
          </p:nvCxnSpPr>
          <p:spPr>
            <a:xfrm>
              <a:off x="5652557" y="2814638"/>
              <a:ext cx="411194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DD685BC-90A0-4732-8AD6-FDA16D29B67C}"/>
                </a:ext>
              </a:extLst>
            </p:cNvPr>
            <p:cNvCxnSpPr/>
            <p:nvPr/>
          </p:nvCxnSpPr>
          <p:spPr>
            <a:xfrm>
              <a:off x="5149282" y="3966984"/>
              <a:ext cx="576306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47B6F3D-E7E0-4C71-A231-037EFADB4E6F}"/>
                </a:ext>
              </a:extLst>
            </p:cNvPr>
            <p:cNvCxnSpPr/>
            <p:nvPr/>
          </p:nvCxnSpPr>
          <p:spPr>
            <a:xfrm flipV="1">
              <a:off x="5725587" y="2833685"/>
              <a:ext cx="79381" cy="1149171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508" name="矩形 28">
              <a:extLst>
                <a:ext uri="{FF2B5EF4-FFF2-40B4-BE49-F238E27FC236}">
                  <a16:creationId xmlns:a16="http://schemas.microsoft.com/office/drawing/2014/main" id="{B0485100-C380-4350-90B5-5D4B7604B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757" y="3782820"/>
              <a:ext cx="2063909" cy="400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][</a:t>
              </a:r>
              <a:r>
                <a:rPr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][</a:t>
              </a:r>
              <a:r>
                <a:rPr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000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000" b="1">
                  <a:solidFill>
                    <a:srgbClr val="2D83F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的宽度</a:t>
              </a:r>
              <a:endParaRPr lang="zh-CN" altLang="en-US" sz="2000">
                <a:solidFill>
                  <a:srgbClr val="2D83F4"/>
                </a:solidFill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5F222F8-A2DB-4ABF-8310-D7C2AD192CC4}"/>
              </a:ext>
            </a:extLst>
          </p:cNvPr>
          <p:cNvCxnSpPr/>
          <p:nvPr/>
        </p:nvCxnSpPr>
        <p:spPr>
          <a:xfrm>
            <a:off x="4248150" y="1708150"/>
            <a:ext cx="32686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FFC3143-B78A-4303-9EC4-BDEA4754F7E3}"/>
              </a:ext>
            </a:extLst>
          </p:cNvPr>
          <p:cNvCxnSpPr/>
          <p:nvPr/>
        </p:nvCxnSpPr>
        <p:spPr>
          <a:xfrm>
            <a:off x="5532438" y="1851025"/>
            <a:ext cx="177641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586411-195E-41BA-990F-6E2732C9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带有数组引用的赋值语句的翻译</a:t>
            </a:r>
          </a:p>
        </p:txBody>
      </p:sp>
      <p:sp>
        <p:nvSpPr>
          <p:cNvPr id="4" name="内容占位符 5">
            <a:extLst>
              <a:ext uri="{FF2B5EF4-FFF2-40B4-BE49-F238E27FC236}">
                <a16:creationId xmlns:a16="http://schemas.microsoft.com/office/drawing/2014/main" id="{40BFE2C2-4A3E-4DBA-B88F-B2C71470165D}"/>
              </a:ext>
            </a:extLst>
          </p:cNvPr>
          <p:cNvSpPr txBox="1">
            <a:spLocks/>
          </p:cNvSpPr>
          <p:nvPr/>
        </p:nvSpPr>
        <p:spPr bwMode="auto">
          <a:xfrm>
            <a:off x="684213" y="842963"/>
            <a:ext cx="8208962" cy="4537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marL="257175" indent="-257175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lvl="1" indent="0" eaLnBrk="1" hangingPunct="1">
              <a:lnSpc>
                <a:spcPct val="1100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假设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type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)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=array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n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, </a:t>
            </a:r>
            <a:r>
              <a:rPr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int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)</a:t>
            </a:r>
            <a:r>
              <a:rPr lang="zh-CN" altLang="en-US" sz="25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endParaRPr lang="en-US" altLang="zh-CN" sz="2500" b="1" dirty="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57213" lvl="1" indent="-214313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源程序片段</a:t>
            </a:r>
            <a:endParaRPr lang="en-US" altLang="zh-CN" sz="2500" b="1" dirty="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857250" lvl="2" indent="-171450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c </a:t>
            </a:r>
            <a:r>
              <a:rPr lang="en-US" altLang="zh-CN" sz="25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500" b="1" i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5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5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  <a:endParaRPr lang="en-US" altLang="zh-CN" sz="2500" b="1" i="1" dirty="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57213" lvl="1" indent="-214313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三地址码</a:t>
            </a:r>
            <a:endParaRPr lang="en-US" altLang="zh-CN" sz="2500" b="1" dirty="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857250" lvl="2" indent="-171450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 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  = </a:t>
            </a:r>
            <a:r>
              <a:rPr lang="en-US" altLang="zh-CN" sz="2500" b="1" i="1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5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 * 4    </a:t>
            </a:r>
          </a:p>
          <a:p>
            <a:pPr marL="857250" lvl="2" indent="-171450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 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  =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5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 [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 ]</a:t>
            </a:r>
          </a:p>
          <a:p>
            <a:pPr marL="857250" lvl="2" indent="-171450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 c</a:t>
            </a:r>
            <a:r>
              <a:rPr lang="en-US" altLang="zh-CN" sz="25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   =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endParaRPr lang="en-US" altLang="zh-CN" sz="2500" b="1" dirty="0">
              <a:solidFill>
                <a:prstClr val="black"/>
              </a:solidFill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91CB52-E47F-4A08-874E-2386A2D71A8D}"/>
              </a:ext>
            </a:extLst>
          </p:cNvPr>
          <p:cNvSpPr/>
          <p:nvPr/>
        </p:nvSpPr>
        <p:spPr>
          <a:xfrm>
            <a:off x="3635375" y="2284413"/>
            <a:ext cx="3030538" cy="4619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lvl="1" indent="0">
              <a:spcBef>
                <a:spcPct val="30000"/>
              </a:spcBef>
              <a:defRPr/>
            </a:pP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addr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[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]) =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base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+ 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*4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436129C-4F79-476D-8774-83CCCCB2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带有数组引用的赋值语句的翻译</a:t>
            </a:r>
          </a:p>
        </p:txBody>
      </p:sp>
      <p:sp>
        <p:nvSpPr>
          <p:cNvPr id="4" name="内容占位符 5">
            <a:extLst>
              <a:ext uri="{FF2B5EF4-FFF2-40B4-BE49-F238E27FC236}">
                <a16:creationId xmlns:a16="http://schemas.microsoft.com/office/drawing/2014/main" id="{485F71AC-803E-46AB-AE31-D134B57BEE84}"/>
              </a:ext>
            </a:extLst>
          </p:cNvPr>
          <p:cNvSpPr txBox="1">
            <a:spLocks/>
          </p:cNvSpPr>
          <p:nvPr/>
        </p:nvSpPr>
        <p:spPr bwMode="auto">
          <a:xfrm>
            <a:off x="684213" y="915988"/>
            <a:ext cx="7632700" cy="4392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marL="257175" indent="-257175">
              <a:lnSpc>
                <a:spcPts val="28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</a:p>
          <a:p>
            <a:pPr marL="575072" lvl="1" indent="-272654" eaLnBrk="1" hangingPunct="1">
              <a:lnSpc>
                <a:spcPts val="26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假设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type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)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= array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(3,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array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(5, </a:t>
            </a:r>
            <a:r>
              <a:rPr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int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))</a:t>
            </a: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，</a:t>
            </a:r>
            <a:endParaRPr lang="en-US" altLang="zh-CN" sz="25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557213" lvl="1" indent="-214313">
              <a:lnSpc>
                <a:spcPts val="26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源程序片段</a:t>
            </a:r>
            <a:endParaRPr lang="en-US" altLang="zh-CN" sz="2500" b="1" dirty="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857250" lvl="2" indent="-171450">
              <a:lnSpc>
                <a:spcPts val="26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c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=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[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1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][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2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];</a:t>
            </a:r>
            <a:endParaRPr lang="en-US" altLang="zh-CN" sz="2500" b="1" i="1" dirty="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57213" lvl="1" indent="-214313">
              <a:lnSpc>
                <a:spcPts val="26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三地址码</a:t>
            </a:r>
            <a:endParaRPr lang="en-US" altLang="zh-CN" sz="2500" dirty="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857250" lvl="2" indent="-171450">
              <a:lnSpc>
                <a:spcPts val="26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* 20        </a:t>
            </a:r>
          </a:p>
          <a:p>
            <a:pPr marL="857250" lvl="2" indent="-171450">
              <a:lnSpc>
                <a:spcPts val="26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* 4        </a:t>
            </a:r>
          </a:p>
          <a:p>
            <a:pPr marL="857250" lvl="2" indent="-171450">
              <a:lnSpc>
                <a:spcPts val="26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3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+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      </a:t>
            </a:r>
          </a:p>
          <a:p>
            <a:pPr marL="857250" lvl="2" indent="-171450">
              <a:lnSpc>
                <a:spcPts val="26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4 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[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3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]         </a:t>
            </a:r>
          </a:p>
          <a:p>
            <a:pPr marL="857250" lvl="2" indent="-171450">
              <a:lnSpc>
                <a:spcPts val="26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= 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4</a:t>
            </a:r>
            <a:endParaRPr lang="zh-CN" altLang="en-US" sz="25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47272EF-386C-42D0-B1AD-39E16BBB344F}"/>
              </a:ext>
            </a:extLst>
          </p:cNvPr>
          <p:cNvSpPr/>
          <p:nvPr/>
        </p:nvSpPr>
        <p:spPr>
          <a:xfrm>
            <a:off x="3348038" y="2139950"/>
            <a:ext cx="4695825" cy="4762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addr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[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1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][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2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])=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base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+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1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*20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+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2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*4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5" name="组合 6">
            <a:extLst>
              <a:ext uri="{FF2B5EF4-FFF2-40B4-BE49-F238E27FC236}">
                <a16:creationId xmlns:a16="http://schemas.microsoft.com/office/drawing/2014/main" id="{F36BD53A-F834-4A83-AB77-70FDC0252910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2616200"/>
            <a:ext cx="720725" cy="461963"/>
            <a:chOff x="3681830" y="3822828"/>
            <a:chExt cx="604382" cy="461364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2A9182A-8C06-4CEF-A086-A297CCBA4140}"/>
                </a:ext>
              </a:extLst>
            </p:cNvPr>
            <p:cNvCxnSpPr/>
            <p:nvPr/>
          </p:nvCxnSpPr>
          <p:spPr>
            <a:xfrm>
              <a:off x="3681830" y="3910028"/>
              <a:ext cx="604382" cy="1585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5">
              <a:extLst>
                <a:ext uri="{FF2B5EF4-FFF2-40B4-BE49-F238E27FC236}">
                  <a16:creationId xmlns:a16="http://schemas.microsoft.com/office/drawing/2014/main" id="{D3197FEE-A966-484F-A44B-8F772479B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548" y="3822828"/>
              <a:ext cx="371415" cy="46136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4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6">
            <a:extLst>
              <a:ext uri="{FF2B5EF4-FFF2-40B4-BE49-F238E27FC236}">
                <a16:creationId xmlns:a16="http://schemas.microsoft.com/office/drawing/2014/main" id="{CF9F4C29-B229-4FC8-91A8-20C06DFBBA6C}"/>
              </a:ext>
            </a:extLst>
          </p:cNvPr>
          <p:cNvGrpSpPr>
            <a:grpSpLocks/>
          </p:cNvGrpSpPr>
          <p:nvPr/>
        </p:nvGrpSpPr>
        <p:grpSpPr bwMode="auto">
          <a:xfrm>
            <a:off x="7308850" y="2614613"/>
            <a:ext cx="719138" cy="461962"/>
            <a:chOff x="3681830" y="3822828"/>
            <a:chExt cx="604382" cy="461364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39510EF-BD95-4D8D-BEC3-AEFB2DF71976}"/>
                </a:ext>
              </a:extLst>
            </p:cNvPr>
            <p:cNvCxnSpPr/>
            <p:nvPr/>
          </p:nvCxnSpPr>
          <p:spPr>
            <a:xfrm>
              <a:off x="3681830" y="3910027"/>
              <a:ext cx="604382" cy="1586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5">
              <a:extLst>
                <a:ext uri="{FF2B5EF4-FFF2-40B4-BE49-F238E27FC236}">
                  <a16:creationId xmlns:a16="http://schemas.microsoft.com/office/drawing/2014/main" id="{578E760A-E243-480F-82F8-9F53ECBD8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610" y="3822828"/>
              <a:ext cx="313532" cy="46136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4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7" name="Rectangle 3">
            <a:extLst>
              <a:ext uri="{FF2B5EF4-FFF2-40B4-BE49-F238E27FC236}">
                <a16:creationId xmlns:a16="http://schemas.microsoft.com/office/drawing/2014/main" id="{C38F6C7A-224B-4AEC-8885-6D764684B5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9775" y="973138"/>
            <a:ext cx="5927725" cy="1670050"/>
          </a:xfrm>
        </p:spPr>
        <p:txBody>
          <a:bodyPr/>
          <a:lstStyle/>
          <a:p>
            <a:pPr marL="272654" indent="-272654" eaLnBrk="1" hangingPunct="1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</a:rPr>
              <a:t>赋值语句的基本文法</a:t>
            </a:r>
            <a:endParaRPr lang="zh-CN" altLang="en-US" sz="2500" b="1" dirty="0">
              <a:solidFill>
                <a:schemeClr val="tx1"/>
              </a:solidFill>
              <a:ea typeface="楷体_GB2312" pitchFamily="49" charset="-122"/>
            </a:endParaRPr>
          </a:p>
          <a:p>
            <a:pPr marL="272654" indent="-272654" algn="just" eaLnBrk="1" hangingPunct="1">
              <a:lnSpc>
                <a:spcPts val="25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id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; |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lnSpc>
                <a:spcPts val="25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+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  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(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 |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id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</a:p>
          <a:p>
            <a:pPr marL="272654" indent="-272654" algn="just" eaLnBrk="1" hangingPunct="1">
              <a:lnSpc>
                <a:spcPts val="25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id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] |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0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]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798441-6A6D-4B07-8A04-AA51A038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数组元素寻址的</a:t>
            </a:r>
            <a:r>
              <a:rPr lang="en-US" altLang="zh-CN" sz="3000" i="1" dirty="0">
                <a:solidFill>
                  <a:schemeClr val="tx1"/>
                </a:solidFill>
                <a:cs typeface="Times New Roman" pitchFamily="18" charset="0"/>
              </a:rPr>
              <a:t>SDT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E13D251-E546-4016-A106-31F13F4D48B4}"/>
              </a:ext>
            </a:extLst>
          </p:cNvPr>
          <p:cNvSpPr txBox="1">
            <a:spLocks noChangeArrowheads="1"/>
          </p:cNvSpPr>
          <p:nvPr/>
        </p:nvSpPr>
        <p:spPr>
          <a:xfrm>
            <a:off x="2006600" y="160338"/>
            <a:ext cx="5845175" cy="1096962"/>
          </a:xfrm>
          <a:prstGeom prst="rect">
            <a:avLst/>
          </a:prstGeom>
        </p:spPr>
        <p:txBody>
          <a:bodyPr lIns="68580" tIns="34290" rIns="68580" bIns="3429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 sz="2400" dirty="0">
              <a:solidFill>
                <a:srgbClr val="5EAE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583151-B3E5-4FC9-8D6F-426797C216E9}"/>
              </a:ext>
            </a:extLst>
          </p:cNvPr>
          <p:cNvSpPr/>
          <p:nvPr/>
        </p:nvSpPr>
        <p:spPr>
          <a:xfrm>
            <a:off x="85725" y="3292475"/>
            <a:ext cx="4105275" cy="17414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273044" indent="-273044" eaLnBrk="1" hangingPunct="1">
              <a:lnSpc>
                <a:spcPts val="2000"/>
              </a:lnSpc>
              <a:spcBef>
                <a:spcPct val="15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L</a:t>
            </a: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华文楷体" panose="02010600040101010101" pitchFamily="2" charset="-122"/>
              </a:rPr>
              <a:t>的综合属性</a:t>
            </a:r>
          </a:p>
          <a:p>
            <a:pPr marL="576248" lvl="1" indent="-273044" eaLnBrk="1" hangingPunct="1">
              <a:lnSpc>
                <a:spcPts val="2000"/>
              </a:lnSpc>
              <a:spcBef>
                <a:spcPct val="15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16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L</a:t>
            </a:r>
            <a:r>
              <a:rPr lang="en-US" altLang="zh-CN" sz="1600" b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.</a:t>
            </a:r>
            <a:r>
              <a:rPr lang="en-US" altLang="zh-CN" sz="16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type</a:t>
            </a:r>
            <a:r>
              <a:rPr lang="zh-CN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：</a:t>
            </a:r>
            <a:r>
              <a:rPr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L</a:t>
            </a:r>
            <a:r>
              <a:rPr lang="zh-CN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生成的数组元素的类型</a:t>
            </a:r>
          </a:p>
          <a:p>
            <a:pPr marL="576248" lvl="1" indent="-273044" eaLnBrk="1" hangingPunct="1">
              <a:lnSpc>
                <a:spcPts val="2000"/>
              </a:lnSpc>
              <a:spcBef>
                <a:spcPct val="15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16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L.offset</a:t>
            </a:r>
            <a:r>
              <a:rPr lang="zh-CN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：指示一个临时变量，该临时变量用于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累加</a:t>
            </a:r>
            <a:r>
              <a:rPr lang="zh-CN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公式中的</a:t>
            </a:r>
            <a:r>
              <a:rPr lang="en-US" altLang="zh-CN" sz="16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1600" b="1" i="1" baseline="-30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j</a:t>
            </a:r>
            <a:r>
              <a:rPr lang="en-US" altLang="zh-CN" sz="1600" b="1" i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× </a:t>
            </a:r>
            <a:r>
              <a:rPr lang="en-US" altLang="zh-CN" sz="16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w</a:t>
            </a:r>
            <a:r>
              <a:rPr lang="en-US" altLang="zh-CN" sz="1600" b="1" i="1" baseline="-30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j</a:t>
            </a:r>
            <a:r>
              <a:rPr lang="zh-CN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项，从而计算数组元素的偏移量</a:t>
            </a:r>
            <a:endParaRPr lang="en-US" altLang="zh-CN" sz="1600" b="1" i="1" baseline="-30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576248" lvl="1" indent="-273044" eaLnBrk="1" hangingPunct="1">
              <a:lnSpc>
                <a:spcPts val="2000"/>
              </a:lnSpc>
              <a:spcBef>
                <a:spcPct val="15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16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L</a:t>
            </a:r>
            <a:r>
              <a:rPr lang="en-US" altLang="zh-CN" sz="1600" b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.</a:t>
            </a:r>
            <a:r>
              <a:rPr lang="en-US" altLang="zh-CN" sz="16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array</a:t>
            </a:r>
            <a:r>
              <a:rPr lang="zh-CN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：数组名在符号表的入口地址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08ADB-D5B1-4328-929F-F239F2810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2497138"/>
            <a:ext cx="4684713" cy="7223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 anchor="b"/>
          <a:lstStyle/>
          <a:p>
            <a:pPr marL="0" lvl="1" indent="0" eaLnBrk="1" hangingPunct="1">
              <a:lnSpc>
                <a:spcPts val="25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假设 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array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(3, 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array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(5, 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array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(8,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) )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endParaRPr lang="en-US" altLang="zh-CN" b="1" dirty="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0" lvl="1" indent="0" eaLnBrk="1" hangingPunct="1">
              <a:lnSpc>
                <a:spcPts val="25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翻译语句片段“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”</a:t>
            </a:r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6AEE3EF2-D62F-4879-ACEE-0BCA777B7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88" y="2263775"/>
            <a:ext cx="11969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offset=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i="1" baseline="-2500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160</a:t>
            </a:r>
            <a:endParaRPr lang="en-US" altLang="zh-CN" sz="1600" b="1" baseline="-25000">
              <a:solidFill>
                <a:srgbClr val="2D83F4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38">
            <a:extLst>
              <a:ext uri="{FF2B5EF4-FFF2-40B4-BE49-F238E27FC236}">
                <a16:creationId xmlns:a16="http://schemas.microsoft.com/office/drawing/2014/main" id="{2BD42DE5-F96B-4E1D-8BA9-D305B8D6D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413" y="2030413"/>
            <a:ext cx="2376487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type=array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array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))</a:t>
            </a:r>
            <a:endParaRPr kumimoji="1" lang="zh-CN" altLang="en-US" sz="1600" b="1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39">
            <a:extLst>
              <a:ext uri="{FF2B5EF4-FFF2-40B4-BE49-F238E27FC236}">
                <a16:creationId xmlns:a16="http://schemas.microsoft.com/office/drawing/2014/main" id="{A09168D9-69E2-48B3-B1A1-EEA432C64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1416050"/>
            <a:ext cx="221615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type=array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8,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int 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1600" b="1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40">
            <a:extLst>
              <a:ext uri="{FF2B5EF4-FFF2-40B4-BE49-F238E27FC236}">
                <a16:creationId xmlns:a16="http://schemas.microsoft.com/office/drawing/2014/main" id="{B1BBD16A-5513-4467-8CCA-49DF1BB2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238" y="785813"/>
            <a:ext cx="11906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type=int</a:t>
            </a:r>
            <a:endParaRPr kumimoji="1" lang="zh-CN" altLang="en-US" sz="1600" b="1" i="1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59">
            <a:extLst>
              <a:ext uri="{FF2B5EF4-FFF2-40B4-BE49-F238E27FC236}">
                <a16:creationId xmlns:a16="http://schemas.microsoft.com/office/drawing/2014/main" id="{CC26C1FF-2480-4085-9597-F3FB7065C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8" y="1663700"/>
            <a:ext cx="18446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offset=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i="1" baseline="-2500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160+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i="1" baseline="-2500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16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endParaRPr lang="en-US" altLang="zh-CN" sz="1600" b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61">
            <a:extLst>
              <a:ext uri="{FF2B5EF4-FFF2-40B4-BE49-F238E27FC236}">
                <a16:creationId xmlns:a16="http://schemas.microsoft.com/office/drawing/2014/main" id="{BDA43BA0-9C24-4FC2-8530-D47D18BE7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313" y="1019175"/>
            <a:ext cx="22320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offset=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i="1" baseline="-2500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160+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i="1" baseline="-2500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16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32+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i="1" baseline="-2500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16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lang="en-US" altLang="zh-CN" sz="1600" b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B1260523-4978-45D0-99BD-5D51F30D3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575" y="1854200"/>
            <a:ext cx="8636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array=a</a:t>
            </a:r>
            <a:endParaRPr lang="en-US" altLang="zh-CN" sz="1600" b="1" i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64">
            <a:extLst>
              <a:ext uri="{FF2B5EF4-FFF2-40B4-BE49-F238E27FC236}">
                <a16:creationId xmlns:a16="http://schemas.microsoft.com/office/drawing/2014/main" id="{96002CEB-8301-4417-A724-78E7217B4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287463"/>
            <a:ext cx="8096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array=a</a:t>
            </a:r>
            <a:endParaRPr lang="en-US" altLang="zh-CN" sz="1600" b="1" i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65">
            <a:extLst>
              <a:ext uri="{FF2B5EF4-FFF2-40B4-BE49-F238E27FC236}">
                <a16:creationId xmlns:a16="http://schemas.microsoft.com/office/drawing/2014/main" id="{8958D3D1-6C72-402C-B969-BCBE4021C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238" y="660400"/>
            <a:ext cx="9175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array=a</a:t>
            </a:r>
            <a:endParaRPr lang="en-US" altLang="zh-CN" sz="1600" b="1" i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Line 67">
            <a:extLst>
              <a:ext uri="{FF2B5EF4-FFF2-40B4-BE49-F238E27FC236}">
                <a16:creationId xmlns:a16="http://schemas.microsoft.com/office/drawing/2014/main" id="{8B95E047-E3C9-49CA-B31B-124824E8D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2355850"/>
            <a:ext cx="962025" cy="15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2" name="Line 68">
            <a:extLst>
              <a:ext uri="{FF2B5EF4-FFF2-40B4-BE49-F238E27FC236}">
                <a16:creationId xmlns:a16="http://schemas.microsoft.com/office/drawing/2014/main" id="{30746EB4-4AEF-4FC0-A7FA-8C7E3A980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9013" y="1665288"/>
            <a:ext cx="1635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6BBF370-3164-42D1-8571-364C083FF99D}"/>
              </a:ext>
            </a:extLst>
          </p:cNvPr>
          <p:cNvGrpSpPr>
            <a:grpSpLocks/>
          </p:cNvGrpSpPr>
          <p:nvPr/>
        </p:nvGrpSpPr>
        <p:grpSpPr bwMode="auto">
          <a:xfrm>
            <a:off x="4889500" y="2035175"/>
            <a:ext cx="690563" cy="822325"/>
            <a:chOff x="4716670" y="3278751"/>
            <a:chExt cx="690355" cy="821763"/>
          </a:xfrm>
        </p:grpSpPr>
        <p:sp>
          <p:nvSpPr>
            <p:cNvPr id="112702" name="Line 18">
              <a:extLst>
                <a:ext uri="{FF2B5EF4-FFF2-40B4-BE49-F238E27FC236}">
                  <a16:creationId xmlns:a16="http://schemas.microsoft.com/office/drawing/2014/main" id="{26689E01-1938-4708-86B7-66A02E9D9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3777" y="3530155"/>
              <a:ext cx="433248" cy="2548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2703" name="Rectangle 13">
              <a:extLst>
                <a:ext uri="{FF2B5EF4-FFF2-40B4-BE49-F238E27FC236}">
                  <a16:creationId xmlns:a16="http://schemas.microsoft.com/office/drawing/2014/main" id="{123657A4-689D-4094-BB51-9AA3F8F17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24" y="3278751"/>
              <a:ext cx="323745" cy="217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12704" name="Line 17">
              <a:extLst>
                <a:ext uri="{FF2B5EF4-FFF2-40B4-BE49-F238E27FC236}">
                  <a16:creationId xmlns:a16="http://schemas.microsoft.com/office/drawing/2014/main" id="{2499A61C-019A-4CAA-A021-A35A43515A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6670" y="3530156"/>
              <a:ext cx="193466" cy="5703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82986" name="Rectangle 19">
            <a:extLst>
              <a:ext uri="{FF2B5EF4-FFF2-40B4-BE49-F238E27FC236}">
                <a16:creationId xmlns:a16="http://schemas.microsoft.com/office/drawing/2014/main" id="{0D80038B-B4A6-4EAA-8BE6-C7D5C59DB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2940050"/>
            <a:ext cx="39719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          id                  id                  id      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D3FB30-4F34-4C41-877E-C28300F00CFA}"/>
              </a:ext>
            </a:extLst>
          </p:cNvPr>
          <p:cNvGrpSpPr>
            <a:grpSpLocks/>
          </p:cNvGrpSpPr>
          <p:nvPr/>
        </p:nvGrpSpPr>
        <p:grpSpPr bwMode="auto">
          <a:xfrm>
            <a:off x="5172075" y="1546225"/>
            <a:ext cx="1508125" cy="866775"/>
            <a:chOff x="5172076" y="1546226"/>
            <a:chExt cx="1508917" cy="867156"/>
          </a:xfrm>
        </p:grpSpPr>
        <p:sp>
          <p:nvSpPr>
            <p:cNvPr id="112699" name="Line 14">
              <a:extLst>
                <a:ext uri="{FF2B5EF4-FFF2-40B4-BE49-F238E27FC236}">
                  <a16:creationId xmlns:a16="http://schemas.microsoft.com/office/drawing/2014/main" id="{DA4049C4-FD9C-4181-A66A-C2DA57C55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3763" y="1789907"/>
              <a:ext cx="707230" cy="6234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2700" name="Rectangle 10">
              <a:extLst>
                <a:ext uri="{FF2B5EF4-FFF2-40B4-BE49-F238E27FC236}">
                  <a16:creationId xmlns:a16="http://schemas.microsoft.com/office/drawing/2014/main" id="{DF0F7616-4E67-4BA3-BC68-7D86ED4BA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943" y="1546226"/>
              <a:ext cx="3238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12701" name="Line 12">
              <a:extLst>
                <a:ext uri="{FF2B5EF4-FFF2-40B4-BE49-F238E27FC236}">
                  <a16:creationId xmlns:a16="http://schemas.microsoft.com/office/drawing/2014/main" id="{13145AE5-17C2-4782-82B7-57C6D6598F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72076" y="1810545"/>
              <a:ext cx="665162" cy="234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96CD55D-7C74-47FC-BC96-B87B5F2A54F6}"/>
              </a:ext>
            </a:extLst>
          </p:cNvPr>
          <p:cNvGrpSpPr>
            <a:grpSpLocks/>
          </p:cNvGrpSpPr>
          <p:nvPr/>
        </p:nvGrpSpPr>
        <p:grpSpPr bwMode="auto">
          <a:xfrm>
            <a:off x="6181725" y="917575"/>
            <a:ext cx="1508125" cy="1404938"/>
            <a:chOff x="6182518" y="917576"/>
            <a:chExt cx="1507333" cy="1405306"/>
          </a:xfrm>
        </p:grpSpPr>
        <p:sp>
          <p:nvSpPr>
            <p:cNvPr id="112696" name="Rectangle 25">
              <a:extLst>
                <a:ext uri="{FF2B5EF4-FFF2-40B4-BE49-F238E27FC236}">
                  <a16:creationId xmlns:a16="http://schemas.microsoft.com/office/drawing/2014/main" id="{12EEC8BF-2453-4A28-958A-5B6B66E53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2419" y="917576"/>
              <a:ext cx="3238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12697" name="Line 26">
              <a:extLst>
                <a:ext uri="{FF2B5EF4-FFF2-40B4-BE49-F238E27FC236}">
                  <a16:creationId xmlns:a16="http://schemas.microsoft.com/office/drawing/2014/main" id="{DF61A3DB-E730-4FC1-B2B9-6BDF041DEB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82518" y="1171576"/>
              <a:ext cx="498475" cy="193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2698" name="Line 27">
              <a:extLst>
                <a:ext uri="{FF2B5EF4-FFF2-40B4-BE49-F238E27FC236}">
                  <a16:creationId xmlns:a16="http://schemas.microsoft.com/office/drawing/2014/main" id="{B2BFBD49-4AC8-45E7-B5FE-D4CEE8AA2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9907" y="1223964"/>
              <a:ext cx="819944" cy="10989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52" name="Line 67">
            <a:extLst>
              <a:ext uri="{FF2B5EF4-FFF2-40B4-BE49-F238E27FC236}">
                <a16:creationId xmlns:a16="http://schemas.microsoft.com/office/drawing/2014/main" id="{1B807179-0644-4A5C-980D-699987A7F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2851150"/>
            <a:ext cx="22320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D74245A-07E5-4657-876A-6B2644B3F32F}"/>
              </a:ext>
            </a:extLst>
          </p:cNvPr>
          <p:cNvCxnSpPr/>
          <p:nvPr/>
        </p:nvCxnSpPr>
        <p:spPr>
          <a:xfrm flipV="1">
            <a:off x="6940550" y="1847850"/>
            <a:ext cx="69850" cy="30956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4C634DF-49BF-4115-AB29-F860805C6E0F}"/>
              </a:ext>
            </a:extLst>
          </p:cNvPr>
          <p:cNvCxnSpPr>
            <a:stCxn id="13" idx="0"/>
          </p:cNvCxnSpPr>
          <p:nvPr/>
        </p:nvCxnSpPr>
        <p:spPr>
          <a:xfrm flipV="1">
            <a:off x="7132638" y="1193800"/>
            <a:ext cx="80962" cy="22225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3B28A66F-865C-4FB4-B400-E5FE01CF6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3130550"/>
            <a:ext cx="3494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   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    [   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    [   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矩形 5">
            <a:extLst>
              <a:ext uri="{FF2B5EF4-FFF2-40B4-BE49-F238E27FC236}">
                <a16:creationId xmlns:a16="http://schemas.microsoft.com/office/drawing/2014/main" id="{67AC0736-2122-4B40-8BA9-B88F7D6A7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75" y="3681413"/>
            <a:ext cx="44513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016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indent="0"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en-US" altLang="zh-CN" sz="20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base </a:t>
            </a:r>
            <a:r>
              <a:rPr lang="en-US" altLang="zh-CN" sz="20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0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kumimoji="1"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20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0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kumimoji="1"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sz="20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0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kumimoji="1"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20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19AF979-A641-4BC5-B4FE-43F31ACC3092}"/>
              </a:ext>
            </a:extLst>
          </p:cNvPr>
          <p:cNvGrpSpPr>
            <a:grpSpLocks/>
          </p:cNvGrpSpPr>
          <p:nvPr/>
        </p:nvGrpSpPr>
        <p:grpSpPr bwMode="auto">
          <a:xfrm>
            <a:off x="5495925" y="2568575"/>
            <a:ext cx="2451100" cy="393700"/>
            <a:chOff x="5322942" y="2341100"/>
            <a:chExt cx="2450370" cy="394146"/>
          </a:xfrm>
        </p:grpSpPr>
        <p:sp>
          <p:nvSpPr>
            <p:cNvPr id="112690" name="Rectangle 53">
              <a:extLst>
                <a:ext uri="{FF2B5EF4-FFF2-40B4-BE49-F238E27FC236}">
                  <a16:creationId xmlns:a16="http://schemas.microsoft.com/office/drawing/2014/main" id="{188D15B1-14BB-4D10-91EA-4368AD453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2942" y="2341100"/>
              <a:ext cx="323745" cy="2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E </a:t>
              </a:r>
              <a:endPara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691" name="Line 54">
              <a:extLst>
                <a:ext uri="{FF2B5EF4-FFF2-40B4-BE49-F238E27FC236}">
                  <a16:creationId xmlns:a16="http://schemas.microsoft.com/office/drawing/2014/main" id="{2FC8CF99-4716-46A1-AC77-D53D1322A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67" y="2558649"/>
              <a:ext cx="0" cy="161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2692" name="Rectangle 53">
              <a:extLst>
                <a:ext uri="{FF2B5EF4-FFF2-40B4-BE49-F238E27FC236}">
                  <a16:creationId xmlns:a16="http://schemas.microsoft.com/office/drawing/2014/main" id="{823A46F6-C549-4978-82DD-FCF4ED493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9447" y="2348633"/>
              <a:ext cx="323745" cy="2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E </a:t>
              </a:r>
              <a:endPara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693" name="Line 54">
              <a:extLst>
                <a:ext uri="{FF2B5EF4-FFF2-40B4-BE49-F238E27FC236}">
                  <a16:creationId xmlns:a16="http://schemas.microsoft.com/office/drawing/2014/main" id="{00003143-CF5D-4CDA-B9EB-39E030FF6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23372" y="2566182"/>
              <a:ext cx="0" cy="161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2694" name="Rectangle 53">
              <a:extLst>
                <a:ext uri="{FF2B5EF4-FFF2-40B4-BE49-F238E27FC236}">
                  <a16:creationId xmlns:a16="http://schemas.microsoft.com/office/drawing/2014/main" id="{6524B7A0-1D8C-476D-AA92-7CC88E635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9567" y="2355726"/>
              <a:ext cx="323745" cy="2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E </a:t>
              </a:r>
              <a:endPara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695" name="Line 54">
              <a:extLst>
                <a:ext uri="{FF2B5EF4-FFF2-40B4-BE49-F238E27FC236}">
                  <a16:creationId xmlns:a16="http://schemas.microsoft.com/office/drawing/2014/main" id="{A97DD9A1-5154-4B82-9844-9E29B23A5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3492" y="2573275"/>
              <a:ext cx="0" cy="161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59" name="Line 67">
            <a:extLst>
              <a:ext uri="{FF2B5EF4-FFF2-40B4-BE49-F238E27FC236}">
                <a16:creationId xmlns:a16="http://schemas.microsoft.com/office/drawing/2014/main" id="{F4B29227-D180-441B-B4C3-BE98EE0CD5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5038" y="3519488"/>
            <a:ext cx="13636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742F98B-881E-4423-91B1-5CBFE2F5D14B}"/>
              </a:ext>
            </a:extLst>
          </p:cNvPr>
          <p:cNvCxnSpPr/>
          <p:nvPr/>
        </p:nvCxnSpPr>
        <p:spPr>
          <a:xfrm>
            <a:off x="4889500" y="3571875"/>
            <a:ext cx="0" cy="2349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A53A347B-42B6-4108-A4EC-E7506D7C4C11}"/>
              </a:ext>
            </a:extLst>
          </p:cNvPr>
          <p:cNvCxnSpPr/>
          <p:nvPr/>
        </p:nvCxnSpPr>
        <p:spPr>
          <a:xfrm flipH="1">
            <a:off x="5580063" y="3571875"/>
            <a:ext cx="69850" cy="2349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15">
            <a:extLst>
              <a:ext uri="{FF2B5EF4-FFF2-40B4-BE49-F238E27FC236}">
                <a16:creationId xmlns:a16="http://schemas.microsoft.com/office/drawing/2014/main" id="{FCDC0E55-B0ED-4BF2-B9CF-9D730FE1EE3F}"/>
              </a:ext>
            </a:extLst>
          </p:cNvPr>
          <p:cNvGrpSpPr>
            <a:grpSpLocks/>
          </p:cNvGrpSpPr>
          <p:nvPr/>
        </p:nvGrpSpPr>
        <p:grpSpPr bwMode="auto">
          <a:xfrm>
            <a:off x="4216400" y="4071938"/>
            <a:ext cx="2041525" cy="525462"/>
            <a:chOff x="3984539" y="2814638"/>
            <a:chExt cx="2042831" cy="525099"/>
          </a:xfrm>
        </p:grpSpPr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15855B8D-D6DF-45D2-9C9E-C8446201E3D2}"/>
                </a:ext>
              </a:extLst>
            </p:cNvPr>
            <p:cNvCxnSpPr/>
            <p:nvPr/>
          </p:nvCxnSpPr>
          <p:spPr>
            <a:xfrm>
              <a:off x="5652480" y="2814638"/>
              <a:ext cx="374890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8B018777-2BF7-4073-9404-BF329CB27AAE}"/>
                </a:ext>
              </a:extLst>
            </p:cNvPr>
            <p:cNvCxnSpPr/>
            <p:nvPr/>
          </p:nvCxnSpPr>
          <p:spPr>
            <a:xfrm>
              <a:off x="5220404" y="3187442"/>
              <a:ext cx="576632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C1EEC60-C431-4212-90BE-DAA520D8F531}"/>
                </a:ext>
              </a:extLst>
            </p:cNvPr>
            <p:cNvCxnSpPr/>
            <p:nvPr/>
          </p:nvCxnSpPr>
          <p:spPr>
            <a:xfrm flipV="1">
              <a:off x="5797036" y="2833675"/>
              <a:ext cx="61952" cy="353767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id="{086F6946-6D7C-45B1-8E88-08C1343EE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539" y="2970106"/>
              <a:ext cx="1293052" cy="3696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b="1" dirty="0">
                  <a:solidFill>
                    <a:srgbClr val="2D83F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的宽度</a:t>
              </a:r>
              <a:endParaRPr lang="zh-CN" altLang="en-US" dirty="0">
                <a:solidFill>
                  <a:srgbClr val="2D83F4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17">
            <a:extLst>
              <a:ext uri="{FF2B5EF4-FFF2-40B4-BE49-F238E27FC236}">
                <a16:creationId xmlns:a16="http://schemas.microsoft.com/office/drawing/2014/main" id="{F0E77824-B014-4C3E-B0AD-378EE3D13FEB}"/>
              </a:ext>
            </a:extLst>
          </p:cNvPr>
          <p:cNvGrpSpPr>
            <a:grpSpLocks/>
          </p:cNvGrpSpPr>
          <p:nvPr/>
        </p:nvGrpSpPr>
        <p:grpSpPr bwMode="auto">
          <a:xfrm>
            <a:off x="4784725" y="4048125"/>
            <a:ext cx="2362200" cy="836613"/>
            <a:chOff x="3701303" y="2814638"/>
            <a:chExt cx="2362448" cy="837623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2FA1F860-6092-45B6-8374-6FFD510A46A9}"/>
                </a:ext>
              </a:extLst>
            </p:cNvPr>
            <p:cNvCxnSpPr/>
            <p:nvPr/>
          </p:nvCxnSpPr>
          <p:spPr>
            <a:xfrm>
              <a:off x="5652546" y="2814638"/>
              <a:ext cx="411205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64FEB599-BD17-4B1B-8AAC-91D4A4A3B245}"/>
                </a:ext>
              </a:extLst>
            </p:cNvPr>
            <p:cNvCxnSpPr/>
            <p:nvPr/>
          </p:nvCxnSpPr>
          <p:spPr>
            <a:xfrm>
              <a:off x="5219112" y="3499677"/>
              <a:ext cx="576324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88823AB2-F848-4F13-BF52-F45C8A99D384}"/>
                </a:ext>
              </a:extLst>
            </p:cNvPr>
            <p:cNvCxnSpPr/>
            <p:nvPr/>
          </p:nvCxnSpPr>
          <p:spPr>
            <a:xfrm flipV="1">
              <a:off x="5795436" y="2833711"/>
              <a:ext cx="63507" cy="705701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685" name="矩形 21">
              <a:extLst>
                <a:ext uri="{FF2B5EF4-FFF2-40B4-BE49-F238E27FC236}">
                  <a16:creationId xmlns:a16="http://schemas.microsoft.com/office/drawing/2014/main" id="{C7348F2D-5BC7-44FB-8156-409E40674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303" y="3282820"/>
              <a:ext cx="1587095" cy="3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i="1" baseline="-2500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][</a:t>
              </a:r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i="1" baseline="-2500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b="1">
                  <a:solidFill>
                    <a:srgbClr val="2D83F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的宽度</a:t>
              </a:r>
              <a:endParaRPr lang="zh-CN" altLang="en-US">
                <a:solidFill>
                  <a:srgbClr val="2D83F4"/>
                </a:solidFill>
              </a:endParaRPr>
            </a:p>
          </p:txBody>
        </p:sp>
      </p:grpSp>
      <p:grpSp>
        <p:nvGrpSpPr>
          <p:cNvPr id="58" name="组合 24">
            <a:extLst>
              <a:ext uri="{FF2B5EF4-FFF2-40B4-BE49-F238E27FC236}">
                <a16:creationId xmlns:a16="http://schemas.microsoft.com/office/drawing/2014/main" id="{2C2D16E2-0A3D-4BAA-9D8D-576DC3FD8452}"/>
              </a:ext>
            </a:extLst>
          </p:cNvPr>
          <p:cNvGrpSpPr>
            <a:grpSpLocks/>
          </p:cNvGrpSpPr>
          <p:nvPr/>
        </p:nvGrpSpPr>
        <p:grpSpPr bwMode="auto">
          <a:xfrm>
            <a:off x="5281613" y="4048125"/>
            <a:ext cx="2819400" cy="1125538"/>
            <a:chOff x="3244566" y="2814638"/>
            <a:chExt cx="2819185" cy="1125234"/>
          </a:xfrm>
        </p:grpSpPr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579DCF0F-B3CC-4425-843B-C7545E1D3638}"/>
                </a:ext>
              </a:extLst>
            </p:cNvPr>
            <p:cNvCxnSpPr/>
            <p:nvPr/>
          </p:nvCxnSpPr>
          <p:spPr>
            <a:xfrm>
              <a:off x="5652619" y="2814638"/>
              <a:ext cx="411132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2EE9791B-AEAB-4A44-AC8D-7B7A777C0E76}"/>
                </a:ext>
              </a:extLst>
            </p:cNvPr>
            <p:cNvCxnSpPr/>
            <p:nvPr/>
          </p:nvCxnSpPr>
          <p:spPr>
            <a:xfrm>
              <a:off x="5149421" y="3714508"/>
              <a:ext cx="576218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508F71C7-5184-4846-BDC4-8E9315B2B051}"/>
                </a:ext>
              </a:extLst>
            </p:cNvPr>
            <p:cNvCxnSpPr/>
            <p:nvPr/>
          </p:nvCxnSpPr>
          <p:spPr>
            <a:xfrm flipV="1">
              <a:off x="5747862" y="2833683"/>
              <a:ext cx="57146" cy="922089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681" name="矩形 28">
              <a:extLst>
                <a:ext uri="{FF2B5EF4-FFF2-40B4-BE49-F238E27FC236}">
                  <a16:creationId xmlns:a16="http://schemas.microsoft.com/office/drawing/2014/main" id="{1E36A342-DA90-4B76-B54A-0D4695CAE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566" y="3570597"/>
              <a:ext cx="1882389" cy="36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i="1" baseline="-2500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][</a:t>
              </a:r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i="1" baseline="-2500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][</a:t>
              </a:r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i="1" baseline="-2500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b="1">
                  <a:solidFill>
                    <a:srgbClr val="2D83F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的宽度</a:t>
              </a:r>
              <a:endParaRPr lang="zh-CN" altLang="en-US">
                <a:solidFill>
                  <a:srgbClr val="2D83F4"/>
                </a:solidFill>
              </a:endParaRPr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1614BFD-B2FD-409F-82FF-BE0F9095EF0D}"/>
              </a:ext>
            </a:extLst>
          </p:cNvPr>
          <p:cNvCxnSpPr/>
          <p:nvPr/>
        </p:nvCxnSpPr>
        <p:spPr>
          <a:xfrm flipH="1">
            <a:off x="6518275" y="3513138"/>
            <a:ext cx="177800" cy="3016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092E2C9-87B3-4E82-973D-BA0C6961AB2B}"/>
              </a:ext>
            </a:extLst>
          </p:cNvPr>
          <p:cNvCxnSpPr/>
          <p:nvPr/>
        </p:nvCxnSpPr>
        <p:spPr>
          <a:xfrm flipH="1">
            <a:off x="7418388" y="3492500"/>
            <a:ext cx="319087" cy="3175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Line 67">
            <a:extLst>
              <a:ext uri="{FF2B5EF4-FFF2-40B4-BE49-F238E27FC236}">
                <a16:creationId xmlns:a16="http://schemas.microsoft.com/office/drawing/2014/main" id="{2C294C14-D50D-4D95-B680-E714E106BA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508375"/>
            <a:ext cx="99695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8" name="Line 67">
            <a:extLst>
              <a:ext uri="{FF2B5EF4-FFF2-40B4-BE49-F238E27FC236}">
                <a16:creationId xmlns:a16="http://schemas.microsoft.com/office/drawing/2014/main" id="{3EE842A9-8C52-4291-B56A-E2516ADB7E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3508375"/>
            <a:ext cx="122078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9" grpId="0" animBg="1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82986" grpId="0"/>
      <p:bldP spid="6" grpId="0"/>
      <p:bldP spid="4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A926CF2B-AB92-4064-A49A-6EA7F5261B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550" y="623888"/>
            <a:ext cx="6769100" cy="4675187"/>
          </a:xfrm>
        </p:spPr>
        <p:txBody>
          <a:bodyPr/>
          <a:lstStyle/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endParaRPr lang="en-US" altLang="zh-CN" sz="1500" i="1" dirty="0"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lnSpc>
                <a:spcPts val="2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id =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zh-CN" altLang="en-US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；</a:t>
            </a:r>
          </a:p>
          <a:p>
            <a:pPr marL="272654" indent="-272654" algn="just" eaLnBrk="1" hangingPunct="1">
              <a:lnSpc>
                <a:spcPts val="2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18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8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array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‘[’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‘]’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}</a:t>
            </a:r>
          </a:p>
          <a:p>
            <a:pPr marL="272654" indent="-272654" algn="just" eaLnBrk="1" hangingPunct="1">
              <a:lnSpc>
                <a:spcPts val="2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+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18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(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 | id   	</a:t>
            </a:r>
          </a:p>
          <a:p>
            <a:pPr marL="272654" indent="-272654" algn="just" eaLnBrk="1" hangingPunct="1">
              <a:lnSpc>
                <a:spcPts val="2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	| </a:t>
            </a:r>
            <a:r>
              <a:rPr lang="en-US" altLang="zh-CN" sz="18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 array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‘[’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L.offset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‘]’ ); }</a:t>
            </a:r>
          </a:p>
          <a:p>
            <a:pPr marL="272654" indent="-272654" algn="just" eaLnBrk="1" hangingPunct="1">
              <a:lnSpc>
                <a:spcPts val="2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18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id</a:t>
            </a:r>
            <a:r>
              <a:rPr lang="en-US" altLang="zh-CN" sz="18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18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]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L.array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if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L.array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itchFamily="34" charset="0"/>
                <a:cs typeface="Times New Roman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itchFamily="34" charset="0"/>
                <a:cs typeface="Times New Roman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itchFamily="34" charset="0"/>
                <a:cs typeface="Times New Roman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itchFamily="34" charset="0"/>
                <a:cs typeface="Times New Roman" pitchFamily="18" charset="0"/>
              </a:rPr>
              <a:t>error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itchFamily="34" charset="0"/>
                <a:cs typeface="Times New Roman" pitchFamily="18" charset="0"/>
              </a:rPr>
              <a:t> 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lnSpc>
                <a:spcPts val="2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	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type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L.array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type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elem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marL="272654" indent="-272654" algn="just" eaLnBrk="1" hangingPunct="1">
              <a:lnSpc>
                <a:spcPts val="2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	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L.offset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</a:t>
            </a:r>
          </a:p>
          <a:p>
            <a:pPr marL="272654" indent="-272654" algn="just" eaLnBrk="1" hangingPunct="1">
              <a:lnSpc>
                <a:spcPts val="2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         	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L.offset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‘*’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L.type.width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); }</a:t>
            </a:r>
          </a:p>
          <a:p>
            <a:pPr marL="272654" indent="-272654" algn="just" eaLnBrk="1" hangingPunct="1">
              <a:lnSpc>
                <a:spcPts val="2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18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800" b="1" baseline="-30000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18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]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L.array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 array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marL="272654" indent="-272654" algn="just" eaLnBrk="1" hangingPunct="1">
              <a:lnSpc>
                <a:spcPts val="2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	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L.type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.type.elem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;</a:t>
            </a:r>
          </a:p>
          <a:p>
            <a:pPr marL="272654" indent="-272654" algn="just" eaLnBrk="1" hangingPunct="1">
              <a:lnSpc>
                <a:spcPts val="2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	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</a:t>
            </a:r>
          </a:p>
          <a:p>
            <a:pPr marL="272654" indent="-272654" algn="just" eaLnBrk="1" hangingPunct="1">
              <a:lnSpc>
                <a:spcPts val="2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         	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‘*’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L.type.width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); </a:t>
            </a:r>
          </a:p>
          <a:p>
            <a:pPr marL="272654" indent="-272654" algn="just" eaLnBrk="1" hangingPunct="1">
              <a:lnSpc>
                <a:spcPts val="2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	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L.offset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</a:t>
            </a:r>
          </a:p>
          <a:p>
            <a:pPr marL="272654" indent="-272654" algn="just" eaLnBrk="1" hangingPunct="1">
              <a:lnSpc>
                <a:spcPts val="2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	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L.offset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.offset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‘+’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); }</a:t>
            </a:r>
            <a:endParaRPr lang="zh-CN" alt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804868" name="Rectangle 4">
            <a:extLst>
              <a:ext uri="{FF2B5EF4-FFF2-40B4-BE49-F238E27FC236}">
                <a16:creationId xmlns:a16="http://schemas.microsoft.com/office/drawing/2014/main" id="{A2B002DF-052C-42C8-823F-3A351D6BD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数组元素寻址的</a:t>
            </a:r>
            <a:r>
              <a:rPr lang="en-US" altLang="zh-CN" sz="3000" i="1" dirty="0">
                <a:solidFill>
                  <a:schemeClr val="tx1"/>
                </a:solidFill>
                <a:cs typeface="Times New Roman" pitchFamily="18" charset="0"/>
              </a:rPr>
              <a:t>SDT</a:t>
            </a:r>
            <a:endParaRPr lang="en-US" altLang="zh-CN" sz="3000" i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50181" name="Rectangle 8">
            <a:extLst>
              <a:ext uri="{FF2B5EF4-FFF2-40B4-BE49-F238E27FC236}">
                <a16:creationId xmlns:a16="http://schemas.microsoft.com/office/drawing/2014/main" id="{6DB682D8-95F9-4CAF-BE56-3ECE66921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123825"/>
            <a:ext cx="4573587" cy="628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 anchor="b"/>
          <a:lstStyle/>
          <a:p>
            <a:pPr marL="0" lvl="1" indent="0" eaLnBrk="1" hangingPunct="1"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假设 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array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(3, 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array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(5, 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array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(8,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) )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b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</a:b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翻译语句片段“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”</a:t>
            </a:r>
          </a:p>
        </p:txBody>
      </p:sp>
      <p:sp>
        <p:nvSpPr>
          <p:cNvPr id="78864" name="Rectangle 20">
            <a:extLst>
              <a:ext uri="{FF2B5EF4-FFF2-40B4-BE49-F238E27FC236}">
                <a16:creationId xmlns:a16="http://schemas.microsoft.com/office/drawing/2014/main" id="{FDB775E8-8E4C-48E0-B941-023D03882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38" y="3714750"/>
            <a:ext cx="11969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offset=t</a:t>
            </a:r>
            <a:r>
              <a:rPr lang="en-US" altLang="zh-CN" sz="1600" b="1" baseline="-25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8870" name="Rectangle 38">
            <a:extLst>
              <a:ext uri="{FF2B5EF4-FFF2-40B4-BE49-F238E27FC236}">
                <a16:creationId xmlns:a16="http://schemas.microsoft.com/office/drawing/2014/main" id="{F26AF0E6-2D76-4C81-AF0E-4351CE59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63" y="3500438"/>
            <a:ext cx="2376487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type=array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array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))</a:t>
            </a:r>
            <a:endParaRPr kumimoji="1" lang="zh-CN" altLang="en-US" sz="1600" b="1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71" name="Rectangle 39">
            <a:extLst>
              <a:ext uri="{FF2B5EF4-FFF2-40B4-BE49-F238E27FC236}">
                <a16:creationId xmlns:a16="http://schemas.microsoft.com/office/drawing/2014/main" id="{D33FD2F6-C992-46A9-AB53-C809D21C0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075" y="2928938"/>
            <a:ext cx="221615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type=array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8,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int 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1600" b="1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72" name="Rectangle 40">
            <a:extLst>
              <a:ext uri="{FF2B5EF4-FFF2-40B4-BE49-F238E27FC236}">
                <a16:creationId xmlns:a16="http://schemas.microsoft.com/office/drawing/2014/main" id="{505E10A3-167B-483C-8070-A57F5D20E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413" y="2249488"/>
            <a:ext cx="11890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type=int</a:t>
            </a:r>
            <a:endParaRPr kumimoji="1" lang="zh-CN" altLang="en-US" sz="1600" b="1" i="1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79" name="Rectangle 59">
            <a:extLst>
              <a:ext uri="{FF2B5EF4-FFF2-40B4-BE49-F238E27FC236}">
                <a16:creationId xmlns:a16="http://schemas.microsoft.com/office/drawing/2014/main" id="{6D1E23A1-6CD1-4E28-AE5E-149A923FA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075" y="3143250"/>
            <a:ext cx="10985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offset=t</a:t>
            </a:r>
            <a:r>
              <a:rPr lang="en-US" altLang="zh-CN" sz="1600" b="1" baseline="-25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8880" name="Rectangle 61">
            <a:extLst>
              <a:ext uri="{FF2B5EF4-FFF2-40B4-BE49-F238E27FC236}">
                <a16:creationId xmlns:a16="http://schemas.microsoft.com/office/drawing/2014/main" id="{CBB99C7A-6668-498E-A7EF-13BE12875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413" y="2482850"/>
            <a:ext cx="9175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offset=t</a:t>
            </a:r>
            <a:r>
              <a:rPr lang="en-US" altLang="zh-CN" sz="1600" b="1" baseline="-25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8881" name="Rectangle 62">
            <a:extLst>
              <a:ext uri="{FF2B5EF4-FFF2-40B4-BE49-F238E27FC236}">
                <a16:creationId xmlns:a16="http://schemas.microsoft.com/office/drawing/2014/main" id="{EFE62176-933E-416B-9C40-EC1080930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413" y="1708150"/>
            <a:ext cx="8651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addr=t</a:t>
            </a:r>
            <a:r>
              <a:rPr lang="en-US" altLang="zh-CN" sz="1600" b="1" baseline="-25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8882" name="Rectangle 63">
            <a:extLst>
              <a:ext uri="{FF2B5EF4-FFF2-40B4-BE49-F238E27FC236}">
                <a16:creationId xmlns:a16="http://schemas.microsoft.com/office/drawing/2014/main" id="{3E2E5867-63FB-4ACD-A3CE-35361F218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5" y="3357563"/>
            <a:ext cx="8636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array=a</a:t>
            </a:r>
            <a:endParaRPr lang="en-US" altLang="zh-CN" sz="1600" b="1" i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83" name="Rectangle 64">
            <a:extLst>
              <a:ext uri="{FF2B5EF4-FFF2-40B4-BE49-F238E27FC236}">
                <a16:creationId xmlns:a16="http://schemas.microsoft.com/office/drawing/2014/main" id="{FEBD8A33-E613-4E38-B981-6F12E55F8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075" y="2801938"/>
            <a:ext cx="8096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array=a</a:t>
            </a:r>
            <a:endParaRPr lang="en-US" altLang="zh-CN" sz="1600" b="1" i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84" name="Rectangle 65">
            <a:extLst>
              <a:ext uri="{FF2B5EF4-FFF2-40B4-BE49-F238E27FC236}">
                <a16:creationId xmlns:a16="http://schemas.microsoft.com/office/drawing/2014/main" id="{24A49B7F-B77F-495D-830B-90CA62829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413" y="2051050"/>
            <a:ext cx="9175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array=a</a:t>
            </a:r>
            <a:endParaRPr lang="en-US" altLang="zh-CN" sz="1600" b="1" i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85" name="Line 66">
            <a:extLst>
              <a:ext uri="{FF2B5EF4-FFF2-40B4-BE49-F238E27FC236}">
                <a16:creationId xmlns:a16="http://schemas.microsoft.com/office/drawing/2014/main" id="{01BE4DC7-BAC5-4052-A303-7DAA428178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7513" y="484188"/>
            <a:ext cx="214153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8886" name="Line 67">
            <a:extLst>
              <a:ext uri="{FF2B5EF4-FFF2-40B4-BE49-F238E27FC236}">
                <a16:creationId xmlns:a16="http://schemas.microsoft.com/office/drawing/2014/main" id="{75EDE42C-F07A-4F31-BD0A-618863831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1138" y="3786188"/>
            <a:ext cx="9620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8887" name="Line 68">
            <a:extLst>
              <a:ext uri="{FF2B5EF4-FFF2-40B4-BE49-F238E27FC236}">
                <a16:creationId xmlns:a16="http://schemas.microsoft.com/office/drawing/2014/main" id="{9600EE27-86C7-4888-BFF8-CF83491F7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8388" y="3214688"/>
            <a:ext cx="1635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8888" name="Rectangle 69">
            <a:extLst>
              <a:ext uri="{FF2B5EF4-FFF2-40B4-BE49-F238E27FC236}">
                <a16:creationId xmlns:a16="http://schemas.microsoft.com/office/drawing/2014/main" id="{038F4A3E-8600-44B3-AB9D-A6F9D695C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138" y="4130675"/>
            <a:ext cx="10874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addr=i</a:t>
            </a:r>
            <a:r>
              <a:rPr lang="en-US" altLang="zh-CN" sz="1600" b="1" baseline="-25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8889" name="Rectangle 70">
            <a:extLst>
              <a:ext uri="{FF2B5EF4-FFF2-40B4-BE49-F238E27FC236}">
                <a16:creationId xmlns:a16="http://schemas.microsoft.com/office/drawing/2014/main" id="{F505AA28-C82B-4C70-AF78-9F2360261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4141788"/>
            <a:ext cx="86518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addr=i</a:t>
            </a:r>
            <a:r>
              <a:rPr lang="en-US" altLang="zh-CN" sz="1600" b="1" baseline="-25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8890" name="Rectangle 71">
            <a:extLst>
              <a:ext uri="{FF2B5EF4-FFF2-40B4-BE49-F238E27FC236}">
                <a16:creationId xmlns:a16="http://schemas.microsoft.com/office/drawing/2014/main" id="{48B96D2E-4AE4-4A2A-90EE-69467EA2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650" y="4165600"/>
            <a:ext cx="7493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addr=i</a:t>
            </a:r>
            <a:r>
              <a:rPr lang="en-US" altLang="zh-CN" sz="1600" b="1" baseline="-25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8891" name="Rectangle 24">
            <a:extLst>
              <a:ext uri="{FF2B5EF4-FFF2-40B4-BE49-F238E27FC236}">
                <a16:creationId xmlns:a16="http://schemas.microsoft.com/office/drawing/2014/main" id="{6295E284-862B-4E1C-8442-EF5322EF0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1785938"/>
            <a:ext cx="1122362" cy="1793875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三地址码</a:t>
            </a:r>
            <a:endParaRPr lang="en-US" altLang="zh-CN" sz="16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i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160</a:t>
            </a:r>
          </a:p>
          <a:p>
            <a:pPr eaLnBrk="1" hangingPunct="1"/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i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</a:p>
          <a:p>
            <a:pPr eaLnBrk="1" hangingPunct="1"/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</a:p>
          <a:p>
            <a:pPr eaLnBrk="1" hangingPunct="1"/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i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</a:p>
          <a:p>
            <a:pPr eaLnBrk="1" hangingPunct="1"/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</a:p>
          <a:p>
            <a:pPr eaLnBrk="1" hangingPunct="1"/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a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14710" name="矩形 2">
            <a:extLst>
              <a:ext uri="{FF2B5EF4-FFF2-40B4-BE49-F238E27FC236}">
                <a16:creationId xmlns:a16="http://schemas.microsoft.com/office/drawing/2014/main" id="{ED763BBE-8D2A-4757-A9EA-F4A8E18D1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2254250"/>
            <a:ext cx="2198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1160" name="矩形 5">
            <a:extLst>
              <a:ext uri="{FF2B5EF4-FFF2-40B4-BE49-F238E27FC236}">
                <a16:creationId xmlns:a16="http://schemas.microsoft.com/office/drawing/2014/main" id="{34041F61-4DE6-4759-8D94-EE431A402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075" y="754063"/>
            <a:ext cx="50244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016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indent="0"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addr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]) =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base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1CA6E9A-EEAA-4BA1-B2DF-094ACF10AAAD}"/>
              </a:ext>
            </a:extLst>
          </p:cNvPr>
          <p:cNvCxnSpPr/>
          <p:nvPr/>
        </p:nvCxnSpPr>
        <p:spPr bwMode="auto">
          <a:xfrm>
            <a:off x="7050088" y="1146175"/>
            <a:ext cx="604837" cy="1588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5">
            <a:extLst>
              <a:ext uri="{FF2B5EF4-FFF2-40B4-BE49-F238E27FC236}">
                <a16:creationId xmlns:a16="http://schemas.microsoft.com/office/drawing/2014/main" id="{C885B309-1C86-4B16-8175-EF719D8D8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75" y="1058863"/>
            <a:ext cx="311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zh-CN" altLang="en-US" sz="1600">
              <a:solidFill>
                <a:srgbClr val="2D83F4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32974FA-5FFE-4115-BD51-076BC8E7DAFC}"/>
              </a:ext>
            </a:extLst>
          </p:cNvPr>
          <p:cNvCxnSpPr/>
          <p:nvPr/>
        </p:nvCxnSpPr>
        <p:spPr bwMode="auto">
          <a:xfrm>
            <a:off x="7756525" y="1146175"/>
            <a:ext cx="604838" cy="1588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">
            <a:extLst>
              <a:ext uri="{FF2B5EF4-FFF2-40B4-BE49-F238E27FC236}">
                <a16:creationId xmlns:a16="http://schemas.microsoft.com/office/drawing/2014/main" id="{907B585A-C1C1-4107-9E2F-4213F5D3C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913" y="1058863"/>
            <a:ext cx="311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zh-CN" altLang="en-US" sz="1600">
              <a:solidFill>
                <a:srgbClr val="2D83F4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9DD1467-7783-4A65-AAD9-ED8255C61E56}"/>
              </a:ext>
            </a:extLst>
          </p:cNvPr>
          <p:cNvCxnSpPr/>
          <p:nvPr/>
        </p:nvCxnSpPr>
        <p:spPr bwMode="auto">
          <a:xfrm>
            <a:off x="8448675" y="1146175"/>
            <a:ext cx="604838" cy="1588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">
            <a:extLst>
              <a:ext uri="{FF2B5EF4-FFF2-40B4-BE49-F238E27FC236}">
                <a16:creationId xmlns:a16="http://schemas.microsoft.com/office/drawing/2014/main" id="{D1A72BDD-185D-4751-AD27-9092910D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8063" y="1058863"/>
            <a:ext cx="311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lang="zh-CN" altLang="en-US" sz="1600">
              <a:solidFill>
                <a:srgbClr val="2D83F4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F218A245-F1E3-4E28-8D0C-56FFB4D30A5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549650"/>
            <a:ext cx="690563" cy="822325"/>
            <a:chOff x="4716670" y="3278751"/>
            <a:chExt cx="690355" cy="821763"/>
          </a:xfrm>
        </p:grpSpPr>
        <p:sp>
          <p:nvSpPr>
            <p:cNvPr id="114743" name="Line 18">
              <a:extLst>
                <a:ext uri="{FF2B5EF4-FFF2-40B4-BE49-F238E27FC236}">
                  <a16:creationId xmlns:a16="http://schemas.microsoft.com/office/drawing/2014/main" id="{9BC02DAD-D73D-4F9F-982D-BAE1CD649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3777" y="3530155"/>
              <a:ext cx="433248" cy="2548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4744" name="Rectangle 13">
              <a:extLst>
                <a:ext uri="{FF2B5EF4-FFF2-40B4-BE49-F238E27FC236}">
                  <a16:creationId xmlns:a16="http://schemas.microsoft.com/office/drawing/2014/main" id="{2476D34B-ECA3-4BD3-B7AD-471E4A927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24" y="3278751"/>
              <a:ext cx="323745" cy="217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14745" name="Line 17">
              <a:extLst>
                <a:ext uri="{FF2B5EF4-FFF2-40B4-BE49-F238E27FC236}">
                  <a16:creationId xmlns:a16="http://schemas.microsoft.com/office/drawing/2014/main" id="{8606D111-07B9-4F49-A865-78BD7DD071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6670" y="3530156"/>
              <a:ext cx="193466" cy="5703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61" name="Rectangle 19">
            <a:extLst>
              <a:ext uri="{FF2B5EF4-FFF2-40B4-BE49-F238E27FC236}">
                <a16:creationId xmlns:a16="http://schemas.microsoft.com/office/drawing/2014/main" id="{12F858D8-B153-4208-AE2E-078B03173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88" y="4454525"/>
            <a:ext cx="39719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          id                  id                  id      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229303B-04D4-4785-BF52-0709A1DCD596}"/>
              </a:ext>
            </a:extLst>
          </p:cNvPr>
          <p:cNvGrpSpPr>
            <a:grpSpLocks/>
          </p:cNvGrpSpPr>
          <p:nvPr/>
        </p:nvGrpSpPr>
        <p:grpSpPr bwMode="auto">
          <a:xfrm>
            <a:off x="5235575" y="3062288"/>
            <a:ext cx="1508125" cy="866775"/>
            <a:chOff x="5172076" y="1546226"/>
            <a:chExt cx="1508917" cy="867156"/>
          </a:xfrm>
        </p:grpSpPr>
        <p:sp>
          <p:nvSpPr>
            <p:cNvPr id="114740" name="Line 14">
              <a:extLst>
                <a:ext uri="{FF2B5EF4-FFF2-40B4-BE49-F238E27FC236}">
                  <a16:creationId xmlns:a16="http://schemas.microsoft.com/office/drawing/2014/main" id="{8C2B0B09-23EC-4631-B1A6-53235DDD4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3763" y="1789907"/>
              <a:ext cx="707230" cy="6234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4741" name="Rectangle 10">
              <a:extLst>
                <a:ext uri="{FF2B5EF4-FFF2-40B4-BE49-F238E27FC236}">
                  <a16:creationId xmlns:a16="http://schemas.microsoft.com/office/drawing/2014/main" id="{ED3CC47C-5A28-4A85-ABD8-E1E869C51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943" y="1546226"/>
              <a:ext cx="3238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14742" name="Line 12">
              <a:extLst>
                <a:ext uri="{FF2B5EF4-FFF2-40B4-BE49-F238E27FC236}">
                  <a16:creationId xmlns:a16="http://schemas.microsoft.com/office/drawing/2014/main" id="{5DFD9BAF-3227-40B8-A8AB-F2C20F505A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72076" y="1810545"/>
              <a:ext cx="665162" cy="234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DF67C59-7D8A-45CD-9A91-CC6F4BDA24C1}"/>
              </a:ext>
            </a:extLst>
          </p:cNvPr>
          <p:cNvGrpSpPr>
            <a:grpSpLocks/>
          </p:cNvGrpSpPr>
          <p:nvPr/>
        </p:nvGrpSpPr>
        <p:grpSpPr bwMode="auto">
          <a:xfrm>
            <a:off x="6245225" y="2433638"/>
            <a:ext cx="1508125" cy="1404937"/>
            <a:chOff x="6182518" y="917576"/>
            <a:chExt cx="1507333" cy="1405306"/>
          </a:xfrm>
        </p:grpSpPr>
        <p:sp>
          <p:nvSpPr>
            <p:cNvPr id="114737" name="Rectangle 25">
              <a:extLst>
                <a:ext uri="{FF2B5EF4-FFF2-40B4-BE49-F238E27FC236}">
                  <a16:creationId xmlns:a16="http://schemas.microsoft.com/office/drawing/2014/main" id="{C92F811C-6F7B-4015-9960-F1C581B7F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2419" y="917576"/>
              <a:ext cx="3238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14738" name="Line 26">
              <a:extLst>
                <a:ext uri="{FF2B5EF4-FFF2-40B4-BE49-F238E27FC236}">
                  <a16:creationId xmlns:a16="http://schemas.microsoft.com/office/drawing/2014/main" id="{E5862185-3708-4276-9319-6EF668D868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82518" y="1171576"/>
              <a:ext cx="498475" cy="193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4739" name="Line 27">
              <a:extLst>
                <a:ext uri="{FF2B5EF4-FFF2-40B4-BE49-F238E27FC236}">
                  <a16:creationId xmlns:a16="http://schemas.microsoft.com/office/drawing/2014/main" id="{EC69645F-03A1-45BA-A430-6F876FAFE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9907" y="1223964"/>
              <a:ext cx="819944" cy="10989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5A22AAD5-01AB-48AE-93BC-D4639460E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88" y="4645025"/>
            <a:ext cx="3494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   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    [   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    [   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zh-CN" altLang="en-US">
              <a:solidFill>
                <a:srgbClr val="00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66646C1-5140-4256-8E68-F17DDB0137BF}"/>
              </a:ext>
            </a:extLst>
          </p:cNvPr>
          <p:cNvGrpSpPr>
            <a:grpSpLocks/>
          </p:cNvGrpSpPr>
          <p:nvPr/>
        </p:nvGrpSpPr>
        <p:grpSpPr bwMode="auto">
          <a:xfrm>
            <a:off x="5559425" y="4083050"/>
            <a:ext cx="2451100" cy="393700"/>
            <a:chOff x="5322942" y="2341100"/>
            <a:chExt cx="2450370" cy="394146"/>
          </a:xfrm>
        </p:grpSpPr>
        <p:sp>
          <p:nvSpPr>
            <p:cNvPr id="114731" name="Rectangle 53">
              <a:extLst>
                <a:ext uri="{FF2B5EF4-FFF2-40B4-BE49-F238E27FC236}">
                  <a16:creationId xmlns:a16="http://schemas.microsoft.com/office/drawing/2014/main" id="{8D496049-3C53-47BA-B745-83555116E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2942" y="2341100"/>
              <a:ext cx="323745" cy="2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E </a:t>
              </a:r>
              <a:endPara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732" name="Line 54">
              <a:extLst>
                <a:ext uri="{FF2B5EF4-FFF2-40B4-BE49-F238E27FC236}">
                  <a16:creationId xmlns:a16="http://schemas.microsoft.com/office/drawing/2014/main" id="{F8A66D1F-594B-406F-9A14-31FD1D57C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67" y="2558649"/>
              <a:ext cx="0" cy="161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4733" name="Rectangle 53">
              <a:extLst>
                <a:ext uri="{FF2B5EF4-FFF2-40B4-BE49-F238E27FC236}">
                  <a16:creationId xmlns:a16="http://schemas.microsoft.com/office/drawing/2014/main" id="{B036FE23-14BD-4099-9970-262447699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9447" y="2348633"/>
              <a:ext cx="323745" cy="2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E </a:t>
              </a:r>
              <a:endPara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734" name="Line 54">
              <a:extLst>
                <a:ext uri="{FF2B5EF4-FFF2-40B4-BE49-F238E27FC236}">
                  <a16:creationId xmlns:a16="http://schemas.microsoft.com/office/drawing/2014/main" id="{3D25D026-DE1A-4C9F-A044-02981A203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23372" y="2566182"/>
              <a:ext cx="0" cy="161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4735" name="Rectangle 53">
              <a:extLst>
                <a:ext uri="{FF2B5EF4-FFF2-40B4-BE49-F238E27FC236}">
                  <a16:creationId xmlns:a16="http://schemas.microsoft.com/office/drawing/2014/main" id="{ADD0CFF7-CE40-4B72-A81E-8DFD59CC3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9567" y="2355726"/>
              <a:ext cx="323745" cy="2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E </a:t>
              </a:r>
              <a:endPara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736" name="Line 54">
              <a:extLst>
                <a:ext uri="{FF2B5EF4-FFF2-40B4-BE49-F238E27FC236}">
                  <a16:creationId xmlns:a16="http://schemas.microsoft.com/office/drawing/2014/main" id="{120EDA1C-BC68-461D-989F-9CDC82BBE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3492" y="2573275"/>
              <a:ext cx="0" cy="161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78" name="Line 67">
            <a:extLst>
              <a:ext uri="{FF2B5EF4-FFF2-40B4-BE49-F238E27FC236}">
                <a16:creationId xmlns:a16="http://schemas.microsoft.com/office/drawing/2014/main" id="{153F3518-3EAB-4B4A-9521-231DF2FF02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5038" y="5030788"/>
            <a:ext cx="13636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9" name="Line 67">
            <a:extLst>
              <a:ext uri="{FF2B5EF4-FFF2-40B4-BE49-F238E27FC236}">
                <a16:creationId xmlns:a16="http://schemas.microsoft.com/office/drawing/2014/main" id="{8F66CEC5-8EE4-43B9-9564-D63D02B5B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5019675"/>
            <a:ext cx="99695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0" name="Line 67">
            <a:extLst>
              <a:ext uri="{FF2B5EF4-FFF2-40B4-BE49-F238E27FC236}">
                <a16:creationId xmlns:a16="http://schemas.microsoft.com/office/drawing/2014/main" id="{227E1570-2FE0-4FC0-AD1C-5CED68FBC0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5019675"/>
            <a:ext cx="122078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7BB5DB3-343F-4239-92E8-0450EEF7C641}"/>
              </a:ext>
            </a:extLst>
          </p:cNvPr>
          <p:cNvGrpSpPr>
            <a:grpSpLocks/>
          </p:cNvGrpSpPr>
          <p:nvPr/>
        </p:nvGrpSpPr>
        <p:grpSpPr bwMode="auto">
          <a:xfrm>
            <a:off x="6767513" y="1708150"/>
            <a:ext cx="323850" cy="687388"/>
            <a:chOff x="6768220" y="1708150"/>
            <a:chExt cx="323912" cy="687423"/>
          </a:xfrm>
        </p:grpSpPr>
        <p:sp>
          <p:nvSpPr>
            <p:cNvPr id="114729" name="Rectangle 9">
              <a:extLst>
                <a:ext uri="{FF2B5EF4-FFF2-40B4-BE49-F238E27FC236}">
                  <a16:creationId xmlns:a16="http://schemas.microsoft.com/office/drawing/2014/main" id="{E6680F34-D47F-4708-A44C-C26754930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8220" y="1708150"/>
              <a:ext cx="323912" cy="269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14730" name="Line 11">
              <a:extLst>
                <a:ext uri="{FF2B5EF4-FFF2-40B4-BE49-F238E27FC236}">
                  <a16:creationId xmlns:a16="http://schemas.microsoft.com/office/drawing/2014/main" id="{17A8AAB6-8419-4553-A751-03C64CD49A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0176" y="1909773"/>
              <a:ext cx="0" cy="4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58" name="Line 67">
            <a:extLst>
              <a:ext uri="{FF2B5EF4-FFF2-40B4-BE49-F238E27FC236}">
                <a16:creationId xmlns:a16="http://schemas.microsoft.com/office/drawing/2014/main" id="{8995D89B-78A0-42EB-B6B8-EA356DF00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7088" y="2649538"/>
            <a:ext cx="11795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8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8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8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8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8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8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8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8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8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8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8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8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889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889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88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8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8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8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8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8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8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8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8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8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8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8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8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78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78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78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8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78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78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78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78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78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78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78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78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78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78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78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7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78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78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78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78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78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78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78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78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/>
      <p:bldP spid="78864" grpId="0"/>
      <p:bldP spid="78870" grpId="0"/>
      <p:bldP spid="78871" grpId="0"/>
      <p:bldP spid="78872" grpId="0"/>
      <p:bldP spid="78879" grpId="0"/>
      <p:bldP spid="78880" grpId="0"/>
      <p:bldP spid="78881" grpId="0"/>
      <p:bldP spid="78882" grpId="0"/>
      <p:bldP spid="78883" grpId="0"/>
      <p:bldP spid="78884" grpId="0"/>
      <p:bldP spid="78888" grpId="0"/>
      <p:bldP spid="78889" grpId="0"/>
      <p:bldP spid="78890" grpId="0"/>
      <p:bldP spid="78891" grpId="0" build="allAtOnce" animBg="1"/>
      <p:bldP spid="91160" grpId="0"/>
      <p:bldP spid="48" grpId="0"/>
      <p:bldP spid="54" grpId="0"/>
      <p:bldP spid="57" grpId="0"/>
      <p:bldP spid="61" grpId="0"/>
      <p:bldP spid="7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7F8A99E-25CE-4F78-8122-C4B60EBF54D5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16739" name="矩形 7">
            <a:extLst>
              <a:ext uri="{FF2B5EF4-FFF2-40B4-BE49-F238E27FC236}">
                <a16:creationId xmlns:a16="http://schemas.microsoft.com/office/drawing/2014/main" id="{D3C6A983-B77E-4A1C-BF5D-DBAC6E0D2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6.1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声明语句的翻译</a:t>
            </a: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6.2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赋值语句的翻译</a:t>
            </a:r>
          </a:p>
          <a:p>
            <a:pPr>
              <a:lnSpc>
                <a:spcPts val="4800"/>
              </a:lnSpc>
            </a:pPr>
            <a:r>
              <a:rPr lang="en-US" altLang="zh-CN" sz="28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6.3 </a:t>
            </a:r>
            <a:r>
              <a:rPr lang="zh-CN" altLang="en-US" sz="28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控制语句的翻译</a:t>
            </a: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6.4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回填</a:t>
            </a: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6.5 switch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语句的翻译</a:t>
            </a: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6.6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过程调用语句的翻译</a:t>
            </a:r>
          </a:p>
        </p:txBody>
      </p:sp>
      <p:pic>
        <p:nvPicPr>
          <p:cNvPr id="116740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44733D7C-F276-4E05-B0FE-181F58EFA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FC989AD-6D9C-4AD0-BF4E-9A92E20EB885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>
            <a:extLst>
              <a:ext uri="{FF2B5EF4-FFF2-40B4-BE49-F238E27FC236}">
                <a16:creationId xmlns:a16="http://schemas.microsoft.com/office/drawing/2014/main" id="{F9918B2E-FB6A-4C44-A6F7-FA5BD799D7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4525" y="1074738"/>
            <a:ext cx="8285163" cy="3225800"/>
          </a:xfrm>
        </p:spPr>
        <p:txBody>
          <a:bodyPr/>
          <a:lstStyle/>
          <a:p>
            <a:pPr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rgbClr val="000000"/>
                </a:solidFill>
                <a:cs typeface="Times New Roman" panose="02020603050405020304" pitchFamily="18" charset="0"/>
              </a:rPr>
              <a:t>控制流语句的基本文法</a:t>
            </a:r>
            <a:endParaRPr lang="en-US" altLang="zh-CN" sz="3000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</a:p>
          <a:p>
            <a:pPr lvl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</a:p>
          <a:p>
            <a:pPr lvl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E 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; |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;	   </a:t>
            </a:r>
          </a:p>
          <a:p>
            <a:pPr lvl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if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then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| if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then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else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| while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do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zh-CN" altLang="en-US" sz="2500" b="1" baseline="-3000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CD3795F-1FED-4136-85B3-F4230CB39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6.3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控制语句的翻译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>
            <a:extLst>
              <a:ext uri="{FF2B5EF4-FFF2-40B4-BE49-F238E27FC236}">
                <a16:creationId xmlns:a16="http://schemas.microsoft.com/office/drawing/2014/main" id="{F174D107-B3B1-4F39-A20E-F280D0253E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785813"/>
            <a:ext cx="758825" cy="560387"/>
          </a:xfrm>
        </p:spPr>
        <p:txBody>
          <a:bodyPr/>
          <a:lstStyle/>
          <a:p>
            <a:pPr marL="273044" indent="-27304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例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  <a:p>
            <a:pPr marL="342900" lvl="1" indent="0">
              <a:lnSpc>
                <a:spcPts val="3500"/>
              </a:lnSpc>
              <a:buFont typeface="Symbol" panose="05050102010706020507" pitchFamily="18" charset="2"/>
              <a:buNone/>
              <a:defRPr/>
            </a:pP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2927744A-1BE4-47BF-915F-68257D719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控制流语句的代码结构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1632CD-1333-42AD-8ADE-84F4FFBB2EFA}"/>
              </a:ext>
            </a:extLst>
          </p:cNvPr>
          <p:cNvSpPr/>
          <p:nvPr/>
        </p:nvSpPr>
        <p:spPr>
          <a:xfrm>
            <a:off x="1355725" y="825500"/>
            <a:ext cx="3308350" cy="4762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then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else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  <a:endParaRPr lang="zh-CN" altLang="en-US" sz="16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F5CD4D3-9139-44D6-B975-BD76ED9A261F}"/>
              </a:ext>
            </a:extLst>
          </p:cNvPr>
          <p:cNvSpPr/>
          <p:nvPr/>
        </p:nvSpPr>
        <p:spPr>
          <a:xfrm>
            <a:off x="1476375" y="4384675"/>
            <a:ext cx="3024188" cy="70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布尔表达式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被翻译成由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跳转指令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构成的跳转代码</a:t>
            </a:r>
            <a:endParaRPr lang="zh-CN" altLang="en-US" sz="1400" dirty="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959D50DF-CEC8-4AFE-AF3C-9F85E504C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3" y="842963"/>
            <a:ext cx="4192587" cy="4019550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>
            <a:lvl1pPr marL="271463" indent="-27146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574675" indent="-27146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854075" indent="-22701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141413" indent="-22701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1460500" indent="-22701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1917700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374900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2832100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289300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ts val="3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继承属性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ts val="3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B.true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是一个地址，该地址用来存放当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</a:t>
            </a:r>
            <a:r>
              <a:rPr lang="zh-CN" altLang="en-US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真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时控制流转向的</a:t>
            </a:r>
            <a:r>
              <a:rPr lang="zh-CN" altLang="en-US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指令的标号</a:t>
            </a:r>
            <a:endParaRPr lang="en-US" altLang="zh-CN" sz="2000" b="1" dirty="0">
              <a:solidFill>
                <a:srgbClr val="2D83F4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algn="just" eaLnBrk="1" hangingPunct="1">
              <a:lnSpc>
                <a:spcPts val="3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B.false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是一个地址，该地址用来存放当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</a:t>
            </a:r>
            <a:r>
              <a:rPr lang="zh-CN" altLang="en-US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假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时控制流转向的</a:t>
            </a:r>
            <a:r>
              <a:rPr lang="zh-CN" altLang="en-US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指令的标号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 eaLnBrk="1" hangingPunct="1">
              <a:lnSpc>
                <a:spcPts val="3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S.next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是一个地址，该地址用来存放紧跟在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代码之后的指令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后继指令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标号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74406D2-4DF3-45D6-8A1B-1D37999C5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4689475"/>
            <a:ext cx="4044950" cy="40005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用指令的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标号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标识一条三地址指令</a:t>
            </a:r>
            <a:endParaRPr lang="zh-CN" altLang="en-US" sz="1400"/>
          </a:p>
        </p:txBody>
      </p:sp>
      <p:grpSp>
        <p:nvGrpSpPr>
          <p:cNvPr id="2" name="组合 6">
            <a:extLst>
              <a:ext uri="{FF2B5EF4-FFF2-40B4-BE49-F238E27FC236}">
                <a16:creationId xmlns:a16="http://schemas.microsoft.com/office/drawing/2014/main" id="{6AD6B569-89B3-4EB5-B3EF-EBC52A3EA89C}"/>
              </a:ext>
            </a:extLst>
          </p:cNvPr>
          <p:cNvGrpSpPr>
            <a:grpSpLocks/>
          </p:cNvGrpSpPr>
          <p:nvPr/>
        </p:nvGrpSpPr>
        <p:grpSpPr bwMode="auto">
          <a:xfrm>
            <a:off x="1354138" y="2481263"/>
            <a:ext cx="1428750" cy="1603375"/>
            <a:chOff x="1354138" y="2481263"/>
            <a:chExt cx="1428750" cy="1603375"/>
          </a:xfrm>
        </p:grpSpPr>
        <p:sp>
          <p:nvSpPr>
            <p:cNvPr id="37" name="Line 61">
              <a:extLst>
                <a:ext uri="{FF2B5EF4-FFF2-40B4-BE49-F238E27FC236}">
                  <a16:creationId xmlns:a16="http://schemas.microsoft.com/office/drawing/2014/main" id="{2B081C46-82BC-4C28-8ED2-5DE05FFB5B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63663" y="2481263"/>
              <a:ext cx="935037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Line 62">
              <a:extLst>
                <a:ext uri="{FF2B5EF4-FFF2-40B4-BE49-F238E27FC236}">
                  <a16:creationId xmlns:a16="http://schemas.microsoft.com/office/drawing/2014/main" id="{DEA84922-474F-4F4C-8F64-8695B59AC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138" y="2481263"/>
              <a:ext cx="0" cy="1601787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Text Box 14">
              <a:extLst>
                <a:ext uri="{FF2B5EF4-FFF2-40B4-BE49-F238E27FC236}">
                  <a16:creationId xmlns:a16="http://schemas.microsoft.com/office/drawing/2014/main" id="{E55E6387-C554-48F8-B3EB-EA4445975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300" y="2533650"/>
              <a:ext cx="904875" cy="37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 Box 14">
              <a:extLst>
                <a:ext uri="{FF2B5EF4-FFF2-40B4-BE49-F238E27FC236}">
                  <a16:creationId xmlns:a16="http://schemas.microsoft.com/office/drawing/2014/main" id="{BCE4E6E4-1A40-443B-9C41-90C7138D9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213" y="3635375"/>
              <a:ext cx="1082675" cy="376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Line 24">
              <a:extLst>
                <a:ext uri="{FF2B5EF4-FFF2-40B4-BE49-F238E27FC236}">
                  <a16:creationId xmlns:a16="http://schemas.microsoft.com/office/drawing/2014/main" id="{157B620A-606E-4AC4-A329-43E0733CC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2275" y="3689350"/>
              <a:ext cx="606425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Line 62">
              <a:extLst>
                <a:ext uri="{FF2B5EF4-FFF2-40B4-BE49-F238E27FC236}">
                  <a16:creationId xmlns:a16="http://schemas.microsoft.com/office/drawing/2014/main" id="{4E0DFF75-8779-42D9-B9B2-6A49D5372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0688" y="3684588"/>
              <a:ext cx="1587" cy="40005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C7E3C37-0390-4891-A1B5-40153081B7D9}"/>
              </a:ext>
            </a:extLst>
          </p:cNvPr>
          <p:cNvGrpSpPr>
            <a:grpSpLocks/>
          </p:cNvGrpSpPr>
          <p:nvPr/>
        </p:nvGrpSpPr>
        <p:grpSpPr bwMode="auto">
          <a:xfrm>
            <a:off x="1139825" y="4011613"/>
            <a:ext cx="1416050" cy="377825"/>
            <a:chOff x="1139825" y="4011613"/>
            <a:chExt cx="1416050" cy="377825"/>
          </a:xfrm>
        </p:grpSpPr>
        <p:sp>
          <p:nvSpPr>
            <p:cNvPr id="36" name="Text Box 14">
              <a:extLst>
                <a:ext uri="{FF2B5EF4-FFF2-40B4-BE49-F238E27FC236}">
                  <a16:creationId xmlns:a16="http://schemas.microsoft.com/office/drawing/2014/main" id="{82B62DCF-0BB3-4995-9AA4-422BAA1DE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8275" y="4011613"/>
              <a:ext cx="1117600" cy="37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Line 63">
              <a:extLst>
                <a:ext uri="{FF2B5EF4-FFF2-40B4-BE49-F238E27FC236}">
                  <a16:creationId xmlns:a16="http://schemas.microsoft.com/office/drawing/2014/main" id="{8248F747-1473-4C61-AD25-B449F731A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9825" y="4083050"/>
              <a:ext cx="1179513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" name="Text Box 27">
            <a:extLst>
              <a:ext uri="{FF2B5EF4-FFF2-40B4-BE49-F238E27FC236}">
                <a16:creationId xmlns:a16="http://schemas.microsoft.com/office/drawing/2014/main" id="{1DC4C74F-286B-47A0-9DA4-A08E69A06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2700338"/>
            <a:ext cx="1311275" cy="376237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S.next</a:t>
            </a:r>
            <a:endParaRPr lang="en-US" altLang="zh-CN" sz="2000" b="1" i="1" dirty="0">
              <a:solidFill>
                <a:srgbClr val="073E87">
                  <a:lumMod val="60000"/>
                  <a:lumOff val="40000"/>
                </a:srgb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4B811C-F547-49D6-A847-0CCBDDA70AC9}"/>
              </a:ext>
            </a:extLst>
          </p:cNvPr>
          <p:cNvGrpSpPr>
            <a:grpSpLocks/>
          </p:cNvGrpSpPr>
          <p:nvPr/>
        </p:nvGrpSpPr>
        <p:grpSpPr bwMode="auto">
          <a:xfrm>
            <a:off x="1562100" y="1635125"/>
            <a:ext cx="1065213" cy="642938"/>
            <a:chOff x="1562395" y="1635646"/>
            <a:chExt cx="1065390" cy="642417"/>
          </a:xfrm>
        </p:grpSpPr>
        <p:sp>
          <p:nvSpPr>
            <p:cNvPr id="120860" name="Text Box 12">
              <a:extLst>
                <a:ext uri="{FF2B5EF4-FFF2-40B4-BE49-F238E27FC236}">
                  <a16:creationId xmlns:a16="http://schemas.microsoft.com/office/drawing/2014/main" id="{9B1C08F9-9310-4D69-8083-F5A921C66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2395" y="1635646"/>
              <a:ext cx="1065390" cy="376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B.true</a:t>
              </a:r>
            </a:p>
          </p:txBody>
        </p:sp>
        <p:sp>
          <p:nvSpPr>
            <p:cNvPr id="12" name="Line 23">
              <a:extLst>
                <a:ext uri="{FF2B5EF4-FFF2-40B4-BE49-F238E27FC236}">
                  <a16:creationId xmlns:a16="http://schemas.microsoft.com/office/drawing/2014/main" id="{352D7FFE-4954-4A23-9AE9-77AECCD31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95739" y="1702267"/>
              <a:ext cx="1587" cy="575796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Line 24">
              <a:extLst>
                <a:ext uri="{FF2B5EF4-FFF2-40B4-BE49-F238E27FC236}">
                  <a16:creationId xmlns:a16="http://schemas.microsoft.com/office/drawing/2014/main" id="{21792AA6-996F-4AF4-B8AB-6072AF4B8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7326" y="1708612"/>
              <a:ext cx="836752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39">
              <a:extLst>
                <a:ext uri="{FF2B5EF4-FFF2-40B4-BE49-F238E27FC236}">
                  <a16:creationId xmlns:a16="http://schemas.microsoft.com/office/drawing/2014/main" id="{01E6ED29-6257-44CD-AC3C-A0B19BB67B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597326" y="2278063"/>
              <a:ext cx="727196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2B04A98-385A-41AD-B631-65521AD5AF66}"/>
              </a:ext>
            </a:extLst>
          </p:cNvPr>
          <p:cNvGrpSpPr>
            <a:grpSpLocks/>
          </p:cNvGrpSpPr>
          <p:nvPr/>
        </p:nvGrpSpPr>
        <p:grpSpPr bwMode="auto">
          <a:xfrm>
            <a:off x="1968500" y="1527175"/>
            <a:ext cx="2747963" cy="1927225"/>
            <a:chOff x="1968500" y="1526920"/>
            <a:chExt cx="2747380" cy="1927480"/>
          </a:xfrm>
        </p:grpSpPr>
        <p:sp>
          <p:nvSpPr>
            <p:cNvPr id="5" name="Line 9">
              <a:extLst>
                <a:ext uri="{FF2B5EF4-FFF2-40B4-BE49-F238E27FC236}">
                  <a16:creationId xmlns:a16="http://schemas.microsoft.com/office/drawing/2014/main" id="{001E995E-44A8-4A76-A239-F52DCD20A0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50920" y="1707919"/>
              <a:ext cx="352350" cy="1588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855" name="Text Box 13">
              <a:extLst>
                <a:ext uri="{FF2B5EF4-FFF2-40B4-BE49-F238E27FC236}">
                  <a16:creationId xmlns:a16="http://schemas.microsoft.com/office/drawing/2014/main" id="{E10AB71E-DA69-4908-B9C3-9F8E2A15A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6368" y="1526920"/>
              <a:ext cx="1049512" cy="377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B.false</a:t>
              </a:r>
            </a:p>
          </p:txBody>
        </p:sp>
        <p:sp>
          <p:nvSpPr>
            <p:cNvPr id="11" name="Line 19">
              <a:extLst>
                <a:ext uri="{FF2B5EF4-FFF2-40B4-BE49-F238E27FC236}">
                  <a16:creationId xmlns:a16="http://schemas.microsoft.com/office/drawing/2014/main" id="{7A303391-C42B-4318-9E1A-BF7C4FC34B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500" y="3143209"/>
              <a:ext cx="0" cy="311191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31">
              <a:extLst>
                <a:ext uri="{FF2B5EF4-FFF2-40B4-BE49-F238E27FC236}">
                  <a16:creationId xmlns:a16="http://schemas.microsoft.com/office/drawing/2014/main" id="{F001E18C-9DC1-4087-AC8C-09E63C4CB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262" y="3143209"/>
              <a:ext cx="1730008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Line 59">
              <a:extLst>
                <a:ext uri="{FF2B5EF4-FFF2-40B4-BE49-F238E27FC236}">
                  <a16:creationId xmlns:a16="http://schemas.microsoft.com/office/drawing/2014/main" id="{37EBEACB-CC7F-48D7-9EEC-B86A7CB7C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262" y="3454400"/>
              <a:ext cx="323781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Line 60">
              <a:extLst>
                <a:ext uri="{FF2B5EF4-FFF2-40B4-BE49-F238E27FC236}">
                  <a16:creationId xmlns:a16="http://schemas.microsoft.com/office/drawing/2014/main" id="{A359EBCA-1059-4BE7-889E-4B1268F6B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8508" y="1701568"/>
              <a:ext cx="4762" cy="1441641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668D211-FC2A-4884-826B-3D7610A99712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250950"/>
            <a:ext cx="3609975" cy="2689225"/>
            <a:chOff x="1177926" y="1250950"/>
            <a:chExt cx="3609974" cy="268922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64D68FD-4B4C-4A29-AABA-50718311E222}"/>
                </a:ext>
              </a:extLst>
            </p:cNvPr>
            <p:cNvSpPr/>
            <p:nvPr/>
          </p:nvSpPr>
          <p:spPr bwMode="auto">
            <a:xfrm>
              <a:off x="1222376" y="1346200"/>
              <a:ext cx="3565524" cy="25939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 dirty="0">
                <a:solidFill>
                  <a:srgbClr val="FFFF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847" name="矩形 2">
              <a:extLst>
                <a:ext uri="{FF2B5EF4-FFF2-40B4-BE49-F238E27FC236}">
                  <a16:creationId xmlns:a16="http://schemas.microsoft.com/office/drawing/2014/main" id="{B9DDAF8A-DBAB-4EE2-9F4A-EAE75BC56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926" y="1250950"/>
              <a:ext cx="875706" cy="40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S.code</a:t>
              </a:r>
              <a:endParaRPr lang="zh-CN" altLang="en-US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848" name="Text Box 11">
              <a:extLst>
                <a:ext uri="{FF2B5EF4-FFF2-40B4-BE49-F238E27FC236}">
                  <a16:creationId xmlns:a16="http://schemas.microsoft.com/office/drawing/2014/main" id="{40E2BD1C-8943-4C70-8C46-3E450165F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5160" y="1302999"/>
              <a:ext cx="377888" cy="376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</a:p>
          </p:txBody>
        </p:sp>
        <p:sp>
          <p:nvSpPr>
            <p:cNvPr id="120849" name="Text Box 16">
              <a:extLst>
                <a:ext uri="{FF2B5EF4-FFF2-40B4-BE49-F238E27FC236}">
                  <a16:creationId xmlns:a16="http://schemas.microsoft.com/office/drawing/2014/main" id="{ED8EE227-FB5A-4216-AF1E-BE3F1E460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6857" y="1942131"/>
              <a:ext cx="744662" cy="376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</a:p>
          </p:txBody>
        </p:sp>
        <p:sp>
          <p:nvSpPr>
            <p:cNvPr id="120850" name="Text Box 28">
              <a:extLst>
                <a:ext uri="{FF2B5EF4-FFF2-40B4-BE49-F238E27FC236}">
                  <a16:creationId xmlns:a16="http://schemas.microsoft.com/office/drawing/2014/main" id="{EB639780-5C9F-4680-AB62-D1ECDDCE7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185" y="3084448"/>
              <a:ext cx="538251" cy="377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</a:p>
          </p:txBody>
        </p:sp>
        <p:sp>
          <p:nvSpPr>
            <p:cNvPr id="120851" name="Text Box 5">
              <a:extLst>
                <a:ext uri="{FF2B5EF4-FFF2-40B4-BE49-F238E27FC236}">
                  <a16:creationId xmlns:a16="http://schemas.microsoft.com/office/drawing/2014/main" id="{28C3F6F9-38E8-4A27-BC3E-DBA34C3C3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129" y="1643859"/>
              <a:ext cx="1298791" cy="3775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B.code</a:t>
              </a:r>
            </a:p>
          </p:txBody>
        </p:sp>
        <p:sp>
          <p:nvSpPr>
            <p:cNvPr id="120852" name="Text Box 6">
              <a:extLst>
                <a:ext uri="{FF2B5EF4-FFF2-40B4-BE49-F238E27FC236}">
                  <a16:creationId xmlns:a16="http://schemas.microsoft.com/office/drawing/2014/main" id="{14E1E2B8-AC8F-44A7-A60B-565179C94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305" y="2253095"/>
              <a:ext cx="1295615" cy="3760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853" name="Text Box 26">
              <a:extLst>
                <a:ext uri="{FF2B5EF4-FFF2-40B4-BE49-F238E27FC236}">
                  <a16:creationId xmlns:a16="http://schemas.microsoft.com/office/drawing/2014/main" id="{966AF82A-40D7-4993-B55B-8A2E7FB0C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2953" y="3390651"/>
              <a:ext cx="1324195" cy="37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/>
      <p:bldP spid="4" grpId="0" animBg="1"/>
      <p:bldP spid="32" grpId="0" animBg="1"/>
      <p:bldP spid="34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>
            <a:extLst>
              <a:ext uri="{FF2B5EF4-FFF2-40B4-BE49-F238E27FC236}">
                <a16:creationId xmlns:a16="http://schemas.microsoft.com/office/drawing/2014/main" id="{521C90F7-0D85-48D4-8A38-A3B92F7638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4525" y="858838"/>
            <a:ext cx="8285163" cy="3225800"/>
          </a:xfrm>
        </p:spPr>
        <p:txBody>
          <a:bodyPr/>
          <a:lstStyle/>
          <a:p>
            <a:pPr marL="271463" lvl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 }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);}</a:t>
            </a:r>
          </a:p>
          <a:p>
            <a:pPr marL="271463" lvl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 }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lvl="1">
              <a:lnSpc>
                <a:spcPts val="3500"/>
              </a:lnSpc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	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; }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</a:t>
            </a:r>
          </a:p>
          <a:p>
            <a:pPr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id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E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; 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;	   </a:t>
            </a:r>
          </a:p>
          <a:p>
            <a:pPr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then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lvl="1">
              <a:lnSpc>
                <a:spcPts val="3500"/>
              </a:lnSpc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	  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then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else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lvl="1">
              <a:lnSpc>
                <a:spcPts val="3500"/>
              </a:lnSpc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	  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while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ts val="3500"/>
              </a:lnSpc>
              <a:defRPr/>
            </a:pPr>
            <a:endParaRPr lang="zh-CN" altLang="en-US" sz="2500" b="1" baseline="-30000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5068C34-D00F-4248-A69D-7FAE57022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控制流语句的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SDT</a:t>
            </a:r>
            <a:endParaRPr lang="zh-CN" altLang="en-US" sz="3000" i="1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标注 3">
            <a:extLst>
              <a:ext uri="{FF2B5EF4-FFF2-40B4-BE49-F238E27FC236}">
                <a16:creationId xmlns:a16="http://schemas.microsoft.com/office/drawing/2014/main" id="{E56CA28A-A9A8-4C5A-BC40-B8D8ECA18985}"/>
              </a:ext>
            </a:extLst>
          </p:cNvPr>
          <p:cNvSpPr/>
          <p:nvPr/>
        </p:nvSpPr>
        <p:spPr>
          <a:xfrm>
            <a:off x="6588125" y="1563688"/>
            <a:ext cx="2341563" cy="1008062"/>
          </a:xfrm>
          <a:prstGeom prst="wedgeRectCallout">
            <a:avLst>
              <a:gd name="adj1" fmla="val -44109"/>
              <a:gd name="adj2" fmla="val -7617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eaLnBrk="1" hangingPunct="1">
              <a:defRPr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): 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将下一条三地址指令的标号存放到地址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</p:txBody>
      </p:sp>
      <p:sp>
        <p:nvSpPr>
          <p:cNvPr id="5" name="矩形标注 4">
            <a:extLst>
              <a:ext uri="{FF2B5EF4-FFF2-40B4-BE49-F238E27FC236}">
                <a16:creationId xmlns:a16="http://schemas.microsoft.com/office/drawing/2014/main" id="{88EC69AD-698B-48BA-8E84-AC4F4D855BFE}"/>
              </a:ext>
            </a:extLst>
          </p:cNvPr>
          <p:cNvSpPr/>
          <p:nvPr/>
        </p:nvSpPr>
        <p:spPr>
          <a:xfrm>
            <a:off x="4284663" y="90488"/>
            <a:ext cx="4275137" cy="714375"/>
          </a:xfrm>
          <a:prstGeom prst="wedgeRectCallout">
            <a:avLst>
              <a:gd name="adj1" fmla="val -47912"/>
              <a:gd name="adj2" fmla="val 73089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eaLnBrk="1" hangingPunct="1">
              <a:defRPr/>
            </a:pPr>
            <a:r>
              <a:rPr lang="en-US" altLang="zh-CN" sz="2000" b="1" i="1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): 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生成一个用于存放标号的新的临时变量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，返回变量地址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55941DD5-68AC-4DDE-A193-CAFF2EAF7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915988"/>
            <a:ext cx="8928100" cy="422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74675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4075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基本类型是类型表达式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integer</a:t>
            </a:r>
          </a:p>
          <a:p>
            <a:pPr lvl="2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real</a:t>
            </a:r>
          </a:p>
          <a:p>
            <a:pPr lvl="2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char</a:t>
            </a:r>
          </a:p>
          <a:p>
            <a:pPr lvl="2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boolean</a:t>
            </a:r>
            <a:endParaRPr kumimoji="1"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type_error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出错类型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kumimoji="1" lang="zh-CN" altLang="en-US" sz="20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无类型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kumimoji="1" lang="zh-CN" altLang="en-US" sz="20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E014E5F-1693-4779-BC50-E654466B2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类型表达式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Type Expressions</a:t>
            </a:r>
            <a:r>
              <a:rPr kumimoji="1"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5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>
            <a:extLst>
              <a:ext uri="{FF2B5EF4-FFF2-40B4-BE49-F238E27FC236}">
                <a16:creationId xmlns:a16="http://schemas.microsoft.com/office/drawing/2014/main" id="{84410B20-555D-4DD0-89C9-867861CC37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3388" y="857250"/>
            <a:ext cx="8853487" cy="3225800"/>
          </a:xfrm>
        </p:spPr>
        <p:txBody>
          <a:bodyPr/>
          <a:lstStyle/>
          <a:p>
            <a:pPr marL="272654" indent="-272654"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b="1" i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b="1" i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then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else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marL="575072" lvl="1" indent="-272654">
              <a:defRPr/>
            </a:pPr>
            <a:endParaRPr lang="zh-CN" altLang="en-US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2200" b="1" i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2200" b="1" i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2200" b="1" i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2200" b="1" i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 } 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272654" indent="-272654"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 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then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 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‘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’ 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 }</a:t>
            </a:r>
          </a:p>
          <a:p>
            <a:pPr marL="272654" indent="-272654"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else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68611" name="Rectangle 24">
            <a:extLst>
              <a:ext uri="{FF2B5EF4-FFF2-40B4-BE49-F238E27FC236}">
                <a16:creationId xmlns:a16="http://schemas.microsoft.com/office/drawing/2014/main" id="{4928A6DE-2348-473B-8A4C-C98C8C5741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else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语句的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SDT</a:t>
            </a:r>
            <a:endParaRPr lang="zh-CN" altLang="en-US" sz="3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0371A45-E1B2-46C8-B959-6D0DD6D53A0A}"/>
              </a:ext>
            </a:extLst>
          </p:cNvPr>
          <p:cNvGrpSpPr>
            <a:grpSpLocks/>
          </p:cNvGrpSpPr>
          <p:nvPr/>
        </p:nvGrpSpPr>
        <p:grpSpPr bwMode="auto">
          <a:xfrm>
            <a:off x="4714875" y="500063"/>
            <a:ext cx="3500438" cy="3252787"/>
            <a:chOff x="4714876" y="500063"/>
            <a:chExt cx="3500437" cy="3252943"/>
          </a:xfrm>
        </p:grpSpPr>
        <p:sp>
          <p:nvSpPr>
            <p:cNvPr id="65564" name="Line 9">
              <a:extLst>
                <a:ext uri="{FF2B5EF4-FFF2-40B4-BE49-F238E27FC236}">
                  <a16:creationId xmlns:a16="http://schemas.microsoft.com/office/drawing/2014/main" id="{648B1614-F15A-4C07-B37E-0D91BFA6F8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51650" y="985861"/>
              <a:ext cx="350838" cy="1587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37" name="Text Box 11">
              <a:extLst>
                <a:ext uri="{FF2B5EF4-FFF2-40B4-BE49-F238E27FC236}">
                  <a16:creationId xmlns:a16="http://schemas.microsoft.com/office/drawing/2014/main" id="{47030D6E-AE62-4C19-A54B-3C010CD45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1900" y="500063"/>
              <a:ext cx="377825" cy="37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</a:p>
          </p:txBody>
        </p:sp>
        <p:sp>
          <p:nvSpPr>
            <p:cNvPr id="65567" name="Text Box 12">
              <a:extLst>
                <a:ext uri="{FF2B5EF4-FFF2-40B4-BE49-F238E27FC236}">
                  <a16:creationId xmlns:a16="http://schemas.microsoft.com/office/drawing/2014/main" id="{54E33536-BE04-4D5A-B19B-2E6E70F54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1114" y="900132"/>
              <a:ext cx="1065212" cy="376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B.true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568" name="Text Box 13">
              <a:extLst>
                <a:ext uri="{FF2B5EF4-FFF2-40B4-BE49-F238E27FC236}">
                  <a16:creationId xmlns:a16="http://schemas.microsoft.com/office/drawing/2014/main" id="{3C3FF337-B9E0-4D0D-B047-BFB80236D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5975" y="806465"/>
              <a:ext cx="1049338" cy="377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B.false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569" name="Text Box 14">
              <a:extLst>
                <a:ext uri="{FF2B5EF4-FFF2-40B4-BE49-F238E27FC236}">
                  <a16:creationId xmlns:a16="http://schemas.microsoft.com/office/drawing/2014/main" id="{7C669F1B-5F6B-421F-9179-EBAD654A2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314" y="3429140"/>
              <a:ext cx="1117600" cy="323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941" name="Text Box 16">
              <a:extLst>
                <a:ext uri="{FF2B5EF4-FFF2-40B4-BE49-F238E27FC236}">
                  <a16:creationId xmlns:a16="http://schemas.microsoft.com/office/drawing/2014/main" id="{5F9D3EC2-C9FC-4614-BB18-410E68C7B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3625" y="1195388"/>
              <a:ext cx="744538" cy="37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</a:p>
          </p:txBody>
        </p:sp>
        <p:sp>
          <p:nvSpPr>
            <p:cNvPr id="65573" name="Line 19">
              <a:extLst>
                <a:ext uri="{FF2B5EF4-FFF2-40B4-BE49-F238E27FC236}">
                  <a16:creationId xmlns:a16="http://schemas.microsoft.com/office/drawing/2014/main" id="{A1E06490-8671-4D91-AB71-E40A979265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8939" y="2424205"/>
              <a:ext cx="0" cy="31116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76" name="Line 23">
              <a:extLst>
                <a:ext uri="{FF2B5EF4-FFF2-40B4-BE49-F238E27FC236}">
                  <a16:creationId xmlns:a16="http://schemas.microsoft.com/office/drawing/2014/main" id="{66464C6D-8D89-4F79-B171-303E0DC979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97464" y="966810"/>
              <a:ext cx="0" cy="59216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77" name="Line 24">
              <a:extLst>
                <a:ext uri="{FF2B5EF4-FFF2-40B4-BE49-F238E27FC236}">
                  <a16:creationId xmlns:a16="http://schemas.microsoft.com/office/drawing/2014/main" id="{A23F2A09-43ED-4644-AA41-BFA9C3396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7464" y="987448"/>
              <a:ext cx="836612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80" name="Text Box 27">
              <a:extLst>
                <a:ext uri="{FF2B5EF4-FFF2-40B4-BE49-F238E27FC236}">
                  <a16:creationId xmlns:a16="http://schemas.microsoft.com/office/drawing/2014/main" id="{681581F4-1BCD-4AB9-BBC3-61026DCA6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4064" y="1930469"/>
              <a:ext cx="1309687" cy="376256"/>
            </a:xfrm>
            <a:prstGeom prst="rect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goto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S.next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124946" name="Text Box 28">
              <a:extLst>
                <a:ext uri="{FF2B5EF4-FFF2-40B4-BE49-F238E27FC236}">
                  <a16:creationId xmlns:a16="http://schemas.microsoft.com/office/drawing/2014/main" id="{F3878198-FBC4-466E-B2A2-C95F890B1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938" y="2338388"/>
              <a:ext cx="538162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</a:p>
          </p:txBody>
        </p:sp>
        <p:sp>
          <p:nvSpPr>
            <p:cNvPr id="65584" name="Line 31">
              <a:extLst>
                <a:ext uri="{FF2B5EF4-FFF2-40B4-BE49-F238E27FC236}">
                  <a16:creationId xmlns:a16="http://schemas.microsoft.com/office/drawing/2014/main" id="{76D45136-D03B-47E7-AA7F-C8E905A87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701" y="2424205"/>
              <a:ext cx="1728788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91" name="Line 39">
              <a:extLst>
                <a:ext uri="{FF2B5EF4-FFF2-40B4-BE49-F238E27FC236}">
                  <a16:creationId xmlns:a16="http://schemas.microsoft.com/office/drawing/2014/main" id="{4C504FF2-820A-4970-A8D6-A3D527D006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5097464" y="1558976"/>
              <a:ext cx="727075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95" name="Line 59">
              <a:extLst>
                <a:ext uri="{FF2B5EF4-FFF2-40B4-BE49-F238E27FC236}">
                  <a16:creationId xmlns:a16="http://schemas.microsoft.com/office/drawing/2014/main" id="{94FE73EE-BF34-4C15-92DD-351158ADD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701" y="2735370"/>
              <a:ext cx="323850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96" name="Line 60">
              <a:extLst>
                <a:ext uri="{FF2B5EF4-FFF2-40B4-BE49-F238E27FC236}">
                  <a16:creationId xmlns:a16="http://schemas.microsoft.com/office/drawing/2014/main" id="{42AF100B-E3C5-4A8B-86C8-1BF0DC004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8200" y="966810"/>
              <a:ext cx="14288" cy="145739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97" name="Line 61">
              <a:extLst>
                <a:ext uri="{FF2B5EF4-FFF2-40B4-BE49-F238E27FC236}">
                  <a16:creationId xmlns:a16="http://schemas.microsoft.com/office/drawing/2014/main" id="{4F1F68E9-E66D-4498-8517-7B90944B73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38714" y="1776474"/>
              <a:ext cx="935037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98" name="Line 62">
              <a:extLst>
                <a:ext uri="{FF2B5EF4-FFF2-40B4-BE49-F238E27FC236}">
                  <a16:creationId xmlns:a16="http://schemas.microsoft.com/office/drawing/2014/main" id="{06A35578-7F2F-441B-9DD8-1FBFC23D2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189" y="1776474"/>
              <a:ext cx="0" cy="1727283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99" name="Line 63">
              <a:extLst>
                <a:ext uri="{FF2B5EF4-FFF2-40B4-BE49-F238E27FC236}">
                  <a16:creationId xmlns:a16="http://schemas.microsoft.com/office/drawing/2014/main" id="{ACE34FD3-6231-48BF-9587-2342D0CFA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876" y="3500582"/>
              <a:ext cx="863600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Text Box 14">
              <a:extLst>
                <a:ext uri="{FF2B5EF4-FFF2-40B4-BE49-F238E27FC236}">
                  <a16:creationId xmlns:a16="http://schemas.microsoft.com/office/drawing/2014/main" id="{830D2C9D-3735-4AEF-9D51-E1E0EF3DD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9189" y="1735197"/>
              <a:ext cx="904875" cy="377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Text Box 14">
              <a:extLst>
                <a:ext uri="{FF2B5EF4-FFF2-40B4-BE49-F238E27FC236}">
                  <a16:creationId xmlns:a16="http://schemas.microsoft.com/office/drawing/2014/main" id="{A53B54DD-CF73-4124-A824-2F96C6B3F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5264" y="2930642"/>
              <a:ext cx="1082675" cy="376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1C30AD05-925B-4B69-BA81-099E5ACB5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1" y="2932230"/>
              <a:ext cx="606425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Line 62">
              <a:extLst>
                <a:ext uri="{FF2B5EF4-FFF2-40B4-BE49-F238E27FC236}">
                  <a16:creationId xmlns:a16="http://schemas.microsoft.com/office/drawing/2014/main" id="{C0A233AB-CFF0-4B78-A279-35CD8B4D2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5264" y="2930642"/>
              <a:ext cx="0" cy="576291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58" name="Text Box 5">
              <a:extLst>
                <a:ext uri="{FF2B5EF4-FFF2-40B4-BE49-F238E27FC236}">
                  <a16:creationId xmlns:a16="http://schemas.microsoft.com/office/drawing/2014/main" id="{B0E936A6-164C-4140-9618-7C9BA87DC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2950" y="896938"/>
              <a:ext cx="1298575" cy="377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B.code</a:t>
              </a:r>
            </a:p>
          </p:txBody>
        </p:sp>
        <p:sp>
          <p:nvSpPr>
            <p:cNvPr id="124959" name="Text Box 6">
              <a:extLst>
                <a:ext uri="{FF2B5EF4-FFF2-40B4-BE49-F238E27FC236}">
                  <a16:creationId xmlns:a16="http://schemas.microsoft.com/office/drawing/2014/main" id="{6F5B946B-F084-457F-912D-1ADAABA5A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6125" y="1506538"/>
              <a:ext cx="1295400" cy="3762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960" name="Text Box 26">
              <a:extLst>
                <a:ext uri="{FF2B5EF4-FFF2-40B4-BE49-F238E27FC236}">
                  <a16:creationId xmlns:a16="http://schemas.microsoft.com/office/drawing/2014/main" id="{96AF8C3A-904D-4712-BF33-6DB1E8C1E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9775" y="2644775"/>
              <a:ext cx="1323975" cy="3762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9DA3949-DB0D-4E6E-B6A9-6A302741D773}"/>
              </a:ext>
            </a:extLst>
          </p:cNvPr>
          <p:cNvGrpSpPr>
            <a:grpSpLocks/>
          </p:cNvGrpSpPr>
          <p:nvPr/>
        </p:nvGrpSpPr>
        <p:grpSpPr bwMode="auto">
          <a:xfrm>
            <a:off x="4562475" y="427038"/>
            <a:ext cx="3609975" cy="2859087"/>
            <a:chOff x="4562673" y="426820"/>
            <a:chExt cx="3609376" cy="2859307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6F82584-5899-4B46-9267-FC8274F4A121}"/>
                </a:ext>
              </a:extLst>
            </p:cNvPr>
            <p:cNvSpPr/>
            <p:nvPr/>
          </p:nvSpPr>
          <p:spPr bwMode="auto">
            <a:xfrm>
              <a:off x="4607116" y="522077"/>
              <a:ext cx="3564933" cy="27640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 dirty="0">
                <a:solidFill>
                  <a:srgbClr val="FFFF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935" name="矩形 30">
              <a:extLst>
                <a:ext uri="{FF2B5EF4-FFF2-40B4-BE49-F238E27FC236}">
                  <a16:creationId xmlns:a16="http://schemas.microsoft.com/office/drawing/2014/main" id="{2B472F53-BA3B-487C-8130-D9F3729EC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673" y="426820"/>
              <a:ext cx="8755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S.code</a:t>
              </a:r>
              <a:endParaRPr lang="zh-CN" altLang="en-US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6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85571AF-0F9A-4F28-911B-7A394983E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语句的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SDT</a:t>
            </a:r>
            <a:endParaRPr lang="zh-CN" altLang="en-US" sz="3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81FB17B7-C832-43DB-94CF-5D2B4019F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714375"/>
            <a:ext cx="7308850" cy="322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marL="272654" indent="-272654" algn="just" eaLnBrk="1" hangingPunct="1">
              <a:buClr>
                <a:schemeClr val="accent1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then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200" b="1" baseline="-30000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</a:p>
          <a:p>
            <a:pPr marL="575072" lvl="1" indent="-272654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575072" lvl="1" indent="-272654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buClr>
                <a:schemeClr val="accent1"/>
              </a:buClr>
              <a:buSzPct val="100000"/>
              <a:buFont typeface="Wingdings" pitchFamily="2" charset="2"/>
              <a:buNone/>
              <a:defRPr/>
            </a:pPr>
            <a:endParaRPr lang="en-US" altLang="zh-CN" sz="2400" b="1" i="1" dirty="0"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buClr>
                <a:schemeClr val="accent1"/>
              </a:buClr>
              <a:buSzPct val="100000"/>
              <a:buFont typeface="Wingdings" pitchFamily="2" charset="2"/>
              <a:buNone/>
              <a:defRPr/>
            </a:pPr>
            <a:endParaRPr lang="en-US" altLang="zh-CN" sz="2400" b="1" i="1" dirty="0"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buClr>
                <a:schemeClr val="accent1"/>
              </a:buClr>
              <a:buSzPct val="100000"/>
              <a:buFont typeface="Wingdings" pitchFamily="2" charset="2"/>
              <a:buNone/>
              <a:defRPr/>
            </a:pPr>
            <a:endParaRPr lang="en-US" altLang="zh-CN" sz="2400" b="1" i="1" dirty="0"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buClr>
                <a:schemeClr val="accent1"/>
              </a:buClr>
              <a:buSzPct val="100000"/>
              <a:buFont typeface="Wingdings" pitchFamily="2" charset="2"/>
              <a:buNone/>
              <a:defRPr/>
            </a:pPr>
            <a:endParaRPr lang="en-US" altLang="zh-CN" sz="2400" b="1" i="1" dirty="0"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buClr>
                <a:schemeClr val="accent1"/>
              </a:buClr>
              <a:buSzPct val="100000"/>
              <a:buFont typeface="Wingdings" pitchFamily="2" charset="2"/>
              <a:buNone/>
              <a:defRPr/>
            </a:pPr>
            <a:endParaRPr lang="en-US" altLang="zh-CN" sz="2400" b="1" i="1" dirty="0"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buClr>
                <a:schemeClr val="accent1"/>
              </a:buClr>
              <a:buSzPct val="100000"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4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(); 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272654" indent="-272654" algn="just" eaLnBrk="1" hangingPunct="1">
              <a:buClr>
                <a:schemeClr val="accent1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   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then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.next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200" b="1" baseline="-30000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endParaRPr lang="en-US" altLang="zh-CN" sz="2200" b="1" dirty="0"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2" name="组合 2">
            <a:extLst>
              <a:ext uri="{FF2B5EF4-FFF2-40B4-BE49-F238E27FC236}">
                <a16:creationId xmlns:a16="http://schemas.microsoft.com/office/drawing/2014/main" id="{AE86E7E7-AC45-4656-A6BF-B80057C3B1A4}"/>
              </a:ext>
            </a:extLst>
          </p:cNvPr>
          <p:cNvGrpSpPr>
            <a:grpSpLocks/>
          </p:cNvGrpSpPr>
          <p:nvPr/>
        </p:nvGrpSpPr>
        <p:grpSpPr bwMode="auto">
          <a:xfrm>
            <a:off x="4027488" y="700088"/>
            <a:ext cx="3609975" cy="2657475"/>
            <a:chOff x="4028087" y="699942"/>
            <a:chExt cx="3609376" cy="265762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A3DA971-17B2-42B6-844A-024AC64FFEE3}"/>
                </a:ext>
              </a:extLst>
            </p:cNvPr>
            <p:cNvSpPr/>
            <p:nvPr/>
          </p:nvSpPr>
          <p:spPr bwMode="auto">
            <a:xfrm>
              <a:off x="4072530" y="795197"/>
              <a:ext cx="3564933" cy="19924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 dirty="0">
                <a:solidFill>
                  <a:srgbClr val="FFFF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26982" name="组合 1">
              <a:extLst>
                <a:ext uri="{FF2B5EF4-FFF2-40B4-BE49-F238E27FC236}">
                  <a16:creationId xmlns:a16="http://schemas.microsoft.com/office/drawing/2014/main" id="{C668859C-A19A-4094-8809-BC14EB8242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8087" y="699942"/>
              <a:ext cx="3480809" cy="2657621"/>
              <a:chOff x="4028087" y="699942"/>
              <a:chExt cx="3480809" cy="2657621"/>
            </a:xfrm>
          </p:grpSpPr>
          <p:sp>
            <p:nvSpPr>
              <p:cNvPr id="28" name="Line 9">
                <a:extLst>
                  <a:ext uri="{FF2B5EF4-FFF2-40B4-BE49-F238E27FC236}">
                    <a16:creationId xmlns:a16="http://schemas.microsoft.com/office/drawing/2014/main" id="{F6921BB8-0BA1-466B-923B-AB2FDCCCB7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45460" y="1346089"/>
                <a:ext cx="3491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984" name="Text Box 11">
                <a:extLst>
                  <a:ext uri="{FF2B5EF4-FFF2-40B4-BE49-F238E27FC236}">
                    <a16:creationId xmlns:a16="http://schemas.microsoft.com/office/drawing/2014/main" id="{9F64E86C-C43B-4CF2-84B5-8DD9913CC7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03875" y="857250"/>
                <a:ext cx="379413" cy="376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</a:p>
            </p:txBody>
          </p:sp>
          <p:sp>
            <p:nvSpPr>
              <p:cNvPr id="30" name="Text Box 12">
                <a:extLst>
                  <a:ext uri="{FF2B5EF4-FFF2-40B4-BE49-F238E27FC236}">
                    <a16:creationId xmlns:a16="http://schemas.microsoft.com/office/drawing/2014/main" id="{C141E992-2BB9-49A7-9D73-AD703FACFC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0930" y="1276236"/>
                <a:ext cx="1065035" cy="376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B.true</a:t>
                </a:r>
                <a:endPara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Text Box 13">
                <a:extLst>
                  <a:ext uri="{FF2B5EF4-FFF2-40B4-BE49-F238E27FC236}">
                    <a16:creationId xmlns:a16="http://schemas.microsoft.com/office/drawing/2014/main" id="{AEB5971D-7B4E-4EC8-BA5F-5D7FD498EB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59733" y="1163517"/>
                <a:ext cx="1049163" cy="3778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B.false</a:t>
                </a:r>
                <a:endPara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Text Box 14">
                <a:extLst>
                  <a:ext uri="{FF2B5EF4-FFF2-40B4-BE49-F238E27FC236}">
                    <a16:creationId xmlns:a16="http://schemas.microsoft.com/office/drawing/2014/main" id="{0EAC3EE6-95E8-41C6-B329-B87B700053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4274" y="2981304"/>
                <a:ext cx="1117414" cy="376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S.next</a:t>
                </a:r>
                <a:endParaRPr lang="zh-CN" altLang="en-US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6988" name="Text Box 16">
                <a:extLst>
                  <a:ext uri="{FF2B5EF4-FFF2-40B4-BE49-F238E27FC236}">
                    <a16:creationId xmlns:a16="http://schemas.microsoft.com/office/drawing/2014/main" id="{AFC536E2-7B71-4A63-92F1-C4261C9BE9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7188" y="1552575"/>
                <a:ext cx="742950" cy="376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</a:p>
            </p:txBody>
          </p:sp>
          <p:sp>
            <p:nvSpPr>
              <p:cNvPr id="35" name="Line 23">
                <a:extLst>
                  <a:ext uri="{FF2B5EF4-FFF2-40B4-BE49-F238E27FC236}">
                    <a16:creationId xmlns:a16="http://schemas.microsoft.com/office/drawing/2014/main" id="{6BACAB8F-62BD-481E-B4C5-499787F251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89977" y="1328627"/>
                <a:ext cx="0" cy="587407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Line 24">
                <a:extLst>
                  <a:ext uri="{FF2B5EF4-FFF2-40B4-BE49-F238E27FC236}">
                    <a16:creationId xmlns:a16="http://schemas.microsoft.com/office/drawing/2014/main" id="{E39C23A8-F37C-44E8-BCE3-9F379A25D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9977" y="1347678"/>
                <a:ext cx="836473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Line 31">
                <a:extLst>
                  <a:ext uri="{FF2B5EF4-FFF2-40B4-BE49-F238E27FC236}">
                    <a16:creationId xmlns:a16="http://schemas.microsoft.com/office/drawing/2014/main" id="{C0F9737E-AA5E-46BF-BA33-0A86125F4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6151" y="2643149"/>
                <a:ext cx="1728501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Line 39">
                <a:extLst>
                  <a:ext uri="{FF2B5EF4-FFF2-40B4-BE49-F238E27FC236}">
                    <a16:creationId xmlns:a16="http://schemas.microsoft.com/office/drawing/2014/main" id="{5378DB8C-584D-4315-9C8E-25C0D68D4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4389977" y="1916034"/>
                <a:ext cx="726954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Line 60">
                <a:extLst>
                  <a:ext uri="{FF2B5EF4-FFF2-40B4-BE49-F238E27FC236}">
                    <a16:creationId xmlns:a16="http://schemas.microsoft.com/office/drawing/2014/main" id="{21AB4EAA-45ED-41A2-94DF-C95C75DF5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94652" y="1361965"/>
                <a:ext cx="0" cy="1257369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Line 61">
                <a:extLst>
                  <a:ext uri="{FF2B5EF4-FFF2-40B4-BE49-F238E27FC236}">
                    <a16:creationId xmlns:a16="http://schemas.microsoft.com/office/drawing/2014/main" id="{A5D2741F-EF36-4BB4-AB65-3A0E9DA305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31253" y="2133533"/>
                <a:ext cx="936469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Line 62">
                <a:extLst>
                  <a:ext uri="{FF2B5EF4-FFF2-40B4-BE49-F238E27FC236}">
                    <a16:creationId xmlns:a16="http://schemas.microsoft.com/office/drawing/2014/main" id="{C62DFA5E-6440-461E-A491-E6BEF02E0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730" y="2133533"/>
                <a:ext cx="0" cy="863647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stealth" w="lg" len="lg"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" name="Line 63">
                <a:extLst>
                  <a:ext uri="{FF2B5EF4-FFF2-40B4-BE49-F238E27FC236}">
                    <a16:creationId xmlns:a16="http://schemas.microsoft.com/office/drawing/2014/main" id="{1C6F3483-9398-4654-B39B-1E645BC9A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2530" y="3000355"/>
                <a:ext cx="863457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Text Box 14">
                <a:extLst>
                  <a:ext uri="{FF2B5EF4-FFF2-40B4-BE49-F238E27FC236}">
                    <a16:creationId xmlns:a16="http://schemas.microsoft.com/office/drawing/2014/main" id="{B78AF96F-3525-40CC-9B87-4514F1CC61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1730" y="2092255"/>
                <a:ext cx="904725" cy="3778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2000" b="1" baseline="-25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.next</a:t>
                </a:r>
                <a:endParaRPr lang="zh-CN" altLang="en-US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6998" name="Text Box 5">
                <a:extLst>
                  <a:ext uri="{FF2B5EF4-FFF2-40B4-BE49-F238E27FC236}">
                    <a16:creationId xmlns:a16="http://schemas.microsoft.com/office/drawing/2014/main" id="{E9A34B00-9FF1-47CC-A2BC-34732DEA27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16513" y="1254125"/>
                <a:ext cx="1298575" cy="3778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B.code</a:t>
                </a:r>
              </a:p>
            </p:txBody>
          </p:sp>
          <p:sp>
            <p:nvSpPr>
              <p:cNvPr id="126999" name="Text Box 6">
                <a:extLst>
                  <a:ext uri="{FF2B5EF4-FFF2-40B4-BE49-F238E27FC236}">
                    <a16:creationId xmlns:a16="http://schemas.microsoft.com/office/drawing/2014/main" id="{25752EFF-B783-47F6-8382-3A77A54481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18100" y="1863725"/>
                <a:ext cx="1296988" cy="3762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1" baseline="-3000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000" b="1" i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.code</a:t>
                </a:r>
                <a:endParaRPr lang="zh-CN" altLang="en-US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Line 62">
                <a:extLst>
                  <a:ext uri="{FF2B5EF4-FFF2-40B4-BE49-F238E27FC236}">
                    <a16:creationId xmlns:a16="http://schemas.microsoft.com/office/drawing/2014/main" id="{4C0D5217-28E9-4627-A4DB-A3FF8EA82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3454" y="2643149"/>
                <a:ext cx="0" cy="36038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stealth" w="lg" len="lg"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7001" name="矩形 22">
                <a:extLst>
                  <a:ext uri="{FF2B5EF4-FFF2-40B4-BE49-F238E27FC236}">
                    <a16:creationId xmlns:a16="http://schemas.microsoft.com/office/drawing/2014/main" id="{305F411A-2E7A-4851-A07F-53810A828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087" y="699942"/>
                <a:ext cx="8755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S.code</a:t>
                </a:r>
                <a:endParaRPr lang="zh-CN" altLang="en-US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9" name="Rectangle 3">
            <a:extLst>
              <a:ext uri="{FF2B5EF4-FFF2-40B4-BE49-F238E27FC236}">
                <a16:creationId xmlns:a16="http://schemas.microsoft.com/office/drawing/2014/main" id="{8C27D818-12D2-4937-8702-3090A55A7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8663" y="142875"/>
            <a:ext cx="8629650" cy="32258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dirty="0"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dirty="0"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while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do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b="1" i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b="1" i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while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B.begin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B.begin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;}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do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B.begin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;}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{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B.begin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}</a:t>
            </a:r>
          </a:p>
        </p:txBody>
      </p:sp>
      <p:sp>
        <p:nvSpPr>
          <p:cNvPr id="71683" name="Rectangle 23">
            <a:extLst>
              <a:ext uri="{FF2B5EF4-FFF2-40B4-BE49-F238E27FC236}">
                <a16:creationId xmlns:a16="http://schemas.microsoft.com/office/drawing/2014/main" id="{542EC00B-43C9-444F-A180-6E5294E33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while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do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语句的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</a:rPr>
              <a:t>SDT</a:t>
            </a:r>
            <a:endParaRPr lang="zh-CN" altLang="en-US" sz="3000" i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66604" name="Text Box 16">
            <a:extLst>
              <a:ext uri="{FF2B5EF4-FFF2-40B4-BE49-F238E27FC236}">
                <a16:creationId xmlns:a16="http://schemas.microsoft.com/office/drawing/2014/main" id="{8DAA4A91-DCA9-489D-9B22-A836B3FD3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-1643063"/>
            <a:ext cx="7572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i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4CACA81-F8F9-4692-923C-5218E8E6DBAA}"/>
              </a:ext>
            </a:extLst>
          </p:cNvPr>
          <p:cNvGrpSpPr>
            <a:grpSpLocks/>
          </p:cNvGrpSpPr>
          <p:nvPr/>
        </p:nvGrpSpPr>
        <p:grpSpPr bwMode="auto">
          <a:xfrm>
            <a:off x="5033963" y="1019175"/>
            <a:ext cx="3930650" cy="2481263"/>
            <a:chOff x="4714875" y="1019175"/>
            <a:chExt cx="3930774" cy="2481263"/>
          </a:xfrm>
        </p:grpSpPr>
        <p:sp>
          <p:nvSpPr>
            <p:cNvPr id="45" name="Line 9">
              <a:extLst>
                <a:ext uri="{FF2B5EF4-FFF2-40B4-BE49-F238E27FC236}">
                  <a16:creationId xmlns:a16="http://schemas.microsoft.com/office/drawing/2014/main" id="{37B20554-844B-48A8-95AC-254826594F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86706" y="1492250"/>
              <a:ext cx="350848" cy="1588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34" name="Text Box 11">
              <a:extLst>
                <a:ext uri="{FF2B5EF4-FFF2-40B4-BE49-F238E27FC236}">
                  <a16:creationId xmlns:a16="http://schemas.microsoft.com/office/drawing/2014/main" id="{3CA4235D-3B60-40F1-9971-A7330AA45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7938" y="1019175"/>
              <a:ext cx="974725" cy="37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while</a:t>
              </a:r>
            </a:p>
          </p:txBody>
        </p:sp>
        <p:sp>
          <p:nvSpPr>
            <p:cNvPr id="47" name="Text Box 12">
              <a:extLst>
                <a:ext uri="{FF2B5EF4-FFF2-40B4-BE49-F238E27FC236}">
                  <a16:creationId xmlns:a16="http://schemas.microsoft.com/office/drawing/2014/main" id="{5B26B9D8-044F-4367-BC31-5E31CFCC5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5280" y="1474788"/>
              <a:ext cx="1065247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B.true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Text Box 13">
              <a:extLst>
                <a:ext uri="{FF2B5EF4-FFF2-40B4-BE49-F238E27FC236}">
                  <a16:creationId xmlns:a16="http://schemas.microsoft.com/office/drawing/2014/main" id="{CCE8C9C7-722F-4E8B-B6EE-CFCA99431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6278" y="1325563"/>
              <a:ext cx="1049371" cy="37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B.false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Text Box 14">
              <a:extLst>
                <a:ext uri="{FF2B5EF4-FFF2-40B4-BE49-F238E27FC236}">
                  <a16:creationId xmlns:a16="http://schemas.microsoft.com/office/drawing/2014/main" id="{571FB3DC-7048-41A3-96C1-5E05E8763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276" y="1111250"/>
              <a:ext cx="1117635" cy="37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B.begin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038" name="Text Box 16">
              <a:extLst>
                <a:ext uri="{FF2B5EF4-FFF2-40B4-BE49-F238E27FC236}">
                  <a16:creationId xmlns:a16="http://schemas.microsoft.com/office/drawing/2014/main" id="{41B0E119-B49E-4C86-B48B-F53C3BC11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088" y="1714500"/>
              <a:ext cx="744537" cy="37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do</a:t>
              </a:r>
            </a:p>
          </p:txBody>
        </p:sp>
        <p:sp>
          <p:nvSpPr>
            <p:cNvPr id="52" name="Line 23">
              <a:extLst>
                <a:ext uri="{FF2B5EF4-FFF2-40B4-BE49-F238E27FC236}">
                  <a16:creationId xmlns:a16="http://schemas.microsoft.com/office/drawing/2014/main" id="{D255A5AB-AEDF-4C1A-8582-EE4DD0A482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11794" y="1570038"/>
              <a:ext cx="0" cy="48895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Line 24">
              <a:extLst>
                <a:ext uri="{FF2B5EF4-FFF2-40B4-BE49-F238E27FC236}">
                  <a16:creationId xmlns:a16="http://schemas.microsoft.com/office/drawing/2014/main" id="{0FEB6B50-A50C-4DA0-BA7E-40F9E04CD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1794" y="1563688"/>
              <a:ext cx="836638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Text Box 27">
              <a:extLst>
                <a:ext uri="{FF2B5EF4-FFF2-40B4-BE49-F238E27FC236}">
                  <a16:creationId xmlns:a16="http://schemas.microsoft.com/office/drawing/2014/main" id="{A4662BC4-0F7A-44B5-A8D8-F0EED02DB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8417" y="2449513"/>
              <a:ext cx="1517698" cy="376237"/>
            </a:xfrm>
            <a:prstGeom prst="rect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goto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B.begin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56" name="Line 31">
              <a:extLst>
                <a:ext uri="{FF2B5EF4-FFF2-40B4-BE49-F238E27FC236}">
                  <a16:creationId xmlns:a16="http://schemas.microsoft.com/office/drawing/2014/main" id="{B729E0F3-ADBF-4C46-ACEA-C6FCE9CCF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8713" y="2943225"/>
              <a:ext cx="1728842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Line 39">
              <a:extLst>
                <a:ext uri="{FF2B5EF4-FFF2-40B4-BE49-F238E27FC236}">
                  <a16:creationId xmlns:a16="http://schemas.microsoft.com/office/drawing/2014/main" id="{8AAD21B1-AD4E-4510-8721-F62DB33D19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5311794" y="2060575"/>
              <a:ext cx="727098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2DFCD165-6005-40D2-8F3A-486832F8F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3267" y="1489075"/>
              <a:ext cx="14287" cy="145415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C1EB021F-E8DD-4489-BC1E-ED633B56DA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53039" y="2295525"/>
              <a:ext cx="935066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3A664481-85B7-42C1-B2B1-CDEDA9F4FE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43514" y="1489075"/>
              <a:ext cx="0" cy="80645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Text Box 14">
              <a:extLst>
                <a:ext uri="{FF2B5EF4-FFF2-40B4-BE49-F238E27FC236}">
                  <a16:creationId xmlns:a16="http://schemas.microsoft.com/office/drawing/2014/main" id="{8C4A812D-FAFE-4972-A254-D5C6DE9C7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3840" y="2211388"/>
              <a:ext cx="1082709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048" name="Text Box 5">
              <a:extLst>
                <a:ext uri="{FF2B5EF4-FFF2-40B4-BE49-F238E27FC236}">
                  <a16:creationId xmlns:a16="http://schemas.microsoft.com/office/drawing/2014/main" id="{F25CD1E2-1366-41E2-B787-81D971553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7263" y="1416050"/>
              <a:ext cx="1468512" cy="377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B.code</a:t>
              </a:r>
            </a:p>
          </p:txBody>
        </p:sp>
        <p:sp>
          <p:nvSpPr>
            <p:cNvPr id="129049" name="Text Box 6">
              <a:extLst>
                <a:ext uri="{FF2B5EF4-FFF2-40B4-BE49-F238E27FC236}">
                  <a16:creationId xmlns:a16="http://schemas.microsoft.com/office/drawing/2014/main" id="{FE581306-7B2B-4FB7-98A9-0B36136BA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0438" y="2025650"/>
              <a:ext cx="1492324" cy="3762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Line 63">
              <a:extLst>
                <a:ext uri="{FF2B5EF4-FFF2-40B4-BE49-F238E27FC236}">
                  <a16:creationId xmlns:a16="http://schemas.microsoft.com/office/drawing/2014/main" id="{D170BCEA-949F-4A03-BE77-C3DE0E453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4875" y="1489075"/>
              <a:ext cx="1325604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Line 62">
              <a:extLst>
                <a:ext uri="{FF2B5EF4-FFF2-40B4-BE49-F238E27FC236}">
                  <a16:creationId xmlns:a16="http://schemas.microsoft.com/office/drawing/2014/main" id="{4917D74E-562C-4D7C-A906-BF2318BDB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6012" y="2938463"/>
              <a:ext cx="0" cy="56197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Line 63">
              <a:extLst>
                <a:ext uri="{FF2B5EF4-FFF2-40B4-BE49-F238E27FC236}">
                  <a16:creationId xmlns:a16="http://schemas.microsoft.com/office/drawing/2014/main" id="{FF31C2A7-4E59-44E7-8BE5-7644F36F75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5544" y="3489325"/>
              <a:ext cx="1325605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Text Box 14">
              <a:extLst>
                <a:ext uri="{FF2B5EF4-FFF2-40B4-BE49-F238E27FC236}">
                  <a16:creationId xmlns:a16="http://schemas.microsoft.com/office/drawing/2014/main" id="{23DE4DA4-4E39-498C-8E6A-95FEDC8E8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2221" y="3078163"/>
              <a:ext cx="1082709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579B25C-68C1-44A2-ADA0-5A8301F851D1}"/>
              </a:ext>
            </a:extLst>
          </p:cNvPr>
          <p:cNvGrpSpPr>
            <a:grpSpLocks/>
          </p:cNvGrpSpPr>
          <p:nvPr/>
        </p:nvGrpSpPr>
        <p:grpSpPr bwMode="auto">
          <a:xfrm>
            <a:off x="4989513" y="703263"/>
            <a:ext cx="3903662" cy="2374900"/>
            <a:chOff x="4989863" y="702749"/>
            <a:chExt cx="3609376" cy="2375034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AAE51A3-50D3-4D10-A732-9E6BC4E3DDEC}"/>
                </a:ext>
              </a:extLst>
            </p:cNvPr>
            <p:cNvSpPr/>
            <p:nvPr/>
          </p:nvSpPr>
          <p:spPr bwMode="auto">
            <a:xfrm>
              <a:off x="5033898" y="798004"/>
              <a:ext cx="3565341" cy="22797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 dirty="0">
                <a:solidFill>
                  <a:srgbClr val="FFFF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9032" name="矩形 28">
              <a:extLst>
                <a:ext uri="{FF2B5EF4-FFF2-40B4-BE49-F238E27FC236}">
                  <a16:creationId xmlns:a16="http://schemas.microsoft.com/office/drawing/2014/main" id="{CB263864-2E8A-4B41-9BB8-FA89A0560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9863" y="702749"/>
              <a:ext cx="8755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S.code</a:t>
              </a:r>
              <a:endParaRPr lang="zh-CN" altLang="en-US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6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0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>
            <a:extLst>
              <a:ext uri="{FF2B5EF4-FFF2-40B4-BE49-F238E27FC236}">
                <a16:creationId xmlns:a16="http://schemas.microsoft.com/office/drawing/2014/main" id="{4D1D5C7F-D6D6-4188-BF65-73630E2AB8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89013"/>
            <a:ext cx="5927725" cy="3743325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3000" b="1" dirty="0">
                <a:solidFill>
                  <a:schemeClr val="tx1"/>
                </a:solidFill>
                <a:latin typeface="楷体" panose="02010609060101010101" pitchFamily="49" charset="-122"/>
              </a:rPr>
              <a:t>布尔表达式的基本文法</a:t>
            </a:r>
            <a:endParaRPr lang="en-US" altLang="zh-CN" sz="3000" b="1" dirty="0">
              <a:solidFill>
                <a:schemeClr val="tx1"/>
              </a:solidFill>
              <a:latin typeface="楷体" panose="02010609060101010101" pitchFamily="49" charset="-122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US" altLang="zh-CN" sz="2500" dirty="0"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or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 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 | not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 | (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 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relop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 | true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 | false</a:t>
            </a:r>
            <a:endParaRPr lang="zh-CN" altLang="en-US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3C7A5C27-A35C-4C0C-9523-84CEF526D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布尔表达式的翻译</a:t>
            </a:r>
          </a:p>
        </p:txBody>
      </p:sp>
      <p:sp>
        <p:nvSpPr>
          <p:cNvPr id="239626" name="Rectangle 27">
            <a:extLst>
              <a:ext uri="{FF2B5EF4-FFF2-40B4-BE49-F238E27FC236}">
                <a16:creationId xmlns:a16="http://schemas.microsoft.com/office/drawing/2014/main" id="{3DB36F8E-F0C9-4FD4-968B-9FD2EC7EF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775" y="1924050"/>
            <a:ext cx="3348038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优先级：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not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 and &gt;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or</a:t>
            </a:r>
          </a:p>
        </p:txBody>
      </p:sp>
      <p:sp>
        <p:nvSpPr>
          <p:cNvPr id="239627" name="AutoShape 11">
            <a:extLst>
              <a:ext uri="{FF2B5EF4-FFF2-40B4-BE49-F238E27FC236}">
                <a16:creationId xmlns:a16="http://schemas.microsoft.com/office/drawing/2014/main" id="{AE965F93-3AEE-4F00-8F40-8EECD8B09294}"/>
              </a:ext>
            </a:extLst>
          </p:cNvPr>
          <p:cNvSpPr>
            <a:spLocks/>
          </p:cNvSpPr>
          <p:nvPr/>
        </p:nvSpPr>
        <p:spPr bwMode="auto">
          <a:xfrm>
            <a:off x="2987675" y="1695450"/>
            <a:ext cx="215900" cy="962025"/>
          </a:xfrm>
          <a:prstGeom prst="rightBrace">
            <a:avLst>
              <a:gd name="adj1" fmla="val 22959"/>
              <a:gd name="adj2" fmla="val 50000"/>
            </a:avLst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6316D8D-DF43-4792-A81A-88EBBAFD5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4022725"/>
            <a:ext cx="3721100" cy="9223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36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068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099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132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ts val="3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</a:rPr>
              <a:t>r</a:t>
            </a:r>
            <a:r>
              <a:rPr lang="es-ES" altLang="zh-CN" sz="2800" b="1" dirty="0">
                <a:solidFill>
                  <a:schemeClr val="tx1"/>
                </a:solidFill>
              </a:rPr>
              <a:t>e</a:t>
            </a:r>
            <a:r>
              <a:rPr lang="en-US" altLang="zh-CN" sz="2800" b="1" dirty="0">
                <a:solidFill>
                  <a:schemeClr val="tx1"/>
                </a:solidFill>
              </a:rPr>
              <a:t>lop</a:t>
            </a:r>
            <a:r>
              <a:rPr lang="zh-CN" altLang="en-US" sz="2800" b="1" dirty="0">
                <a:solidFill>
                  <a:schemeClr val="tx1"/>
                </a:solidFill>
              </a:rPr>
              <a:t>（关系运算符）：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</a:rPr>
              <a:t>&lt;,  &lt;=, &gt;,  &gt;=</a:t>
            </a:r>
            <a:r>
              <a:rPr lang="zh-CN" altLang="en-US" sz="2800" b="1" dirty="0">
                <a:solidFill>
                  <a:schemeClr val="tx1"/>
                </a:solidFill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</a:rPr>
              <a:t>==,  ! = </a:t>
            </a:r>
            <a:endParaRPr lang="en-US" altLang="zh-CN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组合 6">
            <a:extLst>
              <a:ext uri="{FF2B5EF4-FFF2-40B4-BE49-F238E27FC236}">
                <a16:creationId xmlns:a16="http://schemas.microsoft.com/office/drawing/2014/main" id="{F33E9CBD-C112-4AD4-BC2D-DF7D22433AF6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051175"/>
            <a:ext cx="4421187" cy="744538"/>
            <a:chOff x="1619672" y="2764279"/>
            <a:chExt cx="4420876" cy="74357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7C9D93D-0498-419B-A943-7D322F70E30D}"/>
                </a:ext>
              </a:extLst>
            </p:cNvPr>
            <p:cNvSpPr/>
            <p:nvPr/>
          </p:nvSpPr>
          <p:spPr>
            <a:xfrm>
              <a:off x="1619672" y="3119419"/>
              <a:ext cx="1573101" cy="388435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192FC7F6-5953-4A10-8432-A627461DE003}"/>
                </a:ext>
              </a:extLst>
            </p:cNvPr>
            <p:cNvCxnSpPr/>
            <p:nvPr/>
          </p:nvCxnSpPr>
          <p:spPr>
            <a:xfrm flipH="1">
              <a:off x="3275318" y="3003682"/>
              <a:ext cx="1007992" cy="215621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893EC1F-B6CA-4EF5-AFD3-31E8F54C110E}"/>
                </a:ext>
              </a:extLst>
            </p:cNvPr>
            <p:cNvSpPr/>
            <p:nvPr/>
          </p:nvSpPr>
          <p:spPr>
            <a:xfrm>
              <a:off x="4253149" y="2764279"/>
              <a:ext cx="1787399" cy="477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5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关系表达式</a:t>
              </a:r>
              <a:endPara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6" grpId="0"/>
      <p:bldP spid="239627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9" name="Rectangle 3">
            <a:extLst>
              <a:ext uri="{FF2B5EF4-FFF2-40B4-BE49-F238E27FC236}">
                <a16:creationId xmlns:a16="http://schemas.microsoft.com/office/drawing/2014/main" id="{FFA19E06-5075-4372-A43B-1DD471A3FB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5" y="642938"/>
            <a:ext cx="8415338" cy="3225800"/>
          </a:xfrm>
        </p:spPr>
        <p:txBody>
          <a:bodyPr/>
          <a:lstStyle/>
          <a:p>
            <a:pPr marL="272654" indent="-272654">
              <a:lnSpc>
                <a:spcPts val="2000"/>
              </a:lnSpc>
              <a:buClrTx/>
              <a:buFont typeface="Wingdings" pitchFamily="2" charset="2"/>
              <a:buChar char="Ø"/>
              <a:tabLst>
                <a:tab pos="5383213" algn="l"/>
              </a:tabLst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在跳转代码中，逻辑运算符</a:t>
            </a:r>
            <a:r>
              <a:rPr lang="en-US" altLang="zh-CN" sz="2000" b="1" dirty="0">
                <a:solidFill>
                  <a:schemeClr val="tx1"/>
                </a:solidFill>
              </a:rPr>
              <a:t>&amp;&amp;</a:t>
            </a:r>
            <a:r>
              <a:rPr lang="zh-CN" altLang="en-US" sz="2000" b="1" dirty="0">
                <a:solidFill>
                  <a:schemeClr val="tx1"/>
                </a:solidFill>
              </a:rPr>
              <a:t>、</a:t>
            </a:r>
            <a:r>
              <a:rPr lang="en-US" altLang="zh-CN" sz="2000" b="1" dirty="0">
                <a:solidFill>
                  <a:schemeClr val="tx1"/>
                </a:solidFill>
              </a:rPr>
              <a:t>|| </a:t>
            </a:r>
            <a:r>
              <a:rPr lang="zh-CN" altLang="en-US" sz="2000" b="1" dirty="0">
                <a:solidFill>
                  <a:schemeClr val="tx1"/>
                </a:solidFill>
              </a:rPr>
              <a:t>和</a:t>
            </a:r>
            <a:r>
              <a:rPr lang="en-US" altLang="zh-CN" sz="2000" b="1" dirty="0">
                <a:solidFill>
                  <a:schemeClr val="tx1"/>
                </a:solidFill>
              </a:rPr>
              <a:t> ! </a:t>
            </a:r>
            <a:r>
              <a:rPr lang="zh-CN" altLang="en-US" sz="2000" b="1" dirty="0">
                <a:solidFill>
                  <a:schemeClr val="tx1"/>
                </a:solidFill>
              </a:rPr>
              <a:t>被翻译成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跳转指令</a:t>
            </a:r>
            <a:r>
              <a:rPr lang="zh-CN" altLang="en-US" sz="2000" b="1" dirty="0">
                <a:solidFill>
                  <a:schemeClr val="tx1"/>
                </a:solidFill>
              </a:rPr>
              <a:t>。运算符本身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不出现在代码中</a:t>
            </a:r>
            <a:r>
              <a:rPr lang="zh-CN" altLang="en-US" sz="2000" b="1" dirty="0">
                <a:solidFill>
                  <a:schemeClr val="tx1"/>
                </a:solidFill>
              </a:rPr>
              <a:t>，布尔表达式的值是通过代码序列中的位置来表示的</a:t>
            </a:r>
            <a:endParaRPr lang="zh-CN" altLang="en-US" sz="20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2654" indent="-272654" eaLnBrk="1" hangingPunct="1"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例</a:t>
            </a:r>
          </a:p>
          <a:p>
            <a:pPr marL="575072" lvl="1" indent="-272654" eaLnBrk="1" hangingPunct="1"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语句            </a:t>
            </a:r>
            <a:endParaRPr lang="en-US" altLang="zh-CN" sz="2000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 marL="575072" lvl="1" indent="-272654" eaLnBrk="1" hangingPunct="1"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endParaRPr lang="en-US" altLang="zh-CN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575072" lvl="1" indent="-272654" eaLnBrk="1" hangingPunct="1"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三地址代码</a:t>
            </a:r>
            <a:endParaRPr lang="en-US" altLang="zh-CN" sz="20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DF6C92-56E4-4C75-9BE2-895275A406CE}"/>
              </a:ext>
            </a:extLst>
          </p:cNvPr>
          <p:cNvSpPr/>
          <p:nvPr/>
        </p:nvSpPr>
        <p:spPr>
          <a:xfrm>
            <a:off x="2516188" y="2262188"/>
            <a:ext cx="3495675" cy="27908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if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&lt;100 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3 </a:t>
            </a:r>
          </a:p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: 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&gt;200 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L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4</a:t>
            </a:r>
          </a:p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zh-CN" altLang="en-US" sz="2400" b="1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: 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!=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: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=0</a:t>
            </a:r>
          </a:p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L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 b="1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: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6289FD-921D-4444-9A24-1087CBBC6D0E}"/>
              </a:ext>
            </a:extLst>
          </p:cNvPr>
          <p:cNvSpPr/>
          <p:nvPr/>
        </p:nvSpPr>
        <p:spPr>
          <a:xfrm>
            <a:off x="2516188" y="1411288"/>
            <a:ext cx="3495675" cy="8001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  if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&lt;100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||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&gt;200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&amp;&amp;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!=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y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)</a:t>
            </a:r>
          </a:p>
          <a:p>
            <a:pPr>
              <a:spcBef>
                <a:spcPct val="30000"/>
              </a:spcBef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	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=0;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6AE75-B3BD-4A63-8A3E-523371566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073150"/>
            <a:ext cx="8640763" cy="3082925"/>
          </a:xfrm>
        </p:spPr>
        <p:txBody>
          <a:bodyPr/>
          <a:lstStyle/>
          <a:p>
            <a:pPr marL="272654" indent="-272654">
              <a:buClrTx/>
              <a:buFont typeface="Wingdings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→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‘if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；                            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0" indent="0">
              <a:buClrTx/>
              <a:buFont typeface="Symbol" panose="05050102010706020507" pitchFamily="18" charset="2"/>
              <a:buNone/>
              <a:defRPr/>
            </a:pP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                              gen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}</a:t>
            </a:r>
          </a:p>
          <a:p>
            <a:pPr marL="272654" indent="-272654">
              <a:buClrTx/>
              <a:buFont typeface="Wingdings" pitchFamily="2" charset="2"/>
              <a:buChar char="Ø"/>
              <a:defRPr/>
            </a:pPr>
            <a:r>
              <a:rPr lang="en-US" altLang="zh-CN" b="1" i="1" dirty="0">
                <a:solidFill>
                  <a:prstClr val="black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b="1" dirty="0">
                <a:solidFill>
                  <a:prstClr val="black"/>
                </a:solidFill>
                <a:ea typeface="楷体_GB2312" pitchFamily="49" charset="-122"/>
                <a:cs typeface="Times New Roman" pitchFamily="18" charset="0"/>
              </a:rPr>
              <a:t> → true 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itchFamily="18" charset="0"/>
              </a:rPr>
              <a:t>); } 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272654" indent="-272654">
              <a:buClrTx/>
              <a:buFont typeface="Wingdings" pitchFamily="2" charset="2"/>
              <a:buChar char="Ø"/>
              <a:defRPr/>
            </a:pPr>
            <a:r>
              <a:rPr lang="en-US" altLang="zh-CN" b="1" i="1" dirty="0">
                <a:solidFill>
                  <a:prstClr val="black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b="1" dirty="0">
                <a:solidFill>
                  <a:prstClr val="black"/>
                </a:solidFill>
                <a:ea typeface="楷体_GB2312" pitchFamily="49" charset="-122"/>
                <a:cs typeface="Times New Roman" pitchFamily="18" charset="0"/>
              </a:rPr>
              <a:t> → false 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itchFamily="18" charset="0"/>
              </a:rPr>
              <a:t>); } 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itchFamily="18" charset="0"/>
              </a:rPr>
              <a:t>     </a:t>
            </a:r>
            <a:endParaRPr lang="zh-CN" altLang="en-US" b="1" dirty="0">
              <a:solidFill>
                <a:srgbClr val="073E87">
                  <a:lumMod val="60000"/>
                  <a:lumOff val="40000"/>
                </a:srgbClr>
              </a:solidFill>
              <a:cs typeface="Times New Roman" pitchFamily="18" charset="0"/>
            </a:endParaRPr>
          </a:p>
          <a:p>
            <a:pPr marL="273044" indent="-273044">
              <a:buClrTx/>
              <a:buFont typeface="Wingdings" pitchFamily="2" charset="2"/>
              <a:buChar char="Ø"/>
              <a:defRPr/>
            </a:pPr>
            <a:r>
              <a:rPr lang="en-US" altLang="zh-CN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→ (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.true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B.</a:t>
            </a:r>
            <a:r>
              <a:rPr lang="en-US" altLang="zh-CN" b="1" i="1" baseline="-25000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true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; 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.false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; } </a:t>
            </a:r>
            <a:r>
              <a:rPr lang="en-US" altLang="zh-CN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) </a:t>
            </a:r>
          </a:p>
          <a:p>
            <a:pPr marL="272654" indent="-272654">
              <a:buClrTx/>
              <a:buFont typeface="Wingdings" pitchFamily="2" charset="2"/>
              <a:buChar char="Ø"/>
              <a:defRPr/>
            </a:pPr>
            <a:r>
              <a:rPr lang="en-US" altLang="zh-CN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→ not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.true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.false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 } </a:t>
            </a:r>
            <a:r>
              <a:rPr lang="en-US" altLang="zh-CN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itchFamily="18" charset="0"/>
              </a:rPr>
              <a:t>    </a:t>
            </a:r>
          </a:p>
          <a:p>
            <a:pPr marL="575072" lvl="1" indent="-272654">
              <a:buClr>
                <a:srgbClr val="FF0000"/>
              </a:buClr>
              <a:buFont typeface="Wingdings" pitchFamily="2" charset="2"/>
              <a:buNone/>
              <a:defRPr/>
            </a:pP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marL="272654" indent="-272654">
              <a:defRPr/>
            </a:pP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8538DA-F06F-4475-BB14-3326202E9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布尔表达式的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SDT</a:t>
            </a:r>
            <a:endParaRPr lang="zh-CN" altLang="en-US" sz="3000" i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>
            <a:extLst>
              <a:ext uri="{FF2B5EF4-FFF2-40B4-BE49-F238E27FC236}">
                <a16:creationId xmlns:a16="http://schemas.microsoft.com/office/drawing/2014/main" id="{B460A2C6-BD11-4D84-9DE2-907B78F177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4350" y="1143000"/>
            <a:ext cx="7874000" cy="3225800"/>
          </a:xfrm>
        </p:spPr>
        <p:txBody>
          <a:bodyPr/>
          <a:lstStyle/>
          <a:p>
            <a:pPr marL="272654" indent="-272654"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or B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575072" lvl="1" indent="-272654">
              <a:buClrTx/>
              <a:buFont typeface="Wingdings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 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575072" lvl="1" indent="-272654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  or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>
              <a:defRPr/>
            </a:pPr>
            <a:endParaRPr lang="zh-CN" altLang="en-US" sz="2000" dirty="0">
              <a:cs typeface="Times New Roman" pitchFamily="18" charset="0"/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4235280E-7A80-4227-BD13-B5FE0D69C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2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 </a:t>
            </a:r>
            <a:r>
              <a:rPr lang="en-US" altLang="zh-CN" sz="32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32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3200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32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or</a:t>
            </a:r>
            <a:r>
              <a:rPr lang="en-US" altLang="zh-CN" sz="32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3200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32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2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SDT</a:t>
            </a:r>
            <a:endParaRPr lang="zh-CN" altLang="en-US" sz="3000" i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3" name="组合 4">
            <a:extLst>
              <a:ext uri="{FF2B5EF4-FFF2-40B4-BE49-F238E27FC236}">
                <a16:creationId xmlns:a16="http://schemas.microsoft.com/office/drawing/2014/main" id="{6959B81D-D80A-4343-A954-A0FDD42C1BE2}"/>
              </a:ext>
            </a:extLst>
          </p:cNvPr>
          <p:cNvGrpSpPr>
            <a:grpSpLocks/>
          </p:cNvGrpSpPr>
          <p:nvPr/>
        </p:nvGrpSpPr>
        <p:grpSpPr bwMode="auto">
          <a:xfrm>
            <a:off x="3644900" y="2441575"/>
            <a:ext cx="4094163" cy="2454275"/>
            <a:chOff x="3645572" y="2441514"/>
            <a:chExt cx="4093932" cy="2454240"/>
          </a:xfrm>
        </p:grpSpPr>
        <p:grpSp>
          <p:nvGrpSpPr>
            <p:cNvPr id="137221" name="组合 2">
              <a:extLst>
                <a:ext uri="{FF2B5EF4-FFF2-40B4-BE49-F238E27FC236}">
                  <a16:creationId xmlns:a16="http://schemas.microsoft.com/office/drawing/2014/main" id="{85D422F8-8024-46A7-937C-BD538C8867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5572" y="2500254"/>
              <a:ext cx="4093932" cy="2395500"/>
              <a:chOff x="3645568" y="2500254"/>
              <a:chExt cx="4094381" cy="2395500"/>
            </a:xfrm>
          </p:grpSpPr>
          <p:sp>
            <p:nvSpPr>
              <p:cNvPr id="137223" name="Text Box 6">
                <a:extLst>
                  <a:ext uri="{FF2B5EF4-FFF2-40B4-BE49-F238E27FC236}">
                    <a16:creationId xmlns:a16="http://schemas.microsoft.com/office/drawing/2014/main" id="{E4C3E32C-A2C5-4A13-A331-E656660B7D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0911" y="4519516"/>
                <a:ext cx="1189038" cy="376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B.false</a:t>
                </a:r>
              </a:p>
            </p:txBody>
          </p:sp>
          <p:sp>
            <p:nvSpPr>
              <p:cNvPr id="6" name="Text Box 7">
                <a:extLst>
                  <a:ext uri="{FF2B5EF4-FFF2-40B4-BE49-F238E27FC236}">
                    <a16:creationId xmlns:a16="http://schemas.microsoft.com/office/drawing/2014/main" id="{B86483D9-905B-4090-B0C5-5B7B0D545B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8569" y="2859021"/>
                <a:ext cx="1166874" cy="3778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B</a:t>
                </a:r>
                <a:r>
                  <a:rPr lang="en-US" altLang="zh-CN" sz="2000" b="1" baseline="-25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1</a:t>
                </a: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.false</a:t>
                </a:r>
              </a:p>
            </p:txBody>
          </p:sp>
          <p:sp>
            <p:nvSpPr>
              <p:cNvPr id="122890" name="Line 9">
                <a:extLst>
                  <a:ext uri="{FF2B5EF4-FFF2-40B4-BE49-F238E27FC236}">
                    <a16:creationId xmlns:a16="http://schemas.microsoft.com/office/drawing/2014/main" id="{ED08EA9C-9171-4B5B-BF6C-E5B43B66C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7794" y="4559209"/>
                <a:ext cx="855709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Text Box 10">
                <a:extLst>
                  <a:ext uri="{FF2B5EF4-FFF2-40B4-BE49-F238E27FC236}">
                    <a16:creationId xmlns:a16="http://schemas.microsoft.com/office/drawing/2014/main" id="{BD1B424C-E5E8-4D59-9ED4-8F940F7452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8569" y="3651172"/>
                <a:ext cx="1297056" cy="3778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B</a:t>
                </a:r>
                <a:r>
                  <a:rPr lang="en-US" altLang="zh-CN" sz="2000" b="1" baseline="-25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2</a:t>
                </a: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.false</a:t>
                </a:r>
              </a:p>
            </p:txBody>
          </p:sp>
          <p:sp>
            <p:nvSpPr>
              <p:cNvPr id="122893" name="Line 13">
                <a:extLst>
                  <a:ext uri="{FF2B5EF4-FFF2-40B4-BE49-F238E27FC236}">
                    <a16:creationId xmlns:a16="http://schemas.microsoft.com/office/drawing/2014/main" id="{F7D11DCE-E5ED-4488-A4DA-80DB5F9CB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8297" y="3441625"/>
                <a:ext cx="0" cy="215897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2894" name="Line 14">
                <a:extLst>
                  <a:ext uri="{FF2B5EF4-FFF2-40B4-BE49-F238E27FC236}">
                    <a16:creationId xmlns:a16="http://schemas.microsoft.com/office/drawing/2014/main" id="{A84C9FA1-1650-404B-8EB8-3983A8D233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837" y="3724196"/>
                <a:ext cx="793792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2895" name="Line 17">
                <a:extLst>
                  <a:ext uri="{FF2B5EF4-FFF2-40B4-BE49-F238E27FC236}">
                    <a16:creationId xmlns:a16="http://schemas.microsoft.com/office/drawing/2014/main" id="{EF32B210-B8B7-4EBA-BBDD-E04F32F9F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98297" y="3441625"/>
                <a:ext cx="1566946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2896" name="Line 18">
                <a:extLst>
                  <a:ext uri="{FF2B5EF4-FFF2-40B4-BE49-F238E27FC236}">
                    <a16:creationId xmlns:a16="http://schemas.microsoft.com/office/drawing/2014/main" id="{3DCD6066-5795-406B-A386-60D7C74F5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146192" y="2932045"/>
                <a:ext cx="4762" cy="50958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2897" name="Line 19">
                <a:extLst>
                  <a:ext uri="{FF2B5EF4-FFF2-40B4-BE49-F238E27FC236}">
                    <a16:creationId xmlns:a16="http://schemas.microsoft.com/office/drawing/2014/main" id="{AE3F70DD-EBDE-429E-A528-666C349EA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4017" y="2932045"/>
                <a:ext cx="1081145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Text Box 20">
                <a:extLst>
                  <a:ext uri="{FF2B5EF4-FFF2-40B4-BE49-F238E27FC236}">
                    <a16:creationId xmlns:a16="http://schemas.microsoft.com/office/drawing/2014/main" id="{871CEA4B-7581-46CA-9D29-301ED03B5B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447" y="2841558"/>
                <a:ext cx="960488" cy="3778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B</a:t>
                </a:r>
                <a:r>
                  <a:rPr lang="en-US" altLang="zh-CN" sz="2000" b="1" baseline="-25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1</a:t>
                </a: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.true</a:t>
                </a:r>
              </a:p>
            </p:txBody>
          </p:sp>
          <p:sp>
            <p:nvSpPr>
              <p:cNvPr id="20" name="Text Box 21">
                <a:extLst>
                  <a:ext uri="{FF2B5EF4-FFF2-40B4-BE49-F238E27FC236}">
                    <a16:creationId xmlns:a16="http://schemas.microsoft.com/office/drawing/2014/main" id="{64B69076-DE0C-438F-848E-61E1C51B79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1187" y="3643235"/>
                <a:ext cx="1176401" cy="3778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B</a:t>
                </a:r>
                <a:r>
                  <a:rPr lang="en-US" altLang="zh-CN" sz="2000" b="1" baseline="-25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2</a:t>
                </a: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.true</a:t>
                </a:r>
              </a:p>
            </p:txBody>
          </p:sp>
          <p:sp>
            <p:nvSpPr>
              <p:cNvPr id="122901" name="Line 23">
                <a:extLst>
                  <a:ext uri="{FF2B5EF4-FFF2-40B4-BE49-F238E27FC236}">
                    <a16:creationId xmlns:a16="http://schemas.microsoft.com/office/drawing/2014/main" id="{338612EA-DB56-49CD-97BD-73990BAD9B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00009" y="3709909"/>
                <a:ext cx="846183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2902" name="Line 24">
                <a:extLst>
                  <a:ext uri="{FF2B5EF4-FFF2-40B4-BE49-F238E27FC236}">
                    <a16:creationId xmlns:a16="http://schemas.microsoft.com/office/drawing/2014/main" id="{2636EC12-4F7A-4B7A-9091-00C3E928FE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837" y="3724196"/>
                <a:ext cx="0" cy="835013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2903" name="Line 25">
                <a:extLst>
                  <a:ext uri="{FF2B5EF4-FFF2-40B4-BE49-F238E27FC236}">
                    <a16:creationId xmlns:a16="http://schemas.microsoft.com/office/drawing/2014/main" id="{2E2555DC-5334-4054-A02D-F1B71F82D5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7620" y="2932045"/>
                <a:ext cx="917624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2904" name="Line 26">
                <a:extLst>
                  <a:ext uri="{FF2B5EF4-FFF2-40B4-BE49-F238E27FC236}">
                    <a16:creationId xmlns:a16="http://schemas.microsoft.com/office/drawing/2014/main" id="{4F6987C5-7FA1-4F18-BA4F-C47A841F0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841" y="2932045"/>
                <a:ext cx="0" cy="162240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2906" name="Line 28">
                <a:extLst>
                  <a:ext uri="{FF2B5EF4-FFF2-40B4-BE49-F238E27FC236}">
                    <a16:creationId xmlns:a16="http://schemas.microsoft.com/office/drawing/2014/main" id="{921189B8-9F42-446F-81F2-6E3B36F3E9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74662" y="4587783"/>
                <a:ext cx="919211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2907" name="Line 29">
                <a:extLst>
                  <a:ext uri="{FF2B5EF4-FFF2-40B4-BE49-F238E27FC236}">
                    <a16:creationId xmlns:a16="http://schemas.microsoft.com/office/drawing/2014/main" id="{3474E526-6A4A-4B7F-98A8-48641BB83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46192" y="3689271"/>
                <a:ext cx="0" cy="89851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7240" name="Text Box 30">
                <a:extLst>
                  <a:ext uri="{FF2B5EF4-FFF2-40B4-BE49-F238E27FC236}">
                    <a16:creationId xmlns:a16="http://schemas.microsoft.com/office/drawing/2014/main" id="{B1502225-F638-4516-9143-88D431DB9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5568" y="4515959"/>
                <a:ext cx="1027112" cy="376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B.true</a:t>
                </a:r>
              </a:p>
            </p:txBody>
          </p:sp>
          <p:sp>
            <p:nvSpPr>
              <p:cNvPr id="30" name="Text Box 31">
                <a:extLst>
                  <a:ext uri="{FF2B5EF4-FFF2-40B4-BE49-F238E27FC236}">
                    <a16:creationId xmlns:a16="http://schemas.microsoft.com/office/drawing/2014/main" id="{37A962D6-707B-4CBF-AB73-A1BC9D9D9D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52275" y="3333676"/>
                <a:ext cx="379433" cy="37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or</a:t>
                </a:r>
              </a:p>
            </p:txBody>
          </p: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559F1D5-C8DA-42A2-AE66-2F85BA452141}"/>
                  </a:ext>
                </a:extLst>
              </p:cNvPr>
              <p:cNvSpPr/>
              <p:nvPr/>
            </p:nvSpPr>
            <p:spPr>
              <a:xfrm>
                <a:off x="3737648" y="2500251"/>
                <a:ext cx="3565715" cy="194307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32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9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1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1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1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1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1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zh-CN" altLang="en-US" sz="1400" dirty="0">
                  <a:solidFill>
                    <a:srgbClr val="FFFF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" name="Text Box 5">
                <a:extLst>
                  <a:ext uri="{FF2B5EF4-FFF2-40B4-BE49-F238E27FC236}">
                    <a16:creationId xmlns:a16="http://schemas.microsoft.com/office/drawing/2014/main" id="{E6DF1647-D6EF-43A0-A7E6-AAC669722E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7205" y="2900295"/>
                <a:ext cx="1458991" cy="3460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B</a:t>
                </a:r>
                <a:r>
                  <a:rPr lang="en-US" altLang="zh-CN" b="1" baseline="-25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1</a:t>
                </a:r>
                <a:r>
                  <a:rPr lang="en-US" altLang="zh-CN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.code</a:t>
                </a:r>
                <a:endParaRPr lang="zh-CN" altLang="en-US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0" name="Text Box 11">
                <a:extLst>
                  <a:ext uri="{FF2B5EF4-FFF2-40B4-BE49-F238E27FC236}">
                    <a16:creationId xmlns:a16="http://schemas.microsoft.com/office/drawing/2014/main" id="{C9F571EA-720A-4793-BFFC-959E32EFD5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8793" y="3638472"/>
                <a:ext cx="1457403" cy="3778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B</a:t>
                </a:r>
                <a:r>
                  <a:rPr lang="en-US" altLang="zh-CN" sz="2000" b="1" baseline="-25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2</a:t>
                </a: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.code</a:t>
                </a:r>
                <a:endParaRPr lang="zh-CN" altLang="en-US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endParaRPr>
              </a:p>
            </p:txBody>
          </p:sp>
        </p:grpSp>
        <p:sp>
          <p:nvSpPr>
            <p:cNvPr id="137222" name="矩形 28">
              <a:extLst>
                <a:ext uri="{FF2B5EF4-FFF2-40B4-BE49-F238E27FC236}">
                  <a16:creationId xmlns:a16="http://schemas.microsoft.com/office/drawing/2014/main" id="{680195F7-229B-4E16-B539-A315FE1BF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866" y="2441514"/>
              <a:ext cx="9044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B.code</a:t>
              </a:r>
              <a:endParaRPr lang="zh-CN" altLang="en-US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3" name="Rectangle 3">
            <a:extLst>
              <a:ext uri="{FF2B5EF4-FFF2-40B4-BE49-F238E27FC236}">
                <a16:creationId xmlns:a16="http://schemas.microsoft.com/office/drawing/2014/main" id="{BF1E2A48-8CAE-4992-A0A0-B691BE3497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900" y="900113"/>
            <a:ext cx="8928100" cy="3225800"/>
          </a:xfrm>
        </p:spPr>
        <p:txBody>
          <a:bodyPr/>
          <a:lstStyle/>
          <a:p>
            <a:pPr marL="272654" indent="-272654"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and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</a:p>
          <a:p>
            <a:pPr marL="575072" lvl="1" indent="-272654"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575072" lvl="1" indent="-272654"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and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>
              <a:defRPr/>
            </a:pPr>
            <a:endParaRPr lang="en-US" altLang="zh-CN" sz="25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2654" indent="-272654">
              <a:defRPr/>
            </a:pP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02BF22F2-6A49-40D4-AC08-33EF50B11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68288"/>
            <a:ext cx="79311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>
              <a:defRPr/>
            </a:pPr>
            <a:r>
              <a:rPr lang="en-US" altLang="zh-CN" sz="3200" b="1" i="1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 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3200" b="1" i="1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3200" b="1" baseline="-2500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3200" b="1" i="1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and</a:t>
            </a:r>
            <a:r>
              <a:rPr lang="en-US" altLang="zh-CN" sz="3200" b="1" i="1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3200" b="1" baseline="-2500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200" b="1" i="1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3000" b="1" spc="300"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3000" b="1" i="1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SDT</a:t>
            </a:r>
            <a:endParaRPr lang="zh-CN" altLang="en-US" sz="3000" b="1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F7FB77C-38EF-4BF7-9CAC-82609C45A86E}"/>
              </a:ext>
            </a:extLst>
          </p:cNvPr>
          <p:cNvGrpSpPr>
            <a:grpSpLocks/>
          </p:cNvGrpSpPr>
          <p:nvPr/>
        </p:nvGrpSpPr>
        <p:grpSpPr bwMode="auto">
          <a:xfrm>
            <a:off x="3706813" y="2427288"/>
            <a:ext cx="4173537" cy="2530475"/>
            <a:chOff x="3706813" y="2427288"/>
            <a:chExt cx="4174232" cy="2530251"/>
          </a:xfrm>
        </p:grpSpPr>
        <p:grpSp>
          <p:nvGrpSpPr>
            <p:cNvPr id="139269" name="组合 2">
              <a:extLst>
                <a:ext uri="{FF2B5EF4-FFF2-40B4-BE49-F238E27FC236}">
                  <a16:creationId xmlns:a16="http://schemas.microsoft.com/office/drawing/2014/main" id="{987B51DE-B37C-44CF-9B99-53F6046F2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6813" y="2427288"/>
              <a:ext cx="4174232" cy="2530251"/>
              <a:chOff x="3706866" y="2427734"/>
              <a:chExt cx="4174934" cy="2529381"/>
            </a:xfrm>
          </p:grpSpPr>
          <p:grpSp>
            <p:nvGrpSpPr>
              <p:cNvPr id="139271" name="组合 1">
                <a:extLst>
                  <a:ext uri="{FF2B5EF4-FFF2-40B4-BE49-F238E27FC236}">
                    <a16:creationId xmlns:a16="http://schemas.microsoft.com/office/drawing/2014/main" id="{E623AEF1-93A0-4208-B026-39FFDC330B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7033" y="2427734"/>
                <a:ext cx="4144767" cy="2529381"/>
                <a:chOff x="3737033" y="2427707"/>
                <a:chExt cx="4144767" cy="2529648"/>
              </a:xfrm>
            </p:grpSpPr>
            <p:sp>
              <p:nvSpPr>
                <p:cNvPr id="139277" name="Text Box 6">
                  <a:extLst>
                    <a:ext uri="{FF2B5EF4-FFF2-40B4-BE49-F238E27FC236}">
                      <a16:creationId xmlns:a16="http://schemas.microsoft.com/office/drawing/2014/main" id="{B14C2D9B-3345-464B-986E-ED0F763A7F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92762" y="4581117"/>
                  <a:ext cx="1189038" cy="376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34290" rIns="68580" bIns="3429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 i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B.false</a:t>
                  </a:r>
                </a:p>
              </p:txBody>
            </p:sp>
            <p:sp>
              <p:nvSpPr>
                <p:cNvPr id="34" name="Text Box 7">
                  <a:extLst>
                    <a:ext uri="{FF2B5EF4-FFF2-40B4-BE49-F238E27FC236}">
                      <a16:creationId xmlns:a16="http://schemas.microsoft.com/office/drawing/2014/main" id="{074FEC79-01CA-4FAD-9385-00BC4768E8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87416" y="2929193"/>
                  <a:ext cx="1167204" cy="3761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 i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B</a:t>
                  </a:r>
                  <a:r>
                    <a:rPr lang="en-US" altLang="zh-CN" sz="2000" b="1" baseline="-2500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1</a:t>
                  </a:r>
                  <a:r>
                    <a:rPr lang="en-US" altLang="zh-CN" sz="2000" b="1" i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.false</a:t>
                  </a:r>
                </a:p>
              </p:txBody>
            </p:sp>
            <p:sp>
              <p:nvSpPr>
                <p:cNvPr id="37" name="Text Box 10">
                  <a:extLst>
                    <a:ext uri="{FF2B5EF4-FFF2-40B4-BE49-F238E27FC236}">
                      <a16:creationId xmlns:a16="http://schemas.microsoft.com/office/drawing/2014/main" id="{9DDA3DB7-6BC6-4427-938F-5D98152139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28660" y="3714748"/>
                  <a:ext cx="1297421" cy="3777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 i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B</a:t>
                  </a:r>
                  <a:r>
                    <a:rPr lang="en-US" altLang="zh-CN" sz="2000" b="1" baseline="-2500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2</a:t>
                  </a:r>
                  <a:r>
                    <a:rPr lang="en-US" altLang="zh-CN" sz="2000" b="1" i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.false</a:t>
                  </a:r>
                </a:p>
              </p:txBody>
            </p:sp>
            <p:sp>
              <p:nvSpPr>
                <p:cNvPr id="124943" name="Line 14">
                  <a:extLst>
                    <a:ext uri="{FF2B5EF4-FFF2-40B4-BE49-F238E27FC236}">
                      <a16:creationId xmlns:a16="http://schemas.microsoft.com/office/drawing/2014/main" id="{C992247D-E5A3-43C7-B266-55AF6D3F0C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7003" y="3724270"/>
                  <a:ext cx="781311" cy="0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lIns="68580" tIns="34290" rIns="68580" bIns="34290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24944" name="Line 19">
                  <a:extLst>
                    <a:ext uri="{FF2B5EF4-FFF2-40B4-BE49-F238E27FC236}">
                      <a16:creationId xmlns:a16="http://schemas.microsoft.com/office/drawing/2014/main" id="{11EC7916-6A94-4138-99A1-7DFC51301B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41895" y="2932367"/>
                  <a:ext cx="875005" cy="0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lIns="68580" tIns="34290" rIns="68580" bIns="34290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4" name="Text Box 20">
                  <a:extLst>
                    <a:ext uri="{FF2B5EF4-FFF2-40B4-BE49-F238E27FC236}">
                      <a16:creationId xmlns:a16="http://schemas.microsoft.com/office/drawing/2014/main" id="{803A2C89-004E-415B-B199-13ADB2C73A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29190" y="2857778"/>
                  <a:ext cx="960759" cy="3777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 i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B</a:t>
                  </a:r>
                  <a:r>
                    <a:rPr lang="en-US" altLang="zh-CN" sz="2000" b="1" baseline="-2500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1</a:t>
                  </a:r>
                  <a:r>
                    <a:rPr lang="en-US" altLang="zh-CN" sz="2000" b="1" i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.true</a:t>
                  </a:r>
                </a:p>
              </p:txBody>
            </p:sp>
            <p:sp>
              <p:nvSpPr>
                <p:cNvPr id="45" name="Text Box 21">
                  <a:extLst>
                    <a:ext uri="{FF2B5EF4-FFF2-40B4-BE49-F238E27FC236}">
                      <a16:creationId xmlns:a16="http://schemas.microsoft.com/office/drawing/2014/main" id="{F8DB725A-FD8F-491E-857B-389A96C4A8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0651" y="3714748"/>
                  <a:ext cx="922647" cy="3777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 i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B</a:t>
                  </a:r>
                  <a:r>
                    <a:rPr lang="en-US" altLang="zh-CN" sz="2000" b="1" baseline="-2500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2</a:t>
                  </a:r>
                  <a:r>
                    <a:rPr lang="en-US" altLang="zh-CN" sz="2000" b="1" i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.true</a:t>
                  </a:r>
                </a:p>
              </p:txBody>
            </p:sp>
            <p:sp>
              <p:nvSpPr>
                <p:cNvPr id="124947" name="Line 23">
                  <a:extLst>
                    <a:ext uri="{FF2B5EF4-FFF2-40B4-BE49-F238E27FC236}">
                      <a16:creationId xmlns:a16="http://schemas.microsoft.com/office/drawing/2014/main" id="{25C90E44-76EA-4F0F-8DAB-6C2F234BAE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82653" y="3724270"/>
                  <a:ext cx="882945" cy="0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lIns="68580" tIns="34290" rIns="68580" bIns="34290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24948" name="Line 24">
                  <a:extLst>
                    <a:ext uri="{FF2B5EF4-FFF2-40B4-BE49-F238E27FC236}">
                      <a16:creationId xmlns:a16="http://schemas.microsoft.com/office/drawing/2014/main" id="{F137AE41-6C3A-420B-A251-F08B624A4C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03827" y="3724270"/>
                  <a:ext cx="0" cy="83157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 type="triangle" w="med" len="med"/>
                </a:ln>
              </p:spPr>
              <p:txBody>
                <a:bodyPr lIns="68580" tIns="34290" rIns="68580" bIns="34290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24949" name="Line 25">
                  <a:extLst>
                    <a:ext uri="{FF2B5EF4-FFF2-40B4-BE49-F238E27FC236}">
                      <a16:creationId xmlns:a16="http://schemas.microsoft.com/office/drawing/2014/main" id="{8955632E-A1EA-437C-8B2D-B623818FF2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7716" y="2932367"/>
                  <a:ext cx="1060805" cy="0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lIns="68580" tIns="34290" rIns="68580" bIns="34290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24950" name="Line 26">
                  <a:extLst>
                    <a:ext uri="{FF2B5EF4-FFF2-40B4-BE49-F238E27FC236}">
                      <a16:creationId xmlns:a16="http://schemas.microsoft.com/office/drawing/2014/main" id="{D364237F-B740-48F6-AB6E-D13B419FBC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04287" y="3492571"/>
                  <a:ext cx="0" cy="165046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 type="triangle" w="med" len="med"/>
                </a:ln>
              </p:spPr>
              <p:txBody>
                <a:bodyPr lIns="68580" tIns="34290" rIns="68580" bIns="34290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24952" name="Line 29">
                  <a:extLst>
                    <a:ext uri="{FF2B5EF4-FFF2-40B4-BE49-F238E27FC236}">
                      <a16:creationId xmlns:a16="http://schemas.microsoft.com/office/drawing/2014/main" id="{10A92FDC-E49A-442A-9966-A9187413C0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684424" y="4571718"/>
                  <a:ext cx="1056041" cy="0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 type="triangle" w="med" len="med"/>
                </a:ln>
              </p:spPr>
              <p:txBody>
                <a:bodyPr lIns="68580" tIns="34290" rIns="68580" bIns="34290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39289" name="Text Box 30">
                  <a:extLst>
                    <a:ext uri="{FF2B5EF4-FFF2-40B4-BE49-F238E27FC236}">
                      <a16:creationId xmlns:a16="http://schemas.microsoft.com/office/drawing/2014/main" id="{532273B4-1322-40F2-94C0-0954133057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24017" y="4571594"/>
                  <a:ext cx="1027112" cy="376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34290" rIns="68580" bIns="3429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 i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B.true</a:t>
                  </a:r>
                </a:p>
              </p:txBody>
            </p:sp>
            <p:sp>
              <p:nvSpPr>
                <p:cNvPr id="55" name="Text Box 31">
                  <a:extLst>
                    <a:ext uri="{FF2B5EF4-FFF2-40B4-BE49-F238E27FC236}">
                      <a16:creationId xmlns:a16="http://schemas.microsoft.com/office/drawing/2014/main" id="{A45B73C0-D42F-4BE8-B119-686681C33E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58419" y="3214850"/>
                  <a:ext cx="571691" cy="3761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 i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and</a:t>
                  </a: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2DF23522-BCB8-441D-BC71-D93FC1E0AC4C}"/>
                    </a:ext>
                  </a:extLst>
                </p:cNvPr>
                <p:cNvSpPr/>
                <p:nvPr/>
              </p:nvSpPr>
              <p:spPr>
                <a:xfrm>
                  <a:off x="3737038" y="2427707"/>
                  <a:ext cx="3931966" cy="2015466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0" tIns="34290" rIns="68580" bIns="34290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100000"/>
                    <a:buFont typeface="Symbol" panose="05050102010706020507" pitchFamily="18" charset="2"/>
                    <a:buChar char=""/>
                    <a:defRPr sz="3200">
                      <a:solidFill>
                        <a:schemeClr val="tx2"/>
                      </a:solidFill>
                      <a:latin typeface="Candara" panose="020E0502030303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00000"/>
                    <a:buFont typeface="Symbol" panose="05050102010706020507" pitchFamily="18" charset="2"/>
                    <a:buChar char=""/>
                    <a:defRPr sz="2900">
                      <a:solidFill>
                        <a:schemeClr val="tx2"/>
                      </a:solidFill>
                      <a:latin typeface="Candara" panose="020E0502030303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100000"/>
                    <a:buFont typeface="Symbol" panose="05050102010706020507" pitchFamily="18" charset="2"/>
                    <a:buChar char=""/>
                    <a:defRPr sz="2600">
                      <a:solidFill>
                        <a:schemeClr val="tx2"/>
                      </a:solidFill>
                      <a:latin typeface="Candara" panose="020E0502030303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100000"/>
                    <a:buFont typeface="Symbol" panose="05050102010706020507" pitchFamily="18" charset="2"/>
                    <a:buChar char=""/>
                    <a:defRPr sz="2600">
                      <a:solidFill>
                        <a:schemeClr val="tx2"/>
                      </a:solidFill>
                      <a:latin typeface="Candara" panose="020E0502030303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100000"/>
                    <a:buFont typeface="Symbol" panose="05050102010706020507" pitchFamily="18" charset="2"/>
                    <a:buChar char=""/>
                    <a:defRPr sz="2100">
                      <a:solidFill>
                        <a:schemeClr val="tx2"/>
                      </a:solidFill>
                      <a:latin typeface="Candara" panose="020E0502030303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Symbol" panose="05050102010706020507" pitchFamily="18" charset="2"/>
                    <a:buChar char=""/>
                    <a:defRPr sz="2100">
                      <a:solidFill>
                        <a:schemeClr val="tx2"/>
                      </a:solidFill>
                      <a:latin typeface="Candara" panose="020E0502030303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Symbol" panose="05050102010706020507" pitchFamily="18" charset="2"/>
                    <a:buChar char=""/>
                    <a:defRPr sz="2100">
                      <a:solidFill>
                        <a:schemeClr val="tx2"/>
                      </a:solidFill>
                      <a:latin typeface="Candara" panose="020E0502030303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Symbol" panose="05050102010706020507" pitchFamily="18" charset="2"/>
                    <a:buChar char=""/>
                    <a:defRPr sz="2100">
                      <a:solidFill>
                        <a:schemeClr val="tx2"/>
                      </a:solidFill>
                      <a:latin typeface="Candara" panose="020E0502030303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Symbol" panose="05050102010706020507" pitchFamily="18" charset="2"/>
                    <a:buChar char=""/>
                    <a:defRPr sz="2100">
                      <a:solidFill>
                        <a:schemeClr val="tx2"/>
                      </a:solidFill>
                      <a:latin typeface="Candara" panose="020E0502030303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endParaRPr lang="zh-CN" altLang="en-US" sz="1400" dirty="0">
                    <a:solidFill>
                      <a:srgbClr val="FFFFFF"/>
                    </a:solidFill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Text Box 5">
                  <a:extLst>
                    <a:ext uri="{FF2B5EF4-FFF2-40B4-BE49-F238E27FC236}">
                      <a16:creationId xmlns:a16="http://schemas.microsoft.com/office/drawing/2014/main" id="{88289576-D000-41F5-B00F-04E6371E62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6899" y="2900627"/>
                  <a:ext cx="1459401" cy="34596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 i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B</a:t>
                  </a:r>
                  <a:r>
                    <a:rPr lang="en-US" altLang="zh-CN" b="1" baseline="-2500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1</a:t>
                  </a:r>
                  <a:r>
                    <a:rPr lang="en-US" altLang="zh-CN" b="1" i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.code</a:t>
                  </a:r>
                  <a:endParaRPr lang="zh-CN" altLang="en-US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endParaRPr>
                </a:p>
              </p:txBody>
            </p:sp>
            <p:sp>
              <p:nvSpPr>
                <p:cNvPr id="58" name="Text Box 11">
                  <a:extLst>
                    <a:ext uri="{FF2B5EF4-FFF2-40B4-BE49-F238E27FC236}">
                      <a16:creationId xmlns:a16="http://schemas.microsoft.com/office/drawing/2014/main" id="{8A693C2A-7503-4C40-A799-C2C83A5007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8488" y="3638573"/>
                  <a:ext cx="1457813" cy="37770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 i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B</a:t>
                  </a:r>
                  <a:r>
                    <a:rPr lang="en-US" altLang="zh-CN" sz="2000" b="1" baseline="-2500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2</a:t>
                  </a:r>
                  <a:r>
                    <a:rPr lang="en-US" altLang="zh-CN" sz="2000" b="1" i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.code</a:t>
                  </a:r>
                  <a:endParaRPr lang="zh-CN" altLang="en-US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24934" name="Line 17">
                <a:extLst>
                  <a:ext uri="{FF2B5EF4-FFF2-40B4-BE49-F238E27FC236}">
                    <a16:creationId xmlns:a16="http://schemas.microsoft.com/office/drawing/2014/main" id="{C1642CE7-5E90-4F8D-9A0C-DF6B26117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1895" y="3479791"/>
                <a:ext cx="1062392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4935" name="Line 18">
                <a:extLst>
                  <a:ext uri="{FF2B5EF4-FFF2-40B4-BE49-F238E27FC236}">
                    <a16:creationId xmlns:a16="http://schemas.microsoft.com/office/drawing/2014/main" id="{E3D0CCF3-9FE4-4D2E-A0C7-523BBD8F9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1895" y="2932341"/>
                <a:ext cx="0" cy="560145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4936" name="Line 26">
                <a:extLst>
                  <a:ext uri="{FF2B5EF4-FFF2-40B4-BE49-F238E27FC236}">
                    <a16:creationId xmlns:a16="http://schemas.microsoft.com/office/drawing/2014/main" id="{B609AC73-8F59-4753-8148-E4C3AB495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87876" y="2932341"/>
                <a:ext cx="0" cy="163917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4937" name="Line 24">
                <a:extLst>
                  <a:ext uri="{FF2B5EF4-FFF2-40B4-BE49-F238E27FC236}">
                    <a16:creationId xmlns:a16="http://schemas.microsoft.com/office/drawing/2014/main" id="{944CCA65-AE57-4CA7-969F-02C4435D7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65598" y="3724160"/>
                <a:ext cx="0" cy="847359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9276" name="矩形 28">
                <a:extLst>
                  <a:ext uri="{FF2B5EF4-FFF2-40B4-BE49-F238E27FC236}">
                    <a16:creationId xmlns:a16="http://schemas.microsoft.com/office/drawing/2014/main" id="{35537767-A1B8-4461-9804-6D19798D9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6866" y="2441514"/>
                <a:ext cx="90441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B.code</a:t>
                </a:r>
                <a:endParaRPr lang="zh-CN" altLang="en-US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Line 9">
              <a:extLst>
                <a:ext uri="{FF2B5EF4-FFF2-40B4-BE49-F238E27FC236}">
                  <a16:creationId xmlns:a16="http://schemas.microsoft.com/office/drawing/2014/main" id="{B5898BA1-E796-4DE5-B41C-39A1F1F3C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826" y="4559111"/>
              <a:ext cx="855805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>
            <a:extLst>
              <a:ext uri="{FF2B5EF4-FFF2-40B4-BE49-F238E27FC236}">
                <a16:creationId xmlns:a16="http://schemas.microsoft.com/office/drawing/2014/main" id="{D2E4A87B-6AAD-49BB-BEFD-D8E26F617F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4525" y="915988"/>
            <a:ext cx="8285163" cy="3873500"/>
          </a:xfrm>
        </p:spPr>
        <p:txBody>
          <a:bodyPr/>
          <a:lstStyle/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endParaRPr lang="en-US" altLang="zh-CN" sz="20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id=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   </a:t>
            </a: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|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|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id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endParaRPr lang="en-US" altLang="zh-CN" sz="2000" b="1" i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id[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]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|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]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endParaRPr lang="en-US" altLang="zh-CN" sz="20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if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then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  <a:p>
            <a:pPr marL="0" indent="0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| if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then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else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</a:p>
          <a:p>
            <a:pPr marL="0" indent="0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| while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do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or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| not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| (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) </a:t>
            </a:r>
          </a:p>
          <a:p>
            <a:pPr marL="0" indent="0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         | 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relop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| 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| false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endParaRPr lang="zh-CN" altLang="en-US" sz="2000" b="1" dirty="0">
              <a:solidFill>
                <a:prstClr val="black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defRPr/>
            </a:pPr>
            <a:endParaRPr lang="zh-CN" altLang="en-US" sz="2000" b="1" baseline="-30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58AE3A7-D303-41FE-BE3A-B0707565C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控制流语句的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SDT</a:t>
            </a:r>
            <a:endParaRPr lang="zh-CN" altLang="en-US" sz="3000" i="1" spc="300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A53A4-D254-42E1-B0E0-388605449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700088"/>
            <a:ext cx="2447925" cy="2087562"/>
          </a:xfrm>
          <a:prstGeom prst="rect">
            <a:avLst/>
          </a:prstGeom>
          <a:solidFill>
            <a:srgbClr val="FFCC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69056" tIns="34529" rIns="69056" bIns="34529"/>
          <a:lstStyle>
            <a:lvl1pPr marL="257175" indent="-25717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if  c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endParaRPr lang="en-US" altLang="zh-CN" sz="2500" b="1" i="1" baseline="-25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x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else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">
            <a:extLst>
              <a:ext uri="{FF2B5EF4-FFF2-40B4-BE49-F238E27FC236}">
                <a16:creationId xmlns:a16="http://schemas.microsoft.com/office/drawing/2014/main" id="{FAF34B54-1044-4341-9302-98E9A5B4B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1800" y="1203325"/>
            <a:ext cx="7813675" cy="1800225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</a:rPr>
              <a:t>任何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SDT</a:t>
            </a: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</a:rPr>
              <a:t>都可以通过下面的方法实现</a:t>
            </a:r>
            <a:endParaRPr lang="en-US" altLang="zh-CN" sz="2500" b="1">
              <a:solidFill>
                <a:schemeClr val="tx1"/>
              </a:solidFill>
              <a:latin typeface="楷体" panose="02010609060101010101" pitchFamily="49" charset="-122"/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300" b="1">
                <a:solidFill>
                  <a:schemeClr val="tx1"/>
                </a:solidFill>
                <a:latin typeface="楷体" panose="02010609060101010101" pitchFamily="49" charset="-122"/>
              </a:rPr>
              <a:t>首先建立一棵语法分析树，然后按照</a:t>
            </a:r>
            <a:r>
              <a:rPr lang="zh-CN" altLang="en-US" sz="2300" b="1">
                <a:solidFill>
                  <a:srgbClr val="0000FF"/>
                </a:solidFill>
                <a:latin typeface="楷体" panose="02010609060101010101" pitchFamily="49" charset="-122"/>
              </a:rPr>
              <a:t>从左到右</a:t>
            </a:r>
            <a:r>
              <a:rPr lang="zh-CN" altLang="en-US" sz="2300" b="1">
                <a:solidFill>
                  <a:schemeClr val="tx1"/>
                </a:solidFill>
                <a:latin typeface="楷体" panose="02010609060101010101" pitchFamily="49" charset="-122"/>
              </a:rPr>
              <a:t>的</a:t>
            </a:r>
            <a:r>
              <a:rPr lang="zh-CN" altLang="en-US" sz="2300" b="1">
                <a:solidFill>
                  <a:srgbClr val="0000FF"/>
                </a:solidFill>
                <a:latin typeface="楷体" panose="02010609060101010101" pitchFamily="49" charset="-122"/>
              </a:rPr>
              <a:t>深度优先</a:t>
            </a:r>
            <a:r>
              <a:rPr lang="zh-CN" altLang="en-US" sz="2300" b="1">
                <a:solidFill>
                  <a:schemeClr val="tx1"/>
                </a:solidFill>
                <a:latin typeface="楷体" panose="02010609060101010101" pitchFamily="49" charset="-122"/>
              </a:rPr>
              <a:t>顺序来执行这些动作</a:t>
            </a:r>
            <a:endParaRPr lang="zh-CN" altLang="en-US" sz="2300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503D061-63DD-447F-BAAB-6564E848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SDT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的通用实现方法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A5AFE599-CF42-4243-A39F-AFAA61009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915988"/>
            <a:ext cx="8928100" cy="422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574675" indent="-27146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854075" indent="-22701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141413" indent="-22701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基本类型是类型表达式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可以为类型表达式命名，</a:t>
            </a:r>
            <a:r>
              <a:rPr lang="zh-CN" altLang="en-US" sz="2400" b="1">
                <a:solidFill>
                  <a:srgbClr val="2D83F4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类型名</a:t>
            </a:r>
            <a:r>
              <a:rPr lang="zh-CN" altLang="en-US" sz="2400" b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也是类型表达式</a:t>
            </a:r>
          </a:p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sz="2400" b="1">
                <a:solidFill>
                  <a:srgbClr val="2D83F4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类型构造符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type constructor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作用于</a:t>
            </a:r>
            <a:r>
              <a:rPr lang="zh-CN" altLang="en-US" sz="2400" b="1">
                <a:solidFill>
                  <a:srgbClr val="2D83F4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类型表达式</a:t>
            </a:r>
            <a:r>
              <a:rPr lang="zh-CN" altLang="en-US" sz="2400" b="1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en-US" sz="2400" b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构成新的类型表达式</a:t>
            </a:r>
            <a:endParaRPr kumimoji="1" lang="zh-CN" altLang="en-US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kumimoji="1" lang="zh-CN" altLang="en-US" b="1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数组构造符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array 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3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800" b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1800" b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是类型表达式，则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array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 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)</a:t>
            </a:r>
            <a:r>
              <a:rPr lang="zh-CN" altLang="en-US" sz="1800" b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是类型表达式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800" b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是一个整数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1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73D9A8B-0596-46B0-A243-0A80B799C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类型表达式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Type Expressions</a:t>
            </a:r>
            <a:r>
              <a:rPr kumimoji="1"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5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18">
            <a:extLst>
              <a:ext uri="{FF2B5EF4-FFF2-40B4-BE49-F238E27FC236}">
                <a16:creationId xmlns:a16="http://schemas.microsoft.com/office/drawing/2014/main" id="{C64383FC-FFF1-4AEE-9190-9CF4C36C1D64}"/>
              </a:ext>
            </a:extLst>
          </p:cNvPr>
          <p:cNvGraphicFramePr>
            <a:graphicFrameLocks noGrp="1"/>
          </p:cNvGraphicFramePr>
          <p:nvPr/>
        </p:nvGraphicFramePr>
        <p:xfrm>
          <a:off x="1979613" y="3292475"/>
          <a:ext cx="4702175" cy="1211280"/>
        </p:xfrm>
        <a:graphic>
          <a:graphicData uri="http://schemas.openxmlformats.org/drawingml/2006/table">
            <a:tbl>
              <a:tblPr/>
              <a:tblGrid>
                <a:gridCol w="148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200" b="1" dirty="0">
                          <a:latin typeface="楷体" pitchFamily="49" charset="-122"/>
                          <a:ea typeface="楷体" pitchFamily="49" charset="-122"/>
                        </a:rPr>
                        <a:t>类型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142034" marR="142034" marT="34240" marB="342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200" b="1" dirty="0">
                          <a:latin typeface="楷体" pitchFamily="49" charset="-122"/>
                          <a:ea typeface="楷体" pitchFamily="49" charset="-122"/>
                        </a:rPr>
                        <a:t>类型表达式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142034" marR="142034" marT="34240" marB="342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[3]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42034" marR="142034" marT="34240" marB="342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array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(3, </a:t>
                      </a:r>
                      <a:r>
                        <a:rPr kumimoji="1" lang="en-US" altLang="zh-CN" sz="2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)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42034" marR="142034" marT="34240" marB="342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[2][3]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42034" marR="142034" marT="34240" marB="342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array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(2, </a:t>
                      </a:r>
                      <a:r>
                        <a:rPr kumimoji="1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array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(3,</a:t>
                      </a:r>
                      <a:r>
                        <a:rPr kumimoji="1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) ) 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42034" marR="142034" marT="34240" marB="342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>
            <a:extLst>
              <a:ext uri="{FF2B5EF4-FFF2-40B4-BE49-F238E27FC236}">
                <a16:creationId xmlns:a16="http://schemas.microsoft.com/office/drawing/2014/main" id="{76755F23-5BE3-482C-B34E-17AE1D7B3E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4525" y="915988"/>
            <a:ext cx="8285163" cy="3873500"/>
          </a:xfrm>
        </p:spPr>
        <p:txBody>
          <a:bodyPr/>
          <a:lstStyle/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endParaRPr lang="en-US" altLang="zh-CN" sz="20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id=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   </a:t>
            </a: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|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|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id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endParaRPr lang="en-US" altLang="zh-CN" sz="2000" b="1" i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id[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]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|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]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endParaRPr lang="en-US" altLang="zh-CN" sz="20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if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then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  <a:p>
            <a:pPr marL="0" indent="0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| if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then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else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</a:p>
          <a:p>
            <a:pPr marL="0" indent="0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| while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do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or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| not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| (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) </a:t>
            </a:r>
          </a:p>
          <a:p>
            <a:pPr marL="0" indent="0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         | 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relop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| 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| false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endParaRPr lang="zh-CN" altLang="en-US" sz="2000" b="1" dirty="0">
              <a:solidFill>
                <a:prstClr val="black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defRPr/>
            </a:pPr>
            <a:endParaRPr lang="zh-CN" altLang="en-US" sz="2000" b="1" baseline="-30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BE62079-752E-4909-8E67-4EF471156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控制流语句的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SDT</a:t>
            </a:r>
            <a:endParaRPr lang="zh-CN" altLang="en-US" sz="3000" i="1" spc="300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EC6118-B04E-45D6-A0C6-9CC2FD42D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700088"/>
            <a:ext cx="2447925" cy="2087562"/>
          </a:xfrm>
          <a:prstGeom prst="rect">
            <a:avLst/>
          </a:prstGeom>
          <a:solidFill>
            <a:srgbClr val="FFCC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69056" tIns="34529" rIns="69056" bIns="34529"/>
          <a:lstStyle>
            <a:lvl1pPr marL="257175" indent="-25717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if  c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endParaRPr lang="en-US" altLang="zh-CN" sz="2500" b="1" i="1" baseline="-25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x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else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0" name="Rectangle 4">
            <a:extLst>
              <a:ext uri="{FF2B5EF4-FFF2-40B4-BE49-F238E27FC236}">
                <a16:creationId xmlns:a16="http://schemas.microsoft.com/office/drawing/2014/main" id="{A6A0917D-1E82-4802-97AC-1D55F1EE3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3" y="1022350"/>
            <a:ext cx="358775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>
            <a:lvl1pPr marL="257175" indent="-25717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if  c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endParaRPr lang="en-US" altLang="zh-CN" sz="2500" b="1" i="1" baseline="-250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x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else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4FF557E6-8054-4C72-B32A-6DD12C5F5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1736725"/>
            <a:ext cx="698500" cy="474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1"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770" name="Text Box 10">
            <a:extLst>
              <a:ext uri="{FF2B5EF4-FFF2-40B4-BE49-F238E27FC236}">
                <a16:creationId xmlns:a16="http://schemas.microsoft.com/office/drawing/2014/main" id="{1A93AF3B-CCE4-4667-8999-455FF3B29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3" y="2520950"/>
            <a:ext cx="627062" cy="477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kumimoji="1"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DA17CD-C8B8-4A94-837F-59EC23902062}"/>
              </a:ext>
            </a:extLst>
          </p:cNvPr>
          <p:cNvGrpSpPr>
            <a:grpSpLocks/>
          </p:cNvGrpSpPr>
          <p:nvPr/>
        </p:nvGrpSpPr>
        <p:grpSpPr bwMode="auto">
          <a:xfrm>
            <a:off x="246063" y="1492250"/>
            <a:ext cx="622300" cy="1350963"/>
            <a:chOff x="246063" y="1492181"/>
            <a:chExt cx="622843" cy="1350710"/>
          </a:xfrm>
        </p:grpSpPr>
        <p:sp>
          <p:nvSpPr>
            <p:cNvPr id="73769" name="Text Box 9">
              <a:extLst>
                <a:ext uri="{FF2B5EF4-FFF2-40B4-BE49-F238E27FC236}">
                  <a16:creationId xmlns:a16="http://schemas.microsoft.com/office/drawing/2014/main" id="{05CD2F00-3619-4FCE-B42D-556E7BC6E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63" y="1917551"/>
              <a:ext cx="576765" cy="4809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5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25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1"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771" name="AutoShape 11">
              <a:extLst>
                <a:ext uri="{FF2B5EF4-FFF2-40B4-BE49-F238E27FC236}">
                  <a16:creationId xmlns:a16="http://schemas.microsoft.com/office/drawing/2014/main" id="{B4D3D610-773D-4623-BC2D-10E528D85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406" y="1492181"/>
              <a:ext cx="214500" cy="1350710"/>
            </a:xfrm>
            <a:prstGeom prst="leftBrace">
              <a:avLst>
                <a:gd name="adj1" fmla="val 37569"/>
                <a:gd name="adj2" fmla="val 50000"/>
              </a:avLst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98E37BB-2F17-4A8E-83F5-564AF69AB735}"/>
              </a:ext>
            </a:extLst>
          </p:cNvPr>
          <p:cNvGrpSpPr>
            <a:grpSpLocks/>
          </p:cNvGrpSpPr>
          <p:nvPr/>
        </p:nvGrpSpPr>
        <p:grpSpPr bwMode="auto">
          <a:xfrm>
            <a:off x="1531938" y="522288"/>
            <a:ext cx="1285875" cy="857250"/>
            <a:chOff x="1532240" y="522288"/>
            <a:chExt cx="1286176" cy="856838"/>
          </a:xfrm>
        </p:grpSpPr>
        <p:sp>
          <p:nvSpPr>
            <p:cNvPr id="147504" name="Text Box 12">
              <a:extLst>
                <a:ext uri="{FF2B5EF4-FFF2-40B4-BE49-F238E27FC236}">
                  <a16:creationId xmlns:a16="http://schemas.microsoft.com/office/drawing/2014/main" id="{BFDA9C35-289A-4E7E-8C3F-4A6CEF020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6118" y="522288"/>
              <a:ext cx="432298" cy="478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500" b="1" i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18830" name="Rectangle 13">
              <a:extLst>
                <a:ext uri="{FF2B5EF4-FFF2-40B4-BE49-F238E27FC236}">
                  <a16:creationId xmlns:a16="http://schemas.microsoft.com/office/drawing/2014/main" id="{6C407B32-2F65-409A-AACE-2F97ACE27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240" y="1041151"/>
              <a:ext cx="785996" cy="337975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831" name="Line 14">
              <a:extLst>
                <a:ext uri="{FF2B5EF4-FFF2-40B4-BE49-F238E27FC236}">
                  <a16:creationId xmlns:a16="http://schemas.microsoft.com/office/drawing/2014/main" id="{B9A9E262-B6BE-4894-8D6C-6048384A3C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18236" y="879303"/>
              <a:ext cx="109564" cy="161847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38BC207-9467-4D6C-BF71-3D1F46D1A402}"/>
              </a:ext>
            </a:extLst>
          </p:cNvPr>
          <p:cNvGrpSpPr>
            <a:grpSpLocks/>
          </p:cNvGrpSpPr>
          <p:nvPr/>
        </p:nvGrpSpPr>
        <p:grpSpPr bwMode="auto">
          <a:xfrm>
            <a:off x="1246188" y="1093788"/>
            <a:ext cx="2384425" cy="642937"/>
            <a:chOff x="1246423" y="1093513"/>
            <a:chExt cx="2384190" cy="642629"/>
          </a:xfrm>
        </p:grpSpPr>
        <p:sp>
          <p:nvSpPr>
            <p:cNvPr id="118832" name="Line 16">
              <a:extLst>
                <a:ext uri="{FF2B5EF4-FFF2-40B4-BE49-F238E27FC236}">
                  <a16:creationId xmlns:a16="http://schemas.microsoft.com/office/drawing/2014/main" id="{EFEBFC3D-2E80-46AF-A931-7B50CBFD7F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2158" y="1379126"/>
              <a:ext cx="1000026" cy="104725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833" name="Text Box 19">
              <a:extLst>
                <a:ext uri="{FF2B5EF4-FFF2-40B4-BE49-F238E27FC236}">
                  <a16:creationId xmlns:a16="http://schemas.microsoft.com/office/drawing/2014/main" id="{A7C49CCE-41A0-44F4-B74E-15F3D9EF3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0754" y="1093513"/>
              <a:ext cx="669859" cy="4760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5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5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8834" name="Rectangle 20">
              <a:extLst>
                <a:ext uri="{FF2B5EF4-FFF2-40B4-BE49-F238E27FC236}">
                  <a16:creationId xmlns:a16="http://schemas.microsoft.com/office/drawing/2014/main" id="{790C104C-A070-4A80-8495-ACBC5A449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423" y="1450529"/>
              <a:ext cx="815895" cy="285613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7464" name="标题 2">
            <a:extLst>
              <a:ext uri="{FF2B5EF4-FFF2-40B4-BE49-F238E27FC236}">
                <a16:creationId xmlns:a16="http://schemas.microsoft.com/office/drawing/2014/main" id="{8E5A812E-7A4E-4C47-8344-34AF2EE4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grpSp>
        <p:nvGrpSpPr>
          <p:cNvPr id="147465" name="组合 5">
            <a:extLst>
              <a:ext uri="{FF2B5EF4-FFF2-40B4-BE49-F238E27FC236}">
                <a16:creationId xmlns:a16="http://schemas.microsoft.com/office/drawing/2014/main" id="{A835C6DC-6E55-458B-929D-24446E159F66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2" name="五边形 51">
              <a:extLst>
                <a:ext uri="{FF2B5EF4-FFF2-40B4-BE49-F238E27FC236}">
                  <a16:creationId xmlns:a16="http://schemas.microsoft.com/office/drawing/2014/main" id="{3814E78A-EBF3-4A3B-B4D3-C59717C720F4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47500" name="五边形 50">
              <a:extLst>
                <a:ext uri="{FF2B5EF4-FFF2-40B4-BE49-F238E27FC236}">
                  <a16:creationId xmlns:a16="http://schemas.microsoft.com/office/drawing/2014/main" id="{17F551DA-E05C-4334-8800-5EDE6E197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33FFAD5-DCA4-4B6B-9903-510F9A488DFB}"/>
              </a:ext>
            </a:extLst>
          </p:cNvPr>
          <p:cNvGrpSpPr>
            <a:grpSpLocks/>
          </p:cNvGrpSpPr>
          <p:nvPr/>
        </p:nvGrpSpPr>
        <p:grpSpPr bwMode="auto">
          <a:xfrm>
            <a:off x="423863" y="2127250"/>
            <a:ext cx="8108950" cy="2768600"/>
            <a:chOff x="423069" y="2126752"/>
            <a:chExt cx="8109371" cy="2769098"/>
          </a:xfrm>
        </p:grpSpPr>
        <p:sp>
          <p:nvSpPr>
            <p:cNvPr id="247811" name="Rectangle 35">
              <a:extLst>
                <a:ext uri="{FF2B5EF4-FFF2-40B4-BE49-F238E27FC236}">
                  <a16:creationId xmlns:a16="http://schemas.microsoft.com/office/drawing/2014/main" id="{CE96C024-5647-4EB9-8C25-C96D35A48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599" y="3489072"/>
              <a:ext cx="427060" cy="217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do</a:t>
              </a:r>
            </a:p>
          </p:txBody>
        </p:sp>
        <p:sp>
          <p:nvSpPr>
            <p:cNvPr id="147468" name="Line 37">
              <a:extLst>
                <a:ext uri="{FF2B5EF4-FFF2-40B4-BE49-F238E27FC236}">
                  <a16:creationId xmlns:a16="http://schemas.microsoft.com/office/drawing/2014/main" id="{4D9ADD35-1A6F-43CF-A064-8E581336B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513" y="3001963"/>
              <a:ext cx="1892300" cy="485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7469" name="Line 38">
              <a:extLst>
                <a:ext uri="{FF2B5EF4-FFF2-40B4-BE49-F238E27FC236}">
                  <a16:creationId xmlns:a16="http://schemas.microsoft.com/office/drawing/2014/main" id="{937223C4-6F6E-4170-A765-9B97022B4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513" y="3003550"/>
              <a:ext cx="0" cy="512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47825" name="Rectangle 49">
              <a:extLst>
                <a:ext uri="{FF2B5EF4-FFF2-40B4-BE49-F238E27FC236}">
                  <a16:creationId xmlns:a16="http://schemas.microsoft.com/office/drawing/2014/main" id="{7AAF2AD5-0971-404D-9EE8-1549F9A5A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333" y="4082904"/>
              <a:ext cx="647734" cy="252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then</a:t>
              </a:r>
            </a:p>
          </p:txBody>
        </p:sp>
        <p:sp>
          <p:nvSpPr>
            <p:cNvPr id="147471" name="Rectangle 50">
              <a:extLst>
                <a:ext uri="{FF2B5EF4-FFF2-40B4-BE49-F238E27FC236}">
                  <a16:creationId xmlns:a16="http://schemas.microsoft.com/office/drawing/2014/main" id="{953D07D4-608A-43CC-B9D5-6E254EBC8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875" y="3543300"/>
              <a:ext cx="430213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472" name="Line 51">
              <a:extLst>
                <a:ext uri="{FF2B5EF4-FFF2-40B4-BE49-F238E27FC236}">
                  <a16:creationId xmlns:a16="http://schemas.microsoft.com/office/drawing/2014/main" id="{478404F7-60C8-4977-B0FC-D87B67C0D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1750" y="3759200"/>
              <a:ext cx="1135063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7473" name="Line 53">
              <a:extLst>
                <a:ext uri="{FF2B5EF4-FFF2-40B4-BE49-F238E27FC236}">
                  <a16:creationId xmlns:a16="http://schemas.microsoft.com/office/drawing/2014/main" id="{6C5F9961-4146-43C1-A92D-86D59DD86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2838" y="3760788"/>
              <a:ext cx="431800" cy="376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47831" name="Rectangle 55">
              <a:extLst>
                <a:ext uri="{FF2B5EF4-FFF2-40B4-BE49-F238E27FC236}">
                  <a16:creationId xmlns:a16="http://schemas.microsoft.com/office/drawing/2014/main" id="{430D1B23-8485-4836-A944-3B9CC2B37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210" y="4084492"/>
              <a:ext cx="539778" cy="252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else</a:t>
              </a:r>
            </a:p>
          </p:txBody>
        </p:sp>
        <p:sp>
          <p:nvSpPr>
            <p:cNvPr id="147475" name="Rectangle 65">
              <a:extLst>
                <a:ext uri="{FF2B5EF4-FFF2-40B4-BE49-F238E27FC236}">
                  <a16:creationId xmlns:a16="http://schemas.microsoft.com/office/drawing/2014/main" id="{28410395-3861-499A-AA4E-63CDA0F86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175" y="2787650"/>
              <a:ext cx="430213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47476" name="Line 38">
              <a:extLst>
                <a:ext uri="{FF2B5EF4-FFF2-40B4-BE49-F238E27FC236}">
                  <a16:creationId xmlns:a16="http://schemas.microsoft.com/office/drawing/2014/main" id="{8CD43AA3-6068-4065-AA98-A8B15A79C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513" y="2357437"/>
              <a:ext cx="1587" cy="403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7477" name="Rectangle 65">
              <a:extLst>
                <a:ext uri="{FF2B5EF4-FFF2-40B4-BE49-F238E27FC236}">
                  <a16:creationId xmlns:a16="http://schemas.microsoft.com/office/drawing/2014/main" id="{B29D87F0-7A61-449F-B419-E178E97C2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175" y="2126752"/>
              <a:ext cx="430213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47478" name="Line 39">
              <a:extLst>
                <a:ext uri="{FF2B5EF4-FFF2-40B4-BE49-F238E27FC236}">
                  <a16:creationId xmlns:a16="http://schemas.microsoft.com/office/drawing/2014/main" id="{084B0AAC-84C3-4FE4-80D0-7B93D7A1E9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3213" y="3003550"/>
              <a:ext cx="1512887" cy="622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7479" name="Line 32">
              <a:extLst>
                <a:ext uri="{FF2B5EF4-FFF2-40B4-BE49-F238E27FC236}">
                  <a16:creationId xmlns:a16="http://schemas.microsoft.com/office/drawing/2014/main" id="{3FB5952E-C2B5-43D1-8111-AE0A2FB486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33925" y="3759200"/>
              <a:ext cx="1512888" cy="3254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7480" name="Line 34">
              <a:extLst>
                <a:ext uri="{FF2B5EF4-FFF2-40B4-BE49-F238E27FC236}">
                  <a16:creationId xmlns:a16="http://schemas.microsoft.com/office/drawing/2014/main" id="{FBE75650-73A9-46B1-84A1-2547F7B99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5975" y="4460875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7481" name="Rectangle 37">
              <a:extLst>
                <a:ext uri="{FF2B5EF4-FFF2-40B4-BE49-F238E27FC236}">
                  <a16:creationId xmlns:a16="http://schemas.microsoft.com/office/drawing/2014/main" id="{48A0A2C2-469A-4D1A-BC34-3E8A5F468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050" y="4083050"/>
              <a:ext cx="427038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482" name="Line 46">
              <a:extLst>
                <a:ext uri="{FF2B5EF4-FFF2-40B4-BE49-F238E27FC236}">
                  <a16:creationId xmlns:a16="http://schemas.microsoft.com/office/drawing/2014/main" id="{7F96161E-190F-4E2E-A7FE-19CD98AA2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5975" y="4460875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2" name="Rectangle 58">
              <a:extLst>
                <a:ext uri="{FF2B5EF4-FFF2-40B4-BE49-F238E27FC236}">
                  <a16:creationId xmlns:a16="http://schemas.microsoft.com/office/drawing/2014/main" id="{90F7066C-5C59-4F7D-BB27-78002E29B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488" y="4651331"/>
              <a:ext cx="593756" cy="244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c&lt;d</a:t>
              </a:r>
            </a:p>
          </p:txBody>
        </p:sp>
        <p:sp>
          <p:nvSpPr>
            <p:cNvPr id="147484" name="Line 33">
              <a:extLst>
                <a:ext uri="{FF2B5EF4-FFF2-40B4-BE49-F238E27FC236}">
                  <a16:creationId xmlns:a16="http://schemas.microsoft.com/office/drawing/2014/main" id="{3E48D54D-2F0B-47BA-9212-FC503B159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92838" y="3759200"/>
              <a:ext cx="106362" cy="373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7485" name="Rectangle 41">
              <a:extLst>
                <a:ext uri="{FF2B5EF4-FFF2-40B4-BE49-F238E27FC236}">
                  <a16:creationId xmlns:a16="http://schemas.microsoft.com/office/drawing/2014/main" id="{66C2DEBB-5BB1-46AC-8D1C-2C7FBFF1D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3" y="4157675"/>
              <a:ext cx="431800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486" name="Line 51">
              <a:extLst>
                <a:ext uri="{FF2B5EF4-FFF2-40B4-BE49-F238E27FC236}">
                  <a16:creationId xmlns:a16="http://schemas.microsoft.com/office/drawing/2014/main" id="{EEA8EE4F-DD50-4FFB-8EE0-BAF5809A2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9200" y="4454539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6" name="Rectangle 61">
              <a:extLst>
                <a:ext uri="{FF2B5EF4-FFF2-40B4-BE49-F238E27FC236}">
                  <a16:creationId xmlns:a16="http://schemas.microsoft.com/office/drawing/2014/main" id="{F7201E74-C518-4CFC-9540-124E07C38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7363" y="4622751"/>
              <a:ext cx="811255" cy="246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000" b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Rectangle 40">
              <a:extLst>
                <a:ext uri="{FF2B5EF4-FFF2-40B4-BE49-F238E27FC236}">
                  <a16:creationId xmlns:a16="http://schemas.microsoft.com/office/drawing/2014/main" id="{AC28D024-9A9D-46F6-B0C8-A27251FA2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567" y="4082904"/>
              <a:ext cx="427059" cy="217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if</a:t>
              </a:r>
            </a:p>
          </p:txBody>
        </p:sp>
        <p:sp>
          <p:nvSpPr>
            <p:cNvPr id="147489" name="Line 41">
              <a:extLst>
                <a:ext uri="{FF2B5EF4-FFF2-40B4-BE49-F238E27FC236}">
                  <a16:creationId xmlns:a16="http://schemas.microsoft.com/office/drawing/2014/main" id="{B02354DA-5789-4035-ADFF-0C1D48538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73636" y="3759201"/>
              <a:ext cx="3019202" cy="3644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7490" name="Line 59">
              <a:extLst>
                <a:ext uri="{FF2B5EF4-FFF2-40B4-BE49-F238E27FC236}">
                  <a16:creationId xmlns:a16="http://schemas.microsoft.com/office/drawing/2014/main" id="{175AEEC4-81CD-4C38-8869-316C10065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999" y="3867150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5" name="Rectangle 60">
              <a:extLst>
                <a:ext uri="{FF2B5EF4-FFF2-40B4-BE49-F238E27FC236}">
                  <a16:creationId xmlns:a16="http://schemas.microsoft.com/office/drawing/2014/main" id="{09B81FEF-17CC-4127-AEC1-304E8CA50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398" y="4028919"/>
              <a:ext cx="593756" cy="246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&lt;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47492" name="Rectangle 42">
              <a:extLst>
                <a:ext uri="{FF2B5EF4-FFF2-40B4-BE49-F238E27FC236}">
                  <a16:creationId xmlns:a16="http://schemas.microsoft.com/office/drawing/2014/main" id="{23C605C5-89F8-49D9-BC08-C0D225BC6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049" y="3651250"/>
              <a:ext cx="431800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7493" name="Line 36">
              <a:extLst>
                <a:ext uri="{FF2B5EF4-FFF2-40B4-BE49-F238E27FC236}">
                  <a16:creationId xmlns:a16="http://schemas.microsoft.com/office/drawing/2014/main" id="{5F180951-2593-40E5-8575-09437C5BA5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8719" y="3003550"/>
              <a:ext cx="3231356" cy="571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9" name="Rectangle 47">
              <a:extLst>
                <a:ext uri="{FF2B5EF4-FFF2-40B4-BE49-F238E27FC236}">
                  <a16:creationId xmlns:a16="http://schemas.microsoft.com/office/drawing/2014/main" id="{520252FB-58A8-4EF7-A112-BC65CC42A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69" y="3487485"/>
              <a:ext cx="755689" cy="271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while</a:t>
              </a:r>
            </a:p>
          </p:txBody>
        </p:sp>
        <p:sp>
          <p:nvSpPr>
            <p:cNvPr id="147495" name="Line 43">
              <a:extLst>
                <a:ext uri="{FF2B5EF4-FFF2-40B4-BE49-F238E27FC236}">
                  <a16:creationId xmlns:a16="http://schemas.microsoft.com/office/drawing/2014/main" id="{2935656C-AB13-44CC-8CDF-7640BA70A9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37274" y="3759200"/>
              <a:ext cx="1844674" cy="3870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7496" name="Rectangle 45">
              <a:extLst>
                <a:ext uri="{FF2B5EF4-FFF2-40B4-BE49-F238E27FC236}">
                  <a16:creationId xmlns:a16="http://schemas.microsoft.com/office/drawing/2014/main" id="{7392BD27-01E6-40A5-B6C1-72834AB7A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3153" y="4159263"/>
              <a:ext cx="430212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497" name="Line 52">
              <a:extLst>
                <a:ext uri="{FF2B5EF4-FFF2-40B4-BE49-F238E27FC236}">
                  <a16:creationId xmlns:a16="http://schemas.microsoft.com/office/drawing/2014/main" id="{CB0981CE-7497-4364-ACF0-F675F77C7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45078" y="4487863"/>
              <a:ext cx="0" cy="188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35524173-C205-4D43-8431-FB3E41667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185" y="4643393"/>
              <a:ext cx="811255" cy="244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x=y-z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3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3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73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73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3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73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73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3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73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73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3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73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73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3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73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73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3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73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73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3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40" grpId="0" build="allAtOnce"/>
      <p:bldP spid="3" grpId="0"/>
      <p:bldP spid="3" grpId="1"/>
      <p:bldP spid="73770" grpId="0"/>
      <p:bldP spid="73770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1" name="Rectangle 3">
            <a:extLst>
              <a:ext uri="{FF2B5EF4-FFF2-40B4-BE49-F238E27FC236}">
                <a16:creationId xmlns:a16="http://schemas.microsoft.com/office/drawing/2014/main" id="{E31A6E00-E455-4940-BEA8-4E31D9D7E5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4375" y="928688"/>
            <a:ext cx="6986588" cy="322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500" b="1" i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500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500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); }</a:t>
            </a:r>
            <a:r>
              <a:rPr lang="en-US" altLang="zh-CN" sz="2500" b="1" i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);}</a:t>
            </a:r>
          </a:p>
        </p:txBody>
      </p:sp>
      <p:grpSp>
        <p:nvGrpSpPr>
          <p:cNvPr id="149507" name="组合 5">
            <a:extLst>
              <a:ext uri="{FF2B5EF4-FFF2-40B4-BE49-F238E27FC236}">
                <a16:creationId xmlns:a16="http://schemas.microsoft.com/office/drawing/2014/main" id="{8FA2EA61-79B2-4DF0-9F01-2729B5B48102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39" name="五边形 38">
              <a:extLst>
                <a:ext uri="{FF2B5EF4-FFF2-40B4-BE49-F238E27FC236}">
                  <a16:creationId xmlns:a16="http://schemas.microsoft.com/office/drawing/2014/main" id="{217E3180-6E07-4326-AEAD-426113D30E45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49544" name="五边形 50">
              <a:extLst>
                <a:ext uri="{FF2B5EF4-FFF2-40B4-BE49-F238E27FC236}">
                  <a16:creationId xmlns:a16="http://schemas.microsoft.com/office/drawing/2014/main" id="{33FCE104-0FFE-47C0-9F9F-42E68BEB0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149508" name="组合 40">
            <a:extLst>
              <a:ext uri="{FF2B5EF4-FFF2-40B4-BE49-F238E27FC236}">
                <a16:creationId xmlns:a16="http://schemas.microsoft.com/office/drawing/2014/main" id="{24AD5654-63CE-421D-BFAD-84F1589AABB4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2787650"/>
            <a:ext cx="4213225" cy="2108200"/>
            <a:chOff x="2843213" y="2787650"/>
            <a:chExt cx="4213225" cy="2108200"/>
          </a:xfrm>
        </p:grpSpPr>
        <p:sp>
          <p:nvSpPr>
            <p:cNvPr id="42" name="Rectangle 35">
              <a:extLst>
                <a:ext uri="{FF2B5EF4-FFF2-40B4-BE49-F238E27FC236}">
                  <a16:creationId xmlns:a16="http://schemas.microsoft.com/office/drawing/2014/main" id="{0216E52D-A707-4540-B59E-38930BD4C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200" y="3489325"/>
              <a:ext cx="427038" cy="2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do</a:t>
              </a:r>
            </a:p>
          </p:txBody>
        </p:sp>
        <p:sp>
          <p:nvSpPr>
            <p:cNvPr id="149525" name="Line 37">
              <a:extLst>
                <a:ext uri="{FF2B5EF4-FFF2-40B4-BE49-F238E27FC236}">
                  <a16:creationId xmlns:a16="http://schemas.microsoft.com/office/drawing/2014/main" id="{97FB035C-DCBF-403A-A89A-173A1F84D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513" y="3001963"/>
              <a:ext cx="1892300" cy="485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9526" name="Line 38">
              <a:extLst>
                <a:ext uri="{FF2B5EF4-FFF2-40B4-BE49-F238E27FC236}">
                  <a16:creationId xmlns:a16="http://schemas.microsoft.com/office/drawing/2014/main" id="{197F5F7A-B155-4B96-A737-94C1DA82E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513" y="3003550"/>
              <a:ext cx="0" cy="512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9" name="Rectangle 49">
              <a:extLst>
                <a:ext uri="{FF2B5EF4-FFF2-40B4-BE49-F238E27FC236}">
                  <a16:creationId xmlns:a16="http://schemas.microsoft.com/office/drawing/2014/main" id="{67B4FAF1-133F-4749-8F2A-61F610E7E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900" y="4083050"/>
              <a:ext cx="647700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then</a:t>
              </a:r>
            </a:p>
          </p:txBody>
        </p:sp>
        <p:sp>
          <p:nvSpPr>
            <p:cNvPr id="149528" name="Rectangle 50">
              <a:extLst>
                <a:ext uri="{FF2B5EF4-FFF2-40B4-BE49-F238E27FC236}">
                  <a16:creationId xmlns:a16="http://schemas.microsoft.com/office/drawing/2014/main" id="{976BA2B3-942E-4517-9D36-9B877D47E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875" y="3543300"/>
              <a:ext cx="430213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529" name="Line 51">
              <a:extLst>
                <a:ext uri="{FF2B5EF4-FFF2-40B4-BE49-F238E27FC236}">
                  <a16:creationId xmlns:a16="http://schemas.microsoft.com/office/drawing/2014/main" id="{28727259-EDDA-4380-8F45-EC36362364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1750" y="3759200"/>
              <a:ext cx="1135063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9530" name="Line 53">
              <a:extLst>
                <a:ext uri="{FF2B5EF4-FFF2-40B4-BE49-F238E27FC236}">
                  <a16:creationId xmlns:a16="http://schemas.microsoft.com/office/drawing/2014/main" id="{B1EB15A8-A6CA-43FD-B429-B65BB3D83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2838" y="3760788"/>
              <a:ext cx="431800" cy="376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3" name="Rectangle 55">
              <a:extLst>
                <a:ext uri="{FF2B5EF4-FFF2-40B4-BE49-F238E27FC236}">
                  <a16:creationId xmlns:a16="http://schemas.microsoft.com/office/drawing/2014/main" id="{AB71716B-DDBF-4461-A5D1-96F731262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688" y="4084638"/>
              <a:ext cx="539750" cy="252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else</a:t>
              </a:r>
            </a:p>
          </p:txBody>
        </p:sp>
        <p:sp>
          <p:nvSpPr>
            <p:cNvPr id="149532" name="Rectangle 65">
              <a:extLst>
                <a:ext uri="{FF2B5EF4-FFF2-40B4-BE49-F238E27FC236}">
                  <a16:creationId xmlns:a16="http://schemas.microsoft.com/office/drawing/2014/main" id="{A53F3E2B-B82E-433F-9958-EFE76A20C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175" y="2787650"/>
              <a:ext cx="430213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49533" name="Line 39">
              <a:extLst>
                <a:ext uri="{FF2B5EF4-FFF2-40B4-BE49-F238E27FC236}">
                  <a16:creationId xmlns:a16="http://schemas.microsoft.com/office/drawing/2014/main" id="{22158ED4-7F80-479E-9CA0-612FEC705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3213" y="3003550"/>
              <a:ext cx="1512887" cy="622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9534" name="Line 32">
              <a:extLst>
                <a:ext uri="{FF2B5EF4-FFF2-40B4-BE49-F238E27FC236}">
                  <a16:creationId xmlns:a16="http://schemas.microsoft.com/office/drawing/2014/main" id="{97680ED1-71FE-40CC-A48F-4811F6987C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33925" y="3759200"/>
              <a:ext cx="1512888" cy="3254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9535" name="Line 34">
              <a:extLst>
                <a:ext uri="{FF2B5EF4-FFF2-40B4-BE49-F238E27FC236}">
                  <a16:creationId xmlns:a16="http://schemas.microsoft.com/office/drawing/2014/main" id="{332E60FD-31F3-46D2-B1C2-54EFAB898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5975" y="4460875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9536" name="Rectangle 37">
              <a:extLst>
                <a:ext uri="{FF2B5EF4-FFF2-40B4-BE49-F238E27FC236}">
                  <a16:creationId xmlns:a16="http://schemas.microsoft.com/office/drawing/2014/main" id="{00E866D7-95A5-4438-8EBA-13274DD01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050" y="4083050"/>
              <a:ext cx="427038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537" name="Line 46">
              <a:extLst>
                <a:ext uri="{FF2B5EF4-FFF2-40B4-BE49-F238E27FC236}">
                  <a16:creationId xmlns:a16="http://schemas.microsoft.com/office/drawing/2014/main" id="{02A8B2EA-024E-48F3-A1E6-CD57B60DE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5975" y="4460875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5" name="Rectangle 58">
              <a:extLst>
                <a:ext uri="{FF2B5EF4-FFF2-40B4-BE49-F238E27FC236}">
                  <a16:creationId xmlns:a16="http://schemas.microsoft.com/office/drawing/2014/main" id="{2884E484-46EA-4AF9-A6EB-7E5470927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4651375"/>
              <a:ext cx="59372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c&lt;d</a:t>
              </a:r>
            </a:p>
          </p:txBody>
        </p:sp>
        <p:sp>
          <p:nvSpPr>
            <p:cNvPr id="149539" name="Line 33">
              <a:extLst>
                <a:ext uri="{FF2B5EF4-FFF2-40B4-BE49-F238E27FC236}">
                  <a16:creationId xmlns:a16="http://schemas.microsoft.com/office/drawing/2014/main" id="{EB5F5B37-3DF0-40BF-8A6B-81E9CA4E5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92838" y="3759200"/>
              <a:ext cx="106362" cy="373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9540" name="Rectangle 41">
              <a:extLst>
                <a:ext uri="{FF2B5EF4-FFF2-40B4-BE49-F238E27FC236}">
                  <a16:creationId xmlns:a16="http://schemas.microsoft.com/office/drawing/2014/main" id="{9633ED43-643B-4D74-9A26-DF144B382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3" y="4157675"/>
              <a:ext cx="431800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541" name="Line 51">
              <a:extLst>
                <a:ext uri="{FF2B5EF4-FFF2-40B4-BE49-F238E27FC236}">
                  <a16:creationId xmlns:a16="http://schemas.microsoft.com/office/drawing/2014/main" id="{DAF697D9-C9AE-4EFD-8D87-CDAEF342A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9200" y="4454539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9" name="Rectangle 61">
              <a:extLst>
                <a:ext uri="{FF2B5EF4-FFF2-40B4-BE49-F238E27FC236}">
                  <a16:creationId xmlns:a16="http://schemas.microsoft.com/office/drawing/2014/main" id="{0BD2A541-6393-49FF-AA80-FC6E346ED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7875" y="4622800"/>
              <a:ext cx="811213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000" b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9509" name="Line 38">
            <a:extLst>
              <a:ext uri="{FF2B5EF4-FFF2-40B4-BE49-F238E27FC236}">
                <a16:creationId xmlns:a16="http://schemas.microsoft.com/office/drawing/2014/main" id="{57BCF6EC-C0CD-4666-9724-999B5F02C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4513" y="2357438"/>
            <a:ext cx="1587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49510" name="Rectangle 65">
            <a:extLst>
              <a:ext uri="{FF2B5EF4-FFF2-40B4-BE49-F238E27FC236}">
                <a16:creationId xmlns:a16="http://schemas.microsoft.com/office/drawing/2014/main" id="{B958FEBD-3CBC-496C-98CD-ACD12E9CF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175" y="2127250"/>
            <a:ext cx="430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49511" name="标题 2">
            <a:extLst>
              <a:ext uri="{FF2B5EF4-FFF2-40B4-BE49-F238E27FC236}">
                <a16:creationId xmlns:a16="http://schemas.microsoft.com/office/drawing/2014/main" id="{294262C9-8990-4989-BB4E-FA668A55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45" name="Rectangle 66">
            <a:extLst>
              <a:ext uri="{FF2B5EF4-FFF2-40B4-BE49-F238E27FC236}">
                <a16:creationId xmlns:a16="http://schemas.microsoft.com/office/drawing/2014/main" id="{ADCD67BD-1E91-461F-ADE6-A199BF4F6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659063"/>
            <a:ext cx="11509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S.n=L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9513" name="Line 36">
            <a:extLst>
              <a:ext uri="{FF2B5EF4-FFF2-40B4-BE49-F238E27FC236}">
                <a16:creationId xmlns:a16="http://schemas.microsoft.com/office/drawing/2014/main" id="{BEC8B43F-727A-4C32-9A27-902D8CECA5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79513" y="3003550"/>
            <a:ext cx="3230562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D43B7A44-0F6A-4955-B396-803C45C97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3" y="3487738"/>
            <a:ext cx="75565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while</a:t>
            </a:r>
          </a:p>
        </p:txBody>
      </p:sp>
      <p:sp>
        <p:nvSpPr>
          <p:cNvPr id="54" name="Rectangle 40">
            <a:extLst>
              <a:ext uri="{FF2B5EF4-FFF2-40B4-BE49-F238E27FC236}">
                <a16:creationId xmlns:a16="http://schemas.microsoft.com/office/drawing/2014/main" id="{B2E5F2AA-5FE2-4872-93AA-EE56DEC06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650" y="4083050"/>
            <a:ext cx="42703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if</a:t>
            </a:r>
          </a:p>
        </p:txBody>
      </p:sp>
      <p:sp>
        <p:nvSpPr>
          <p:cNvPr id="149516" name="Line 41">
            <a:extLst>
              <a:ext uri="{FF2B5EF4-FFF2-40B4-BE49-F238E27FC236}">
                <a16:creationId xmlns:a16="http://schemas.microsoft.com/office/drawing/2014/main" id="{65F41122-D670-4722-9950-60982BA363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3413" y="3759200"/>
            <a:ext cx="3019425" cy="365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49517" name="Line 59">
            <a:extLst>
              <a:ext uri="{FF2B5EF4-FFF2-40B4-BE49-F238E27FC236}">
                <a16:creationId xmlns:a16="http://schemas.microsoft.com/office/drawing/2014/main" id="{5BAA02E0-DACF-4D5E-A27B-ECB32DA82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7775" y="3867150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7" name="Rectangle 60">
            <a:extLst>
              <a:ext uri="{FF2B5EF4-FFF2-40B4-BE49-F238E27FC236}">
                <a16:creationId xmlns:a16="http://schemas.microsoft.com/office/drawing/2014/main" id="{36112077-9534-4E7D-847B-D70E43F10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4029075"/>
            <a:ext cx="593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49519" name="Rectangle 42">
            <a:extLst>
              <a:ext uri="{FF2B5EF4-FFF2-40B4-BE49-F238E27FC236}">
                <a16:creationId xmlns:a16="http://schemas.microsoft.com/office/drawing/2014/main" id="{21565ADD-A13B-49AB-80D9-742680D9D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825" y="3651250"/>
            <a:ext cx="4318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49520" name="Line 43">
            <a:extLst>
              <a:ext uri="{FF2B5EF4-FFF2-40B4-BE49-F238E27FC236}">
                <a16:creationId xmlns:a16="http://schemas.microsoft.com/office/drawing/2014/main" id="{92E9F3DB-1A4F-4546-B13D-CB2C3D0CE4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37275" y="3759200"/>
            <a:ext cx="1844675" cy="387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49521" name="Rectangle 45">
            <a:extLst>
              <a:ext uri="{FF2B5EF4-FFF2-40B4-BE49-F238E27FC236}">
                <a16:creationId xmlns:a16="http://schemas.microsoft.com/office/drawing/2014/main" id="{048C6B2B-69E9-4C0B-A77E-EC782F9B6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525" y="4159250"/>
            <a:ext cx="430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522" name="Line 52">
            <a:extLst>
              <a:ext uri="{FF2B5EF4-FFF2-40B4-BE49-F238E27FC236}">
                <a16:creationId xmlns:a16="http://schemas.microsoft.com/office/drawing/2014/main" id="{55AFADBA-1509-4595-B586-CCFAFFDA3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5450" y="4487863"/>
            <a:ext cx="0" cy="188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3" name="Rectangle 64">
            <a:extLst>
              <a:ext uri="{FF2B5EF4-FFF2-40B4-BE49-F238E27FC236}">
                <a16:creationId xmlns:a16="http://schemas.microsoft.com/office/drawing/2014/main" id="{2DA86D38-3A09-467E-944D-8AFA46C86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4643438"/>
            <a:ext cx="8112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x=y-z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1" name="Rectangle 3">
            <a:extLst>
              <a:ext uri="{FF2B5EF4-FFF2-40B4-BE49-F238E27FC236}">
                <a16:creationId xmlns:a16="http://schemas.microsoft.com/office/drawing/2014/main" id="{36E0E478-CD65-4E1F-A48B-08AD29452B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025" y="784225"/>
            <a:ext cx="5927725" cy="32258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while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S.begin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);</a:t>
            </a:r>
          </a:p>
          <a:p>
            <a:pPr algn="just" eaLnBrk="1" hangingPunct="1">
              <a:spcBef>
                <a:spcPct val="0"/>
              </a:spcBef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S.begin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algn="just" eaLnBrk="1" hangingPunct="1">
              <a:spcBef>
                <a:spcPct val="0"/>
              </a:spcBef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);</a:t>
            </a:r>
          </a:p>
          <a:p>
            <a:pPr algn="just" eaLnBrk="1" hangingPunct="1">
              <a:spcBef>
                <a:spcPct val="0"/>
              </a:spcBef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;} 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	do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</a:t>
            </a:r>
          </a:p>
          <a:p>
            <a:pPr algn="just" eaLnBrk="1" hangingPunct="1">
              <a:spcBef>
                <a:spcPct val="0"/>
              </a:spcBef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S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S.begin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;} 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S.begin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}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2000" b="1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88196" name="Line 68">
            <a:extLst>
              <a:ext uri="{FF2B5EF4-FFF2-40B4-BE49-F238E27FC236}">
                <a16:creationId xmlns:a16="http://schemas.microsoft.com/office/drawing/2014/main" id="{08A7B38E-0375-4D20-8841-190C76DB7E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8838" y="2981325"/>
            <a:ext cx="1643062" cy="1041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88197" name="Rectangle 69">
            <a:extLst>
              <a:ext uri="{FF2B5EF4-FFF2-40B4-BE49-F238E27FC236}">
                <a16:creationId xmlns:a16="http://schemas.microsoft.com/office/drawing/2014/main" id="{7F9624F5-15D8-49A1-92F2-045EBE9A2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3486150"/>
            <a:ext cx="145891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.n=L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" name="Rectangle 66">
            <a:extLst>
              <a:ext uri="{FF2B5EF4-FFF2-40B4-BE49-F238E27FC236}">
                <a16:creationId xmlns:a16="http://schemas.microsoft.com/office/drawing/2014/main" id="{F295B840-FD0F-4D3B-8F74-CD592E17D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4616450"/>
            <a:ext cx="1857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S.begin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69" name="Rectangle 45">
            <a:extLst>
              <a:ext uri="{FF2B5EF4-FFF2-40B4-BE49-F238E27FC236}">
                <a16:creationId xmlns:a16="http://schemas.microsoft.com/office/drawing/2014/main" id="{590F8CF2-364D-46EF-B9E4-0584E88B4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4587875"/>
            <a:ext cx="4857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zh-CN" altLang="en-US" sz="20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7871" name="Rectangle 47">
            <a:extLst>
              <a:ext uri="{FF2B5EF4-FFF2-40B4-BE49-F238E27FC236}">
                <a16:creationId xmlns:a16="http://schemas.microsoft.com/office/drawing/2014/main" id="{D21C2CC0-EADF-46CA-93D3-51BBC2602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600" y="1157288"/>
            <a:ext cx="4883150" cy="9461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en-US" altLang="zh-CN" sz="1900" b="1" i="1" dirty="0"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sz="1900" b="1" dirty="0">
                <a:latin typeface="Times New Roman" pitchFamily="18" charset="0"/>
                <a:ea typeface="楷体_GB2312" pitchFamily="49" charset="-122"/>
              </a:rPr>
              <a:t> → </a:t>
            </a:r>
            <a:r>
              <a:rPr lang="en-US" altLang="zh-CN" sz="19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1900" b="1" baseline="-30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1900" b="1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1900" b="1" dirty="0">
                <a:latin typeface="Times New Roman" pitchFamily="18" charset="0"/>
                <a:ea typeface="楷体_GB2312" pitchFamily="49" charset="-122"/>
              </a:rPr>
              <a:t>relop</a:t>
            </a:r>
            <a:r>
              <a:rPr lang="en-US" altLang="zh-CN" sz="1900" b="1" i="1" dirty="0">
                <a:latin typeface="Times New Roman" pitchFamily="18" charset="0"/>
                <a:ea typeface="楷体_GB2312" pitchFamily="49" charset="-122"/>
              </a:rPr>
              <a:t> E</a:t>
            </a:r>
            <a:r>
              <a:rPr lang="en-US" altLang="zh-CN" sz="1900" b="1" baseline="-30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1900" b="1" dirty="0">
                <a:latin typeface="Times New Roman" pitchFamily="18" charset="0"/>
                <a:ea typeface="楷体_GB2312" pitchFamily="49" charset="-122"/>
              </a:rPr>
              <a:t>       </a:t>
            </a:r>
          </a:p>
          <a:p>
            <a:pPr eaLnBrk="1" hangingPunct="1">
              <a:defRPr/>
            </a:pPr>
            <a:r>
              <a:rPr lang="en-US" altLang="zh-CN" sz="1900" b="1" kern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900" b="1" i="1" kern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1900" b="1" kern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1900" b="1" i="1" kern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if </a:t>
            </a:r>
            <a:r>
              <a:rPr lang="en-US" altLang="zh-CN" sz="1900" b="1" kern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sz="1900" b="1" i="1" kern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1900" b="1" kern="0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900" b="1" i="1" kern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sz="1900" b="1" kern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900" b="1" i="1" kern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sz="1900" b="1" kern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900" b="1" i="1" kern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1900" b="1" kern="0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1900" b="1" i="1" kern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sz="1900" b="1" kern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‘</a:t>
            </a:r>
            <a:r>
              <a:rPr lang="en-US" altLang="zh-CN" sz="1900" b="1" i="1" kern="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1900" b="1" kern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 </a:t>
            </a:r>
            <a:r>
              <a:rPr lang="en-US" altLang="zh-CN" sz="1900" b="1" i="1" kern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1900" b="1" kern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eaLnBrk="1" hangingPunct="1">
              <a:defRPr/>
            </a:pPr>
            <a:r>
              <a:rPr lang="en-US" altLang="zh-CN" sz="1900" b="1" i="1" kern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gen</a:t>
            </a:r>
            <a:r>
              <a:rPr lang="en-US" altLang="zh-CN" sz="1900" b="1" kern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1900" b="1" i="1" kern="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1900" b="1" kern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’ </a:t>
            </a:r>
            <a:r>
              <a:rPr lang="en-US" altLang="zh-CN" sz="1900" b="1" i="1" kern="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1900" b="1" kern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 }</a:t>
            </a:r>
            <a:endParaRPr lang="zh-CN" altLang="en-US" sz="1900" b="1" kern="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51560" name="组合 5">
            <a:extLst>
              <a:ext uri="{FF2B5EF4-FFF2-40B4-BE49-F238E27FC236}">
                <a16:creationId xmlns:a16="http://schemas.microsoft.com/office/drawing/2014/main" id="{27F02627-51BA-439A-ADE5-FB35CBDC2FA2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45" name="五边形 44">
              <a:extLst>
                <a:ext uri="{FF2B5EF4-FFF2-40B4-BE49-F238E27FC236}">
                  <a16:creationId xmlns:a16="http://schemas.microsoft.com/office/drawing/2014/main" id="{A7AAEFD1-2E1E-4691-B827-8C5A4F886C87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51601" name="五边形 50">
              <a:extLst>
                <a:ext uri="{FF2B5EF4-FFF2-40B4-BE49-F238E27FC236}">
                  <a16:creationId xmlns:a16="http://schemas.microsoft.com/office/drawing/2014/main" id="{1A53709F-6964-44D7-8F01-8BC374569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151561" name="组合 47">
            <a:extLst>
              <a:ext uri="{FF2B5EF4-FFF2-40B4-BE49-F238E27FC236}">
                <a16:creationId xmlns:a16="http://schemas.microsoft.com/office/drawing/2014/main" id="{883D1363-AE9F-4BB7-80FE-220F05B7113B}"/>
              </a:ext>
            </a:extLst>
          </p:cNvPr>
          <p:cNvGrpSpPr>
            <a:grpSpLocks/>
          </p:cNvGrpSpPr>
          <p:nvPr/>
        </p:nvGrpSpPr>
        <p:grpSpPr bwMode="auto">
          <a:xfrm>
            <a:off x="423863" y="2787650"/>
            <a:ext cx="6632575" cy="2108200"/>
            <a:chOff x="423069" y="2787650"/>
            <a:chExt cx="6633369" cy="2108200"/>
          </a:xfrm>
        </p:grpSpPr>
        <p:sp>
          <p:nvSpPr>
            <p:cNvPr id="49" name="Rectangle 35">
              <a:extLst>
                <a:ext uri="{FF2B5EF4-FFF2-40B4-BE49-F238E27FC236}">
                  <a16:creationId xmlns:a16="http://schemas.microsoft.com/office/drawing/2014/main" id="{88798FF5-0EB9-4962-AC6D-F0EB86852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851" y="3489325"/>
              <a:ext cx="427089" cy="2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do</a:t>
              </a:r>
            </a:p>
          </p:txBody>
        </p:sp>
        <p:sp>
          <p:nvSpPr>
            <p:cNvPr id="151580" name="Line 36">
              <a:extLst>
                <a:ext uri="{FF2B5EF4-FFF2-40B4-BE49-F238E27FC236}">
                  <a16:creationId xmlns:a16="http://schemas.microsoft.com/office/drawing/2014/main" id="{746A41B0-D59B-4AC4-99A7-5FA427512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8719" y="3003550"/>
              <a:ext cx="3231356" cy="571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51581" name="Line 37">
              <a:extLst>
                <a:ext uri="{FF2B5EF4-FFF2-40B4-BE49-F238E27FC236}">
                  <a16:creationId xmlns:a16="http://schemas.microsoft.com/office/drawing/2014/main" id="{740935D5-1809-4271-A9BB-FD2283945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513" y="3001963"/>
              <a:ext cx="1892300" cy="485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51582" name="Line 38">
              <a:extLst>
                <a:ext uri="{FF2B5EF4-FFF2-40B4-BE49-F238E27FC236}">
                  <a16:creationId xmlns:a16="http://schemas.microsoft.com/office/drawing/2014/main" id="{D6E7895E-D381-4B6A-B74D-28D00F0F6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513" y="3003550"/>
              <a:ext cx="0" cy="512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5" name="Rectangle 47">
              <a:extLst>
                <a:ext uri="{FF2B5EF4-FFF2-40B4-BE49-F238E27FC236}">
                  <a16:creationId xmlns:a16="http://schemas.microsoft.com/office/drawing/2014/main" id="{D99E4BC2-C1ED-4ECB-B64B-615A888C8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69" y="3487738"/>
              <a:ext cx="755740" cy="271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while</a:t>
              </a:r>
            </a:p>
          </p:txBody>
        </p:sp>
        <p:sp>
          <p:nvSpPr>
            <p:cNvPr id="56" name="Rectangle 49">
              <a:extLst>
                <a:ext uri="{FF2B5EF4-FFF2-40B4-BE49-F238E27FC236}">
                  <a16:creationId xmlns:a16="http://schemas.microsoft.com/office/drawing/2014/main" id="{201E1DDE-A12F-49ED-9D09-71408DDF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628" y="4083050"/>
              <a:ext cx="647778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then</a:t>
              </a:r>
            </a:p>
          </p:txBody>
        </p:sp>
        <p:sp>
          <p:nvSpPr>
            <p:cNvPr id="151585" name="Rectangle 50">
              <a:extLst>
                <a:ext uri="{FF2B5EF4-FFF2-40B4-BE49-F238E27FC236}">
                  <a16:creationId xmlns:a16="http://schemas.microsoft.com/office/drawing/2014/main" id="{734EA620-8AED-4735-81E6-F3D53BEE8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875" y="3543300"/>
              <a:ext cx="430213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86" name="Line 51">
              <a:extLst>
                <a:ext uri="{FF2B5EF4-FFF2-40B4-BE49-F238E27FC236}">
                  <a16:creationId xmlns:a16="http://schemas.microsoft.com/office/drawing/2014/main" id="{A4E00BF5-808B-4C8F-96B7-2A365C5DA7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1750" y="3759200"/>
              <a:ext cx="1135063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51587" name="Line 53">
              <a:extLst>
                <a:ext uri="{FF2B5EF4-FFF2-40B4-BE49-F238E27FC236}">
                  <a16:creationId xmlns:a16="http://schemas.microsoft.com/office/drawing/2014/main" id="{220BC303-7A6B-4297-8596-659E311E6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2838" y="3760788"/>
              <a:ext cx="431800" cy="376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0" name="Rectangle 55">
              <a:extLst>
                <a:ext uri="{FF2B5EF4-FFF2-40B4-BE49-F238E27FC236}">
                  <a16:creationId xmlns:a16="http://schemas.microsoft.com/office/drawing/2014/main" id="{AC6553CE-17FA-45C4-A3F2-66C7352EB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623" y="4084638"/>
              <a:ext cx="539815" cy="252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else</a:t>
              </a:r>
            </a:p>
          </p:txBody>
        </p:sp>
        <p:sp>
          <p:nvSpPr>
            <p:cNvPr id="151589" name="Rectangle 65">
              <a:extLst>
                <a:ext uri="{FF2B5EF4-FFF2-40B4-BE49-F238E27FC236}">
                  <a16:creationId xmlns:a16="http://schemas.microsoft.com/office/drawing/2014/main" id="{122E8629-9C93-4676-B11A-41E446C68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175" y="2787650"/>
              <a:ext cx="430213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51590" name="Line 39">
              <a:extLst>
                <a:ext uri="{FF2B5EF4-FFF2-40B4-BE49-F238E27FC236}">
                  <a16:creationId xmlns:a16="http://schemas.microsoft.com/office/drawing/2014/main" id="{FBB6DC54-1BF6-46BA-A959-B34FEAB44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3213" y="3003550"/>
              <a:ext cx="1512887" cy="622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51591" name="Line 32">
              <a:extLst>
                <a:ext uri="{FF2B5EF4-FFF2-40B4-BE49-F238E27FC236}">
                  <a16:creationId xmlns:a16="http://schemas.microsoft.com/office/drawing/2014/main" id="{69679E4E-2282-4718-AEF2-1078854014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33925" y="3759200"/>
              <a:ext cx="1512888" cy="3254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51592" name="Line 34">
              <a:extLst>
                <a:ext uri="{FF2B5EF4-FFF2-40B4-BE49-F238E27FC236}">
                  <a16:creationId xmlns:a16="http://schemas.microsoft.com/office/drawing/2014/main" id="{47088612-56F8-4EE6-9516-4DEFD935BD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5975" y="4460875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51593" name="Rectangle 37">
              <a:extLst>
                <a:ext uri="{FF2B5EF4-FFF2-40B4-BE49-F238E27FC236}">
                  <a16:creationId xmlns:a16="http://schemas.microsoft.com/office/drawing/2014/main" id="{B40949A3-AA40-42B8-A8E0-F94F7E5A3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050" y="4083050"/>
              <a:ext cx="427038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94" name="Line 46">
              <a:extLst>
                <a:ext uri="{FF2B5EF4-FFF2-40B4-BE49-F238E27FC236}">
                  <a16:creationId xmlns:a16="http://schemas.microsoft.com/office/drawing/2014/main" id="{F1E5DF47-5435-4188-AFCB-CD79BDD2E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5975" y="4460875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72" name="Rectangle 58">
              <a:extLst>
                <a:ext uri="{FF2B5EF4-FFF2-40B4-BE49-F238E27FC236}">
                  <a16:creationId xmlns:a16="http://schemas.microsoft.com/office/drawing/2014/main" id="{546ACC3B-63BF-4D3E-988A-CB1182B4F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758" y="4651375"/>
              <a:ext cx="593796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c&lt;d</a:t>
              </a:r>
            </a:p>
          </p:txBody>
        </p:sp>
        <p:sp>
          <p:nvSpPr>
            <p:cNvPr id="151596" name="Line 33">
              <a:extLst>
                <a:ext uri="{FF2B5EF4-FFF2-40B4-BE49-F238E27FC236}">
                  <a16:creationId xmlns:a16="http://schemas.microsoft.com/office/drawing/2014/main" id="{85680789-4919-4645-B3C3-79958C7A88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92838" y="3759200"/>
              <a:ext cx="106362" cy="373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51597" name="Rectangle 41">
              <a:extLst>
                <a:ext uri="{FF2B5EF4-FFF2-40B4-BE49-F238E27FC236}">
                  <a16:creationId xmlns:a16="http://schemas.microsoft.com/office/drawing/2014/main" id="{7DEBD759-6BF4-45AC-807F-034407ADE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3" y="4157675"/>
              <a:ext cx="431800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98" name="Line 51">
              <a:extLst>
                <a:ext uri="{FF2B5EF4-FFF2-40B4-BE49-F238E27FC236}">
                  <a16:creationId xmlns:a16="http://schemas.microsoft.com/office/drawing/2014/main" id="{10CC3F02-FF3F-4EC4-B0AF-5041D61E7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9200" y="4454539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76" name="Rectangle 61">
              <a:extLst>
                <a:ext uri="{FF2B5EF4-FFF2-40B4-BE49-F238E27FC236}">
                  <a16:creationId xmlns:a16="http://schemas.microsoft.com/office/drawing/2014/main" id="{39CEFF96-4458-4C7A-8C1F-BB1641307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7732" y="4622800"/>
              <a:ext cx="81131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000" b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1562" name="Line 38">
            <a:extLst>
              <a:ext uri="{FF2B5EF4-FFF2-40B4-BE49-F238E27FC236}">
                <a16:creationId xmlns:a16="http://schemas.microsoft.com/office/drawing/2014/main" id="{5BE9EDA6-7807-45BC-937C-A55E7EED9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4513" y="2357438"/>
            <a:ext cx="1587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51563" name="Rectangle 65">
            <a:extLst>
              <a:ext uri="{FF2B5EF4-FFF2-40B4-BE49-F238E27FC236}">
                <a16:creationId xmlns:a16="http://schemas.microsoft.com/office/drawing/2014/main" id="{38425716-F5A9-4969-972B-4BBF1D6E5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175" y="2127250"/>
            <a:ext cx="430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51564" name="标题 2">
            <a:extLst>
              <a:ext uri="{FF2B5EF4-FFF2-40B4-BE49-F238E27FC236}">
                <a16:creationId xmlns:a16="http://schemas.microsoft.com/office/drawing/2014/main" id="{5700C62F-A3C0-4E7D-BE9E-840F465C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FD5E1D5-ED45-4243-81AA-FC2CC1FF0A7B}"/>
              </a:ext>
            </a:extLst>
          </p:cNvPr>
          <p:cNvSpPr/>
          <p:nvPr/>
        </p:nvSpPr>
        <p:spPr>
          <a:xfrm>
            <a:off x="6902450" y="536575"/>
            <a:ext cx="2266950" cy="18764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1: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</a:t>
            </a:r>
            <a:endParaRPr lang="en-US" altLang="zh-CN" sz="20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463" indent="-271463"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2: 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463" indent="-271463"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271463" indent="-271463"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463" indent="-271463"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463" indent="-271463"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4E0A7F-B40E-4E8C-BE75-5483BEC71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113" y="3219450"/>
            <a:ext cx="922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567" name="Rectangle 66">
            <a:extLst>
              <a:ext uri="{FF2B5EF4-FFF2-40B4-BE49-F238E27FC236}">
                <a16:creationId xmlns:a16="http://schemas.microsoft.com/office/drawing/2014/main" id="{F80A9EEB-3FC5-4AC9-8946-9AD54331C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659063"/>
            <a:ext cx="11509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S.n=L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1568" name="Line 43">
            <a:extLst>
              <a:ext uri="{FF2B5EF4-FFF2-40B4-BE49-F238E27FC236}">
                <a16:creationId xmlns:a16="http://schemas.microsoft.com/office/drawing/2014/main" id="{6C4C1AAD-6A6B-456E-A637-9C64927A96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37275" y="3759200"/>
            <a:ext cx="1844675" cy="387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51569" name="Rectangle 45">
            <a:extLst>
              <a:ext uri="{FF2B5EF4-FFF2-40B4-BE49-F238E27FC236}">
                <a16:creationId xmlns:a16="http://schemas.microsoft.com/office/drawing/2014/main" id="{442BCF64-8402-4634-AF1C-BB09F5DB5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525" y="4159250"/>
            <a:ext cx="430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570" name="Line 52">
            <a:extLst>
              <a:ext uri="{FF2B5EF4-FFF2-40B4-BE49-F238E27FC236}">
                <a16:creationId xmlns:a16="http://schemas.microsoft.com/office/drawing/2014/main" id="{C4866533-50B3-48AE-9574-5CA876953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5450" y="4487863"/>
            <a:ext cx="0" cy="188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1" name="Rectangle 64">
            <a:extLst>
              <a:ext uri="{FF2B5EF4-FFF2-40B4-BE49-F238E27FC236}">
                <a16:creationId xmlns:a16="http://schemas.microsoft.com/office/drawing/2014/main" id="{1E57CF5F-AC63-4B3A-B1F3-0253500A8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4643438"/>
            <a:ext cx="8112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x=y-z</a:t>
            </a:r>
          </a:p>
        </p:txBody>
      </p:sp>
      <p:sp>
        <p:nvSpPr>
          <p:cNvPr id="62" name="Rectangle 40">
            <a:extLst>
              <a:ext uri="{FF2B5EF4-FFF2-40B4-BE49-F238E27FC236}">
                <a16:creationId xmlns:a16="http://schemas.microsoft.com/office/drawing/2014/main" id="{CE4645A7-D030-4F15-B011-1A0D02D9B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650" y="4083050"/>
            <a:ext cx="42703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if</a:t>
            </a:r>
          </a:p>
        </p:txBody>
      </p:sp>
      <p:sp>
        <p:nvSpPr>
          <p:cNvPr id="151573" name="Line 41">
            <a:extLst>
              <a:ext uri="{FF2B5EF4-FFF2-40B4-BE49-F238E27FC236}">
                <a16:creationId xmlns:a16="http://schemas.microsoft.com/office/drawing/2014/main" id="{A678177C-4F2B-4B85-B00E-5B07BB4FDC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3413" y="3759200"/>
            <a:ext cx="3019425" cy="365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51574" name="Line 59">
            <a:extLst>
              <a:ext uri="{FF2B5EF4-FFF2-40B4-BE49-F238E27FC236}">
                <a16:creationId xmlns:a16="http://schemas.microsoft.com/office/drawing/2014/main" id="{B24B6817-017A-4AFD-B746-CEA29D338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7775" y="3867150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6" name="Rectangle 60">
            <a:extLst>
              <a:ext uri="{FF2B5EF4-FFF2-40B4-BE49-F238E27FC236}">
                <a16:creationId xmlns:a16="http://schemas.microsoft.com/office/drawing/2014/main" id="{3EB060AA-B767-4A17-B06E-362D1A8AC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4029075"/>
            <a:ext cx="593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C36B80A-9AB2-4F86-8875-768879891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88" y="366395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B.t = L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  <a:p>
            <a:pPr algn="just">
              <a:lnSpc>
                <a:spcPct val="80000"/>
              </a:lnSpc>
            </a:pP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B.f = L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F75450E-9CC2-44AD-9762-8F4B6BA41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8" y="3573463"/>
            <a:ext cx="48577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endParaRPr lang="zh-CN" altLang="en-US" sz="20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1578" name="Rectangle 42">
            <a:extLst>
              <a:ext uri="{FF2B5EF4-FFF2-40B4-BE49-F238E27FC236}">
                <a16:creationId xmlns:a16="http://schemas.microsoft.com/office/drawing/2014/main" id="{24ABA5B7-5907-4528-BB6C-44C9AC64F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825" y="3651250"/>
            <a:ext cx="4318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7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7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8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8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8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7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7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77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77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7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8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8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97" grpId="0"/>
      <p:bldP spid="2" grpId="0"/>
      <p:bldP spid="77869" grpId="0"/>
      <p:bldP spid="77871" grpId="0" animBg="1"/>
      <p:bldP spid="77871" grpId="1" animBg="1"/>
      <p:bldP spid="3" grpId="0"/>
      <p:bldP spid="6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>
            <a:extLst>
              <a:ext uri="{FF2B5EF4-FFF2-40B4-BE49-F238E27FC236}">
                <a16:creationId xmlns:a16="http://schemas.microsoft.com/office/drawing/2014/main" id="{69FD3228-9E19-4FF6-8AD8-390AC7C298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698500"/>
            <a:ext cx="8915400" cy="3225800"/>
          </a:xfrm>
        </p:spPr>
        <p:txBody>
          <a:bodyPr/>
          <a:lstStyle/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if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); 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); } 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 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then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 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‘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}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 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else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   S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 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endParaRPr lang="en-US" altLang="zh-CN" sz="22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153603" name="组合 5">
            <a:extLst>
              <a:ext uri="{FF2B5EF4-FFF2-40B4-BE49-F238E27FC236}">
                <a16:creationId xmlns:a16="http://schemas.microsoft.com/office/drawing/2014/main" id="{9D28F9C9-F020-4604-832D-BD491F3E8C43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4" name="五边形 53">
              <a:extLst>
                <a:ext uri="{FF2B5EF4-FFF2-40B4-BE49-F238E27FC236}">
                  <a16:creationId xmlns:a16="http://schemas.microsoft.com/office/drawing/2014/main" id="{0FE19CCF-FFAC-4CB9-90F9-77A9B8EF4F9F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53676" name="五边形 50">
              <a:extLst>
                <a:ext uri="{FF2B5EF4-FFF2-40B4-BE49-F238E27FC236}">
                  <a16:creationId xmlns:a16="http://schemas.microsoft.com/office/drawing/2014/main" id="{0278679D-6E08-499E-93AC-6ED7F408B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53" name="Rectangle 60">
            <a:extLst>
              <a:ext uri="{FF2B5EF4-FFF2-40B4-BE49-F238E27FC236}">
                <a16:creationId xmlns:a16="http://schemas.microsoft.com/office/drawing/2014/main" id="{78079377-A5B7-4B96-B90E-CB9E1D777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418623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 = L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just">
              <a:lnSpc>
                <a:spcPct val="80000"/>
              </a:lnSpc>
            </a:pP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 = L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5" name="Rectangle 61">
            <a:extLst>
              <a:ext uri="{FF2B5EF4-FFF2-40B4-BE49-F238E27FC236}">
                <a16:creationId xmlns:a16="http://schemas.microsoft.com/office/drawing/2014/main" id="{1AC37158-ABA7-4D31-B05C-ECD5CF582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4160838"/>
            <a:ext cx="10810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.n=L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6" name="Rectangle 62">
            <a:extLst>
              <a:ext uri="{FF2B5EF4-FFF2-40B4-BE49-F238E27FC236}">
                <a16:creationId xmlns:a16="http://schemas.microsoft.com/office/drawing/2014/main" id="{C90A4863-1DE2-4D80-94CF-0D5E12E92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13" y="4159250"/>
            <a:ext cx="10795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.n=L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7" name="Line 63">
            <a:extLst>
              <a:ext uri="{FF2B5EF4-FFF2-40B4-BE49-F238E27FC236}">
                <a16:creationId xmlns:a16="http://schemas.microsoft.com/office/drawing/2014/main" id="{1024CEC7-3E8F-4D3F-925C-5EF933A23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8988" y="3759200"/>
            <a:ext cx="106362" cy="373063"/>
          </a:xfrm>
          <a:prstGeom prst="line">
            <a:avLst/>
          </a:prstGeom>
          <a:noFill/>
          <a:ln w="38100">
            <a:solidFill>
              <a:srgbClr val="FF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8" name="Line 64">
            <a:extLst>
              <a:ext uri="{FF2B5EF4-FFF2-40B4-BE49-F238E27FC236}">
                <a16:creationId xmlns:a16="http://schemas.microsoft.com/office/drawing/2014/main" id="{2316DCF5-1187-40C3-8D1C-2B05488CD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3913" y="3759200"/>
            <a:ext cx="1249362" cy="377825"/>
          </a:xfrm>
          <a:prstGeom prst="line">
            <a:avLst/>
          </a:prstGeom>
          <a:noFill/>
          <a:ln w="38100">
            <a:solidFill>
              <a:srgbClr val="FF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9" name="Rectangle 89">
            <a:extLst>
              <a:ext uri="{FF2B5EF4-FFF2-40B4-BE49-F238E27FC236}">
                <a16:creationId xmlns:a16="http://schemas.microsoft.com/office/drawing/2014/main" id="{31534C86-D545-40CE-8C0A-30536896A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688" y="4084638"/>
            <a:ext cx="611187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5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Rectangle 91">
            <a:extLst>
              <a:ext uri="{FF2B5EF4-FFF2-40B4-BE49-F238E27FC236}">
                <a16:creationId xmlns:a16="http://schemas.microsoft.com/office/drawing/2014/main" id="{6830830A-1811-44AF-9D5B-41EF13297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100" y="4340225"/>
            <a:ext cx="541338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53611" name="组合 100">
            <a:extLst>
              <a:ext uri="{FF2B5EF4-FFF2-40B4-BE49-F238E27FC236}">
                <a16:creationId xmlns:a16="http://schemas.microsoft.com/office/drawing/2014/main" id="{F0271576-EC38-44C2-B019-1091E3211DC6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2659063"/>
            <a:ext cx="6337300" cy="2236787"/>
            <a:chOff x="2195736" y="2659594"/>
            <a:chExt cx="6336704" cy="2236256"/>
          </a:xfrm>
        </p:grpSpPr>
        <p:sp>
          <p:nvSpPr>
            <p:cNvPr id="153644" name="Rectangle 69">
              <a:extLst>
                <a:ext uri="{FF2B5EF4-FFF2-40B4-BE49-F238E27FC236}">
                  <a16:creationId xmlns:a16="http://schemas.microsoft.com/office/drawing/2014/main" id="{3D8D64D1-9E56-446E-A436-CF39062A2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4876" y="3486159"/>
              <a:ext cx="1458926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80000"/>
                </a:lnSpc>
              </a:pPr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.n=L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3645" name="Rectangle 66">
              <a:extLst>
                <a:ext uri="{FF2B5EF4-FFF2-40B4-BE49-F238E27FC236}">
                  <a16:creationId xmlns:a16="http://schemas.microsoft.com/office/drawing/2014/main" id="{58FF5334-2CED-49FD-B2E6-5D8C90F83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840" y="2659594"/>
              <a:ext cx="1150938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S.n=L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153646" name="组合 67">
              <a:extLst>
                <a:ext uri="{FF2B5EF4-FFF2-40B4-BE49-F238E27FC236}">
                  <a16:creationId xmlns:a16="http://schemas.microsoft.com/office/drawing/2014/main" id="{E24658E5-58F2-4232-9EB8-CE236106FC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736" y="2787650"/>
              <a:ext cx="6336704" cy="2108200"/>
              <a:chOff x="2195736" y="2787650"/>
              <a:chExt cx="6336704" cy="2108200"/>
            </a:xfrm>
          </p:grpSpPr>
          <p:sp>
            <p:nvSpPr>
              <p:cNvPr id="69" name="Rectangle 35">
                <a:extLst>
                  <a:ext uri="{FF2B5EF4-FFF2-40B4-BE49-F238E27FC236}">
                    <a16:creationId xmlns:a16="http://schemas.microsoft.com/office/drawing/2014/main" id="{5F2D2612-6CEC-4C16-8E86-918DFEB45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240" y="3489659"/>
                <a:ext cx="426998" cy="217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8100" rIns="68580" bIns="8100"/>
              <a:lstStyle/>
              <a:p>
                <a:pPr algn="just">
                  <a:defRPr/>
                </a:pPr>
                <a:r>
                  <a:rPr lang="en-US" altLang="zh-CN" sz="2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do</a:t>
                </a:r>
              </a:p>
            </p:txBody>
          </p:sp>
          <p:sp>
            <p:nvSpPr>
              <p:cNvPr id="153648" name="Line 37">
                <a:extLst>
                  <a:ext uri="{FF2B5EF4-FFF2-40B4-BE49-F238E27FC236}">
                    <a16:creationId xmlns:a16="http://schemas.microsoft.com/office/drawing/2014/main" id="{90229125-1497-4EB4-A49C-98B38F944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513" y="3001963"/>
                <a:ext cx="1892300" cy="48577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53649" name="Line 38">
                <a:extLst>
                  <a:ext uri="{FF2B5EF4-FFF2-40B4-BE49-F238E27FC236}">
                    <a16:creationId xmlns:a16="http://schemas.microsoft.com/office/drawing/2014/main" id="{0FEFDF21-2EE3-410C-B907-8CB4CB0C0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513" y="3003550"/>
                <a:ext cx="0" cy="5127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73" name="Rectangle 40">
                <a:extLst>
                  <a:ext uri="{FF2B5EF4-FFF2-40B4-BE49-F238E27FC236}">
                    <a16:creationId xmlns:a16="http://schemas.microsoft.com/office/drawing/2014/main" id="{77949AD2-2E93-4481-9DAE-E1292B588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817" y="4083243"/>
                <a:ext cx="426998" cy="217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8100" rIns="68580" bIns="8100"/>
              <a:lstStyle/>
              <a:p>
                <a:pPr algn="just">
                  <a:defRPr/>
                </a:pPr>
                <a:r>
                  <a:rPr lang="en-US" altLang="zh-CN" sz="2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if</a:t>
                </a:r>
              </a:p>
            </p:txBody>
          </p:sp>
          <p:sp>
            <p:nvSpPr>
              <p:cNvPr id="153651" name="Line 41">
                <a:extLst>
                  <a:ext uri="{FF2B5EF4-FFF2-40B4-BE49-F238E27FC236}">
                    <a16:creationId xmlns:a16="http://schemas.microsoft.com/office/drawing/2014/main" id="{4CFB7122-642E-4CCA-A93E-A4A374F9A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3636" y="3759201"/>
                <a:ext cx="3019202" cy="36440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76" name="Rectangle 49">
                <a:extLst>
                  <a:ext uri="{FF2B5EF4-FFF2-40B4-BE49-F238E27FC236}">
                    <a16:creationId xmlns:a16="http://schemas.microsoft.com/office/drawing/2014/main" id="{F6E6A9B6-948C-47BD-9C78-9E8FD92F9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879" y="4083243"/>
                <a:ext cx="647639" cy="252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8100" rIns="68580" bIns="8100"/>
              <a:lstStyle/>
              <a:p>
                <a:pPr algn="just">
                  <a:defRPr/>
                </a:pPr>
                <a:r>
                  <a:rPr lang="en-US" altLang="zh-CN" sz="2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then</a:t>
                </a:r>
              </a:p>
            </p:txBody>
          </p:sp>
          <p:sp>
            <p:nvSpPr>
              <p:cNvPr id="153653" name="Rectangle 50">
                <a:extLst>
                  <a:ext uri="{FF2B5EF4-FFF2-40B4-BE49-F238E27FC236}">
                    <a16:creationId xmlns:a16="http://schemas.microsoft.com/office/drawing/2014/main" id="{1E5AFB20-F275-420B-9EA5-57E68E331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1875" y="3543300"/>
                <a:ext cx="430213" cy="269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8100" rIns="68580" bIns="81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lang="en-US" altLang="zh-CN" sz="20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654" name="Line 51">
                <a:extLst>
                  <a:ext uri="{FF2B5EF4-FFF2-40B4-BE49-F238E27FC236}">
                    <a16:creationId xmlns:a16="http://schemas.microsoft.com/office/drawing/2014/main" id="{FA1834D4-9704-4534-BF97-E2300381F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11750" y="3759200"/>
                <a:ext cx="1135063" cy="3778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53655" name="Line 53">
                <a:extLst>
                  <a:ext uri="{FF2B5EF4-FFF2-40B4-BE49-F238E27FC236}">
                    <a16:creationId xmlns:a16="http://schemas.microsoft.com/office/drawing/2014/main" id="{63AF73EA-80AE-44DD-BCE5-5B342A161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2838" y="3760788"/>
                <a:ext cx="431800" cy="3762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80" name="Rectangle 55">
                <a:extLst>
                  <a:ext uri="{FF2B5EF4-FFF2-40B4-BE49-F238E27FC236}">
                    <a16:creationId xmlns:a16="http://schemas.microsoft.com/office/drawing/2014/main" id="{ACCBE791-0860-4CA8-BF2E-6C6AAD13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6505" y="4084831"/>
                <a:ext cx="539699" cy="252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8100" rIns="68580" bIns="8100"/>
              <a:lstStyle/>
              <a:p>
                <a:pPr algn="just">
                  <a:defRPr/>
                </a:pPr>
                <a:r>
                  <a:rPr lang="en-US" altLang="zh-CN" sz="2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else</a:t>
                </a:r>
              </a:p>
            </p:txBody>
          </p:sp>
          <p:sp>
            <p:nvSpPr>
              <p:cNvPr id="153657" name="Rectangle 65">
                <a:extLst>
                  <a:ext uri="{FF2B5EF4-FFF2-40B4-BE49-F238E27FC236}">
                    <a16:creationId xmlns:a16="http://schemas.microsoft.com/office/drawing/2014/main" id="{F29F90C8-C882-47D0-BAD9-757E912D5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4175" y="2787650"/>
                <a:ext cx="430213" cy="269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8100" rIns="68580" bIns="81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lang="en-US" altLang="zh-CN" sz="20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153658" name="Line 39">
                <a:extLst>
                  <a:ext uri="{FF2B5EF4-FFF2-40B4-BE49-F238E27FC236}">
                    <a16:creationId xmlns:a16="http://schemas.microsoft.com/office/drawing/2014/main" id="{ED5CFDBE-4965-4B20-989D-1A4E5F414B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43213" y="3003550"/>
                <a:ext cx="1512887" cy="6223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53659" name="Rectangle 42">
                <a:extLst>
                  <a:ext uri="{FF2B5EF4-FFF2-40B4-BE49-F238E27FC236}">
                    <a16:creationId xmlns:a16="http://schemas.microsoft.com/office/drawing/2014/main" id="{9142F62E-8DA4-4E0C-A264-FDD99BA58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0049" y="3651250"/>
                <a:ext cx="431800" cy="271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8100" rIns="68580" bIns="81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53660" name="Line 59">
                <a:extLst>
                  <a:ext uri="{FF2B5EF4-FFF2-40B4-BE49-F238E27FC236}">
                    <a16:creationId xmlns:a16="http://schemas.microsoft.com/office/drawing/2014/main" id="{9AFC3EE0-3337-4FEF-ADFC-ABA4E7812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7999" y="3867150"/>
                <a:ext cx="0" cy="1889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87" name="Rectangle 60">
                <a:extLst>
                  <a:ext uri="{FF2B5EF4-FFF2-40B4-BE49-F238E27FC236}">
                    <a16:creationId xmlns:a16="http://schemas.microsoft.com/office/drawing/2014/main" id="{C741B139-4185-4A2E-881A-9BAC691A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736" y="4029281"/>
                <a:ext cx="593669" cy="2460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8100" rIns="68580" bIns="8100"/>
              <a:lstStyle/>
              <a:p>
                <a:pPr algn="just"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&lt;</a:t>
                </a: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153662" name="Line 32">
                <a:extLst>
                  <a:ext uri="{FF2B5EF4-FFF2-40B4-BE49-F238E27FC236}">
                    <a16:creationId xmlns:a16="http://schemas.microsoft.com/office/drawing/2014/main" id="{BC6ABAF2-4D20-472D-800A-8DD1191499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33925" y="3759200"/>
                <a:ext cx="1512888" cy="3254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53663" name="Line 34">
                <a:extLst>
                  <a:ext uri="{FF2B5EF4-FFF2-40B4-BE49-F238E27FC236}">
                    <a16:creationId xmlns:a16="http://schemas.microsoft.com/office/drawing/2014/main" id="{8AFA92B2-6A9D-41C2-A619-FFB87A25C0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5975" y="4460875"/>
                <a:ext cx="0" cy="1889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53664" name="Rectangle 37">
                <a:extLst>
                  <a:ext uri="{FF2B5EF4-FFF2-40B4-BE49-F238E27FC236}">
                    <a16:creationId xmlns:a16="http://schemas.microsoft.com/office/drawing/2014/main" id="{B5B0A960-61B5-41A1-AC2D-39DFA14C1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050" y="4083050"/>
                <a:ext cx="427038" cy="217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8100" rIns="68580" bIns="81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665" name="Line 46">
                <a:extLst>
                  <a:ext uri="{FF2B5EF4-FFF2-40B4-BE49-F238E27FC236}">
                    <a16:creationId xmlns:a16="http://schemas.microsoft.com/office/drawing/2014/main" id="{CD625F2C-DEB0-4F77-B0D7-D568E0E91B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5975" y="4460875"/>
                <a:ext cx="0" cy="1889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92" name="Rectangle 58">
                <a:extLst>
                  <a:ext uri="{FF2B5EF4-FFF2-40B4-BE49-F238E27FC236}">
                    <a16:creationId xmlns:a16="http://schemas.microsoft.com/office/drawing/2014/main" id="{E4E8B783-FB30-4E71-85E1-90A93AF0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090" y="4651433"/>
                <a:ext cx="593669" cy="244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8100" rIns="68580" bIns="8100"/>
              <a:lstStyle/>
              <a:p>
                <a:pPr algn="just"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c&lt;d</a:t>
                </a:r>
              </a:p>
            </p:txBody>
          </p:sp>
          <p:sp>
            <p:nvSpPr>
              <p:cNvPr id="153667" name="Line 33">
                <a:extLst>
                  <a:ext uri="{FF2B5EF4-FFF2-40B4-BE49-F238E27FC236}">
                    <a16:creationId xmlns:a16="http://schemas.microsoft.com/office/drawing/2014/main" id="{121073CF-8A88-433B-88D6-6DE02671A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92838" y="3759200"/>
                <a:ext cx="106362" cy="3730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53668" name="Rectangle 41">
                <a:extLst>
                  <a:ext uri="{FF2B5EF4-FFF2-40B4-BE49-F238E27FC236}">
                    <a16:creationId xmlns:a16="http://schemas.microsoft.com/office/drawing/2014/main" id="{2CFB446F-1418-4086-B38C-C61543B97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8863" y="4157675"/>
                <a:ext cx="431800" cy="271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8100" rIns="68580" bIns="81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lang="en-US" altLang="zh-CN" sz="20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669" name="Line 51">
                <a:extLst>
                  <a:ext uri="{FF2B5EF4-FFF2-40B4-BE49-F238E27FC236}">
                    <a16:creationId xmlns:a16="http://schemas.microsoft.com/office/drawing/2014/main" id="{00565223-9B29-4A94-B311-CA42E9BD25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99200" y="4454539"/>
                <a:ext cx="0" cy="1889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96" name="Rectangle 61">
                <a:extLst>
                  <a:ext uri="{FF2B5EF4-FFF2-40B4-BE49-F238E27FC236}">
                    <a16:creationId xmlns:a16="http://schemas.microsoft.com/office/drawing/2014/main" id="{DAEFD9C2-C30C-49A7-8820-301895C7E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7754" y="4622865"/>
                <a:ext cx="811137" cy="2460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8100" rIns="68580" bIns="8100"/>
              <a:lstStyle/>
              <a:p>
                <a:pPr algn="just"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altLang="zh-CN" sz="2000" b="1" i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2000" b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+</a:t>
                </a:r>
                <a:r>
                  <a:rPr lang="en-US" altLang="zh-CN" sz="2000" b="1" i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671" name="Line 43">
                <a:extLst>
                  <a:ext uri="{FF2B5EF4-FFF2-40B4-BE49-F238E27FC236}">
                    <a16:creationId xmlns:a16="http://schemas.microsoft.com/office/drawing/2014/main" id="{6C1A00B0-3839-421F-9613-EFA0A5260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37274" y="3759200"/>
                <a:ext cx="1844674" cy="38706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53672" name="Rectangle 45">
                <a:extLst>
                  <a:ext uri="{FF2B5EF4-FFF2-40B4-BE49-F238E27FC236}">
                    <a16:creationId xmlns:a16="http://schemas.microsoft.com/office/drawing/2014/main" id="{1F1D2A69-C0E4-4C72-95E6-7E0FA630A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3153" y="4159263"/>
                <a:ext cx="430212" cy="269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8100" rIns="68580" bIns="81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lang="en-US" altLang="zh-CN" sz="20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673" name="Line 52">
                <a:extLst>
                  <a:ext uri="{FF2B5EF4-FFF2-40B4-BE49-F238E27FC236}">
                    <a16:creationId xmlns:a16="http://schemas.microsoft.com/office/drawing/2014/main" id="{DF724FB1-3B04-4EE9-9AB0-D12CB80BC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45078" y="4487863"/>
                <a:ext cx="0" cy="1889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00" name="Rectangle 64">
                <a:extLst>
                  <a:ext uri="{FF2B5EF4-FFF2-40B4-BE49-F238E27FC236}">
                    <a16:creationId xmlns:a16="http://schemas.microsoft.com/office/drawing/2014/main" id="{D6F32A21-2CC7-4BB8-BEA3-3F39733E2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1303" y="4643498"/>
                <a:ext cx="811137" cy="244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8100" rIns="68580" bIns="8100"/>
              <a:lstStyle/>
              <a:p>
                <a:pPr algn="just"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x=y-z</a:t>
                </a:r>
              </a:p>
            </p:txBody>
          </p:sp>
        </p:grpSp>
      </p:grpSp>
      <p:sp>
        <p:nvSpPr>
          <p:cNvPr id="153612" name="Line 38">
            <a:extLst>
              <a:ext uri="{FF2B5EF4-FFF2-40B4-BE49-F238E27FC236}">
                <a16:creationId xmlns:a16="http://schemas.microsoft.com/office/drawing/2014/main" id="{E2EC3B0D-0364-479D-8158-6A036E94D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4513" y="2357438"/>
            <a:ext cx="1587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53613" name="Rectangle 65">
            <a:extLst>
              <a:ext uri="{FF2B5EF4-FFF2-40B4-BE49-F238E27FC236}">
                <a16:creationId xmlns:a16="http://schemas.microsoft.com/office/drawing/2014/main" id="{A9B27F55-2B65-46AA-B457-A59EFC198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175" y="2127250"/>
            <a:ext cx="430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53614" name="标题 2">
            <a:extLst>
              <a:ext uri="{FF2B5EF4-FFF2-40B4-BE49-F238E27FC236}">
                <a16:creationId xmlns:a16="http://schemas.microsoft.com/office/drawing/2014/main" id="{B8BAF222-D802-4E69-AE53-7E615BDF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908537-8FA4-4E50-9B0A-FF280C14E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450" y="536575"/>
            <a:ext cx="22669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1: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2: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3: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&lt;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4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4: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5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5: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+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6: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7: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8: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-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9: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10: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11:</a:t>
            </a:r>
          </a:p>
        </p:txBody>
      </p:sp>
      <p:sp>
        <p:nvSpPr>
          <p:cNvPr id="153616" name="矩形 65">
            <a:extLst>
              <a:ext uri="{FF2B5EF4-FFF2-40B4-BE49-F238E27FC236}">
                <a16:creationId xmlns:a16="http://schemas.microsoft.com/office/drawing/2014/main" id="{7D7BA9C3-1EA1-4A51-9E53-DB9FA36DD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113" y="3219450"/>
            <a:ext cx="922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Rectangle 45">
            <a:extLst>
              <a:ext uri="{FF2B5EF4-FFF2-40B4-BE49-F238E27FC236}">
                <a16:creationId xmlns:a16="http://schemas.microsoft.com/office/drawing/2014/main" id="{7414E3E6-4192-47F8-9DA5-4B8453E95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2635250"/>
            <a:ext cx="6365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3618" name="Line 36">
            <a:extLst>
              <a:ext uri="{FF2B5EF4-FFF2-40B4-BE49-F238E27FC236}">
                <a16:creationId xmlns:a16="http://schemas.microsoft.com/office/drawing/2014/main" id="{D8E3F0B0-25B6-47A3-9C2C-185EFA3BDF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79513" y="3003550"/>
            <a:ext cx="3230562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0" name="Rectangle 47">
            <a:extLst>
              <a:ext uri="{FF2B5EF4-FFF2-40B4-BE49-F238E27FC236}">
                <a16:creationId xmlns:a16="http://schemas.microsoft.com/office/drawing/2014/main" id="{A14E11C4-0F51-45ED-A352-F25729522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3" y="3487738"/>
            <a:ext cx="75565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while</a:t>
            </a:r>
          </a:p>
        </p:txBody>
      </p:sp>
      <p:sp>
        <p:nvSpPr>
          <p:cNvPr id="153620" name="Rectangle 67">
            <a:extLst>
              <a:ext uri="{FF2B5EF4-FFF2-40B4-BE49-F238E27FC236}">
                <a16:creationId xmlns:a16="http://schemas.microsoft.com/office/drawing/2014/main" id="{BD26A362-4EB7-43DE-9F09-B57D53119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88" y="366395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B.t = L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  <a:p>
            <a:pPr algn="just">
              <a:lnSpc>
                <a:spcPct val="80000"/>
              </a:lnSpc>
            </a:pP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B.f = L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3621" name="Rectangle 46">
            <a:extLst>
              <a:ext uri="{FF2B5EF4-FFF2-40B4-BE49-F238E27FC236}">
                <a16:creationId xmlns:a16="http://schemas.microsoft.com/office/drawing/2014/main" id="{9CFCB6E3-3D83-453D-94E9-EF5B97698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8" y="3573463"/>
            <a:ext cx="48577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endParaRPr lang="zh-CN" altLang="en-US" sz="20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22" name="Line 68">
            <a:extLst>
              <a:ext uri="{FF2B5EF4-FFF2-40B4-BE49-F238E27FC236}">
                <a16:creationId xmlns:a16="http://schemas.microsoft.com/office/drawing/2014/main" id="{4CE7F61A-9D18-416C-AE84-422A04452D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8838" y="2981325"/>
            <a:ext cx="1643062" cy="1041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8" name="组合 6">
            <a:extLst>
              <a:ext uri="{FF2B5EF4-FFF2-40B4-BE49-F238E27FC236}">
                <a16:creationId xmlns:a16="http://schemas.microsoft.com/office/drawing/2014/main" id="{B2C4ECE2-8D6B-434F-94D0-005FD69EA334}"/>
              </a:ext>
            </a:extLst>
          </p:cNvPr>
          <p:cNvGrpSpPr>
            <a:grpSpLocks/>
          </p:cNvGrpSpPr>
          <p:nvPr/>
        </p:nvGrpSpPr>
        <p:grpSpPr bwMode="auto">
          <a:xfrm>
            <a:off x="7810500" y="153988"/>
            <a:ext cx="1370013" cy="3511550"/>
            <a:chOff x="7810080" y="154215"/>
            <a:chExt cx="1370432" cy="3511112"/>
          </a:xfrm>
        </p:grpSpPr>
        <p:grpSp>
          <p:nvGrpSpPr>
            <p:cNvPr id="153626" name="组合 5">
              <a:extLst>
                <a:ext uri="{FF2B5EF4-FFF2-40B4-BE49-F238E27FC236}">
                  <a16:creationId xmlns:a16="http://schemas.microsoft.com/office/drawing/2014/main" id="{65A79D72-D39E-470E-AE93-7249A4AFEE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76397" y="154215"/>
              <a:ext cx="312906" cy="689343"/>
              <a:chOff x="8676397" y="154215"/>
              <a:chExt cx="312906" cy="689343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FDF51074-3E6E-4FE9-8CB9-F8547B0869F0}"/>
                  </a:ext>
                </a:extLst>
              </p:cNvPr>
              <p:cNvSpPr/>
              <p:nvPr/>
            </p:nvSpPr>
            <p:spPr>
              <a:xfrm>
                <a:off x="8688237" y="536754"/>
                <a:ext cx="276310" cy="306350"/>
              </a:xfrm>
              <a:prstGeom prst="ellipse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F22C8DA-2497-46BB-BB24-02E9121931FE}"/>
                  </a:ext>
                </a:extLst>
              </p:cNvPr>
              <p:cNvSpPr/>
              <p:nvPr/>
            </p:nvSpPr>
            <p:spPr>
              <a:xfrm>
                <a:off x="8677120" y="154215"/>
                <a:ext cx="312834" cy="40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627" name="组合 104">
              <a:extLst>
                <a:ext uri="{FF2B5EF4-FFF2-40B4-BE49-F238E27FC236}">
                  <a16:creationId xmlns:a16="http://schemas.microsoft.com/office/drawing/2014/main" id="{9F3E7D0E-D3B9-4066-B153-290D7FCD6B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30163" y="809078"/>
              <a:ext cx="671242" cy="400110"/>
              <a:chOff x="8686800" y="479775"/>
              <a:chExt cx="671242" cy="400110"/>
            </a:xfrm>
          </p:grpSpPr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0B78B03A-2527-4C3C-B962-C3313F879014}"/>
                  </a:ext>
                </a:extLst>
              </p:cNvPr>
              <p:cNvSpPr/>
              <p:nvPr/>
            </p:nvSpPr>
            <p:spPr>
              <a:xfrm>
                <a:off x="8687361" y="537610"/>
                <a:ext cx="277897" cy="306350"/>
              </a:xfrm>
              <a:prstGeom prst="ellipse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4FD4E21B-ADB9-4235-93E3-FB52FC6B3D3A}"/>
                  </a:ext>
                </a:extLst>
              </p:cNvPr>
              <p:cNvSpPr/>
              <p:nvPr/>
            </p:nvSpPr>
            <p:spPr>
              <a:xfrm>
                <a:off x="8931911" y="480467"/>
                <a:ext cx="425580" cy="40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628" name="组合 107">
              <a:extLst>
                <a:ext uri="{FF2B5EF4-FFF2-40B4-BE49-F238E27FC236}">
                  <a16:creationId xmlns:a16="http://schemas.microsoft.com/office/drawing/2014/main" id="{27E93F7C-9CFC-4F40-BA93-395B27408E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86859" y="947504"/>
              <a:ext cx="493653" cy="541014"/>
              <a:chOff x="8686800" y="302544"/>
              <a:chExt cx="493653" cy="541014"/>
            </a:xfrm>
          </p:grpSpPr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0456B463-764A-4D00-A55A-2E7E676B7FE0}"/>
                  </a:ext>
                </a:extLst>
              </p:cNvPr>
              <p:cNvSpPr/>
              <p:nvPr/>
            </p:nvSpPr>
            <p:spPr>
              <a:xfrm>
                <a:off x="8686589" y="536239"/>
                <a:ext cx="277898" cy="307937"/>
              </a:xfrm>
              <a:prstGeom prst="ellipse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D951BA06-A8FC-477F-B425-DBC04C0C8017}"/>
                  </a:ext>
                </a:extLst>
              </p:cNvPr>
              <p:cNvSpPr/>
              <p:nvPr/>
            </p:nvSpPr>
            <p:spPr>
              <a:xfrm>
                <a:off x="8867619" y="302906"/>
                <a:ext cx="312834" cy="40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629" name="组合 113">
              <a:extLst>
                <a:ext uri="{FF2B5EF4-FFF2-40B4-BE49-F238E27FC236}">
                  <a16:creationId xmlns:a16="http://schemas.microsoft.com/office/drawing/2014/main" id="{9521639C-7955-4FB8-9E4A-FF7E2E76B1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35437" y="1394126"/>
              <a:ext cx="557172" cy="400110"/>
              <a:chOff x="8686800" y="479775"/>
              <a:chExt cx="557172" cy="400110"/>
            </a:xfrm>
          </p:grpSpPr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35511F93-1F80-4E8F-84B5-8FDB8F7291F6}"/>
                  </a:ext>
                </a:extLst>
              </p:cNvPr>
              <p:cNvSpPr/>
              <p:nvPr/>
            </p:nvSpPr>
            <p:spPr>
              <a:xfrm>
                <a:off x="8686851" y="536689"/>
                <a:ext cx="277898" cy="306350"/>
              </a:xfrm>
              <a:prstGeom prst="ellipse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903C6D2A-394C-45A6-893E-C13B56489139}"/>
                  </a:ext>
                </a:extLst>
              </p:cNvPr>
              <p:cNvSpPr/>
              <p:nvPr/>
            </p:nvSpPr>
            <p:spPr>
              <a:xfrm>
                <a:off x="8931401" y="479546"/>
                <a:ext cx="312833" cy="40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CN" altLang="en-US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630" name="组合 116">
              <a:extLst>
                <a:ext uri="{FF2B5EF4-FFF2-40B4-BE49-F238E27FC236}">
                  <a16:creationId xmlns:a16="http://schemas.microsoft.com/office/drawing/2014/main" id="{6C7B948C-8948-4CBB-A615-4581D027E2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61198" y="2315656"/>
              <a:ext cx="557172" cy="400110"/>
              <a:chOff x="8686800" y="479775"/>
              <a:chExt cx="557172" cy="400110"/>
            </a:xfrm>
          </p:grpSpPr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297AAAB4-6C0D-49F7-8865-FE5E78A8081E}"/>
                  </a:ext>
                </a:extLst>
              </p:cNvPr>
              <p:cNvSpPr/>
              <p:nvPr/>
            </p:nvSpPr>
            <p:spPr>
              <a:xfrm>
                <a:off x="8686498" y="537382"/>
                <a:ext cx="277898" cy="306349"/>
              </a:xfrm>
              <a:prstGeom prst="ellipse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A17FF984-B6DC-44A9-9D94-174D157FC56E}"/>
                  </a:ext>
                </a:extLst>
              </p:cNvPr>
              <p:cNvSpPr/>
              <p:nvPr/>
            </p:nvSpPr>
            <p:spPr>
              <a:xfrm>
                <a:off x="8931048" y="480239"/>
                <a:ext cx="312833" cy="40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631" name="组合 119">
              <a:extLst>
                <a:ext uri="{FF2B5EF4-FFF2-40B4-BE49-F238E27FC236}">
                  <a16:creationId xmlns:a16="http://schemas.microsoft.com/office/drawing/2014/main" id="{744D6F94-227B-4A7B-B302-14F6586ACC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10080" y="3265217"/>
              <a:ext cx="557172" cy="400110"/>
              <a:chOff x="8686800" y="479775"/>
              <a:chExt cx="557172" cy="400110"/>
            </a:xfrm>
          </p:grpSpPr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F5AECE4A-6D78-4247-A08E-3F507AE10E22}"/>
                  </a:ext>
                </a:extLst>
              </p:cNvPr>
              <p:cNvSpPr/>
              <p:nvPr/>
            </p:nvSpPr>
            <p:spPr>
              <a:xfrm>
                <a:off x="8686800" y="537028"/>
                <a:ext cx="277898" cy="306349"/>
              </a:xfrm>
              <a:prstGeom prst="ellipse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E44C1529-E82B-4017-A1D4-B7C1C7BD28F4}"/>
                  </a:ext>
                </a:extLst>
              </p:cNvPr>
              <p:cNvSpPr/>
              <p:nvPr/>
            </p:nvSpPr>
            <p:spPr>
              <a:xfrm>
                <a:off x="8931350" y="479885"/>
                <a:ext cx="312833" cy="40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53624" name="Rectangle 66">
            <a:extLst>
              <a:ext uri="{FF2B5EF4-FFF2-40B4-BE49-F238E27FC236}">
                <a16:creationId xmlns:a16="http://schemas.microsoft.com/office/drawing/2014/main" id="{BCCDFF0D-90D8-4609-902E-43F7EE196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4616450"/>
            <a:ext cx="1857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S.begin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3625" name="Rectangle 45">
            <a:extLst>
              <a:ext uri="{FF2B5EF4-FFF2-40B4-BE49-F238E27FC236}">
                <a16:creationId xmlns:a16="http://schemas.microsoft.com/office/drawing/2014/main" id="{6D667616-2EC7-4588-88F9-5F57F1A8E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4587875"/>
            <a:ext cx="4857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zh-CN" altLang="en-US" sz="20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9" grpId="0"/>
      <p:bldP spid="60" grpId="0"/>
      <p:bldP spid="6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3">
            <a:extLst>
              <a:ext uri="{FF2B5EF4-FFF2-40B4-BE49-F238E27FC236}">
                <a16:creationId xmlns:a16="http://schemas.microsoft.com/office/drawing/2014/main" id="{4CF58512-73C0-4D25-B78E-FE7A702A6B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5963" y="785813"/>
            <a:ext cx="2703512" cy="4357687"/>
          </a:xfrm>
        </p:spPr>
        <p:txBody>
          <a:bodyPr lIns="69056" tIns="34529" rIns="69056" bIns="34529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2: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3: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4: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8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5: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6: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7: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8: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-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9: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10: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11:</a:t>
            </a: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6FFEB12D-AA25-43EB-86B7-D9E17F33A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8888413" cy="358775"/>
          </a:xfrm>
        </p:spPr>
        <p:txBody>
          <a:bodyPr lIns="69056" tIns="34529" rIns="69056" bIns="34529"/>
          <a:lstStyle/>
          <a:p>
            <a:pPr eaLnBrk="1" hangingPunct="1">
              <a:defRPr/>
            </a:pPr>
            <a:r>
              <a:rPr lang="zh-CN" altLang="en-US" sz="25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</a:t>
            </a:r>
            <a:r>
              <a:rPr lang="zh-CN" altLang="en-US" sz="22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“</a:t>
            </a:r>
            <a:r>
              <a:rPr kumimoji="1" lang="en-US" altLang="zh-CN" sz="2200" i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  <a:cs typeface="Times New Roman" pitchFamily="18" charset="0"/>
              </a:rPr>
              <a:t>while</a:t>
            </a:r>
            <a:r>
              <a:rPr kumimoji="1" lang="en-US" altLang="zh-CN" sz="2200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 a</a:t>
            </a:r>
            <a:r>
              <a:rPr kumimoji="1" lang="en-US" altLang="zh-CN" sz="2200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&lt;</a:t>
            </a:r>
            <a:r>
              <a:rPr kumimoji="1" lang="en-US" altLang="zh-CN" sz="2200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b </a:t>
            </a:r>
            <a:r>
              <a:rPr kumimoji="1" lang="en-US" altLang="zh-CN" sz="2200" i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  <a:cs typeface="Times New Roman" pitchFamily="18" charset="0"/>
              </a:rPr>
              <a:t>do if </a:t>
            </a:r>
            <a:r>
              <a:rPr kumimoji="1" lang="en-US" altLang="zh-CN" sz="2200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c</a:t>
            </a:r>
            <a:r>
              <a:rPr kumimoji="1" lang="en-US" altLang="zh-CN" sz="2200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&lt;</a:t>
            </a:r>
            <a:r>
              <a:rPr kumimoji="1" lang="en-US" altLang="zh-CN" sz="2200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d </a:t>
            </a:r>
            <a:r>
              <a:rPr kumimoji="1" lang="en-US" altLang="zh-CN" sz="2200" i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  <a:cs typeface="Times New Roman" pitchFamily="18" charset="0"/>
              </a:rPr>
              <a:t>then</a:t>
            </a:r>
            <a:r>
              <a:rPr kumimoji="1" lang="en-US" altLang="zh-CN" sz="2200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 x=</a:t>
            </a:r>
            <a:r>
              <a:rPr kumimoji="1" lang="en-US" altLang="zh-CN" sz="2200" i="1" dirty="0" err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y+z</a:t>
            </a:r>
            <a:r>
              <a:rPr kumimoji="1" lang="en-US" altLang="zh-CN" sz="2200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  </a:t>
            </a:r>
            <a:r>
              <a:rPr kumimoji="1" lang="en-US" altLang="zh-CN" sz="2200" i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  <a:cs typeface="Times New Roman" pitchFamily="18" charset="0"/>
              </a:rPr>
              <a:t>else</a:t>
            </a:r>
            <a:r>
              <a:rPr kumimoji="1" lang="en-US" altLang="zh-CN" sz="2200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 x=y-z</a:t>
            </a:r>
            <a:r>
              <a:rPr kumimoji="1" lang="zh-CN" altLang="en-US" sz="2200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”</a:t>
            </a:r>
            <a:r>
              <a:rPr kumimoji="1" lang="zh-CN" altLang="en-US" sz="25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的三地址代码</a:t>
            </a:r>
            <a:endParaRPr lang="zh-CN" altLang="en-US" sz="25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095CF4D-39F6-4E56-A42F-2B919AF0EA80}"/>
              </a:ext>
            </a:extLst>
          </p:cNvPr>
          <p:cNvSpPr txBox="1">
            <a:spLocks/>
          </p:cNvSpPr>
          <p:nvPr/>
        </p:nvSpPr>
        <p:spPr bwMode="auto">
          <a:xfrm>
            <a:off x="4357688" y="771525"/>
            <a:ext cx="3287712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1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1: (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&lt;,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a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 3</a:t>
            </a:r>
            <a:r>
              <a:rPr lang="zh-CN" altLang="en-US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lang="zh-CN" altLang="en-US" sz="25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2:</a:t>
            </a:r>
            <a:r>
              <a:rPr lang="zh-CN" altLang="en-US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- ,  - , 11 )</a:t>
            </a:r>
          </a:p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3:</a:t>
            </a:r>
            <a:r>
              <a:rPr lang="zh-CN" altLang="en-US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&lt;,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 5 )</a:t>
            </a:r>
          </a:p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4:</a:t>
            </a:r>
            <a:r>
              <a:rPr lang="zh-CN" altLang="en-US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 - ,  - ,  8 ) </a:t>
            </a:r>
          </a:p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5:</a:t>
            </a:r>
            <a:r>
              <a:rPr lang="zh-CN" altLang="en-US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+ ,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6:</a:t>
            </a:r>
            <a:r>
              <a:rPr lang="zh-CN" altLang="en-US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= ,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- ,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 </a:t>
            </a:r>
          </a:p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7:</a:t>
            </a:r>
            <a:r>
              <a:rPr lang="zh-CN" altLang="en-US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- ,  - ,  1 )</a:t>
            </a:r>
            <a:endParaRPr lang="zh-CN" altLang="en-US" sz="25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8:</a:t>
            </a:r>
            <a:r>
              <a:rPr lang="zh-CN" altLang="en-US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 - ,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9:</a:t>
            </a:r>
            <a:r>
              <a:rPr lang="zh-CN" altLang="en-US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= ,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- ,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 </a:t>
            </a:r>
          </a:p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10:</a:t>
            </a:r>
            <a:r>
              <a:rPr lang="zh-CN" altLang="en-US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 - ,  - ,  1 )</a:t>
            </a:r>
          </a:p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11:</a:t>
            </a:r>
            <a:r>
              <a:rPr lang="zh-CN" altLang="en-US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21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3">
            <a:extLst>
              <a:ext uri="{FF2B5EF4-FFF2-40B4-BE49-F238E27FC236}">
                <a16:creationId xmlns:a16="http://schemas.microsoft.com/office/drawing/2014/main" id="{4CF58512-73C0-4D25-B78E-FE7A702A6B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5963" y="785813"/>
            <a:ext cx="2703512" cy="4357687"/>
          </a:xfrm>
        </p:spPr>
        <p:txBody>
          <a:bodyPr lIns="69056" tIns="34529" rIns="69056" bIns="34529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2: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3: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4: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8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5: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6: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7: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8: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-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9: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10: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11: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31903E0-1DF3-4332-8D02-D20E6A5DD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785812"/>
            <a:ext cx="3744416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36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068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099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132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500" b="1" i="1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False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2: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3: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500" b="1" i="1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False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8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4: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5: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6: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7: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8: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-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9: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10: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11: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C4CD90F-35BC-46FA-97CD-AEC0C492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F6F171B-063C-4AAE-BB59-0A8AA4DC1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68288"/>
            <a:ext cx="88884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baseline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</a:t>
            </a:r>
            <a:r>
              <a:rPr lang="zh-CN" altLang="en-US" sz="220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“</a:t>
            </a:r>
            <a:r>
              <a:rPr kumimoji="1" lang="en-US" altLang="zh-CN" sz="2200" i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  <a:cs typeface="Times New Roman" pitchFamily="18" charset="0"/>
              </a:rPr>
              <a:t>while</a:t>
            </a:r>
            <a:r>
              <a:rPr kumimoji="1" lang="en-US" altLang="zh-CN" sz="2200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 a</a:t>
            </a:r>
            <a:r>
              <a:rPr kumimoji="1" lang="en-US" altLang="zh-CN" sz="220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&lt;</a:t>
            </a:r>
            <a:r>
              <a:rPr kumimoji="1" lang="en-US" altLang="zh-CN" sz="2200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b </a:t>
            </a:r>
            <a:r>
              <a:rPr kumimoji="1" lang="en-US" altLang="zh-CN" sz="2200" i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  <a:cs typeface="Times New Roman" pitchFamily="18" charset="0"/>
              </a:rPr>
              <a:t>do if </a:t>
            </a:r>
            <a:r>
              <a:rPr kumimoji="1" lang="en-US" altLang="zh-CN" sz="2200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c</a:t>
            </a:r>
            <a:r>
              <a:rPr kumimoji="1" lang="en-US" altLang="zh-CN" sz="220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&lt;</a:t>
            </a:r>
            <a:r>
              <a:rPr kumimoji="1" lang="en-US" altLang="zh-CN" sz="2200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d </a:t>
            </a:r>
            <a:r>
              <a:rPr kumimoji="1" lang="en-US" altLang="zh-CN" sz="2200" i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  <a:cs typeface="Times New Roman" pitchFamily="18" charset="0"/>
              </a:rPr>
              <a:t>then</a:t>
            </a:r>
            <a:r>
              <a:rPr kumimoji="1" lang="en-US" altLang="zh-CN" sz="2200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 x=y+z  </a:t>
            </a:r>
            <a:r>
              <a:rPr kumimoji="1" lang="en-US" altLang="zh-CN" sz="2200" i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  <a:cs typeface="Times New Roman" pitchFamily="18" charset="0"/>
              </a:rPr>
              <a:t>else</a:t>
            </a:r>
            <a:r>
              <a:rPr kumimoji="1" lang="en-US" altLang="zh-CN" sz="2200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 x=y-z</a:t>
            </a:r>
            <a:r>
              <a:rPr kumimoji="1" lang="zh-CN" altLang="en-US" sz="220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”</a:t>
            </a:r>
            <a:r>
              <a:rPr kumimoji="1"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的三地址代码</a:t>
            </a:r>
            <a:endParaRPr lang="zh-CN" altLang="en-US" sz="25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64FDCB2-6FF9-4B51-ABD6-31890946F3B6}"/>
              </a:ext>
            </a:extLst>
          </p:cNvPr>
          <p:cNvGrpSpPr>
            <a:grpSpLocks/>
          </p:cNvGrpSpPr>
          <p:nvPr/>
        </p:nvGrpSpPr>
        <p:grpSpPr bwMode="auto">
          <a:xfrm>
            <a:off x="5126955" y="2504280"/>
            <a:ext cx="3930650" cy="2481263"/>
            <a:chOff x="4714875" y="1019175"/>
            <a:chExt cx="3930774" cy="2481263"/>
          </a:xfrm>
        </p:grpSpPr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9D1DD10C-D34B-4C0C-9AEF-095F6463F6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86706" y="1492250"/>
              <a:ext cx="350848" cy="1588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EE7342B8-BB40-4888-8321-9AC005BDC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7938" y="1019175"/>
              <a:ext cx="974725" cy="37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while</a:t>
              </a: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2CFB326D-6231-4CA0-9592-3079F36CD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5280" y="1474788"/>
              <a:ext cx="1065247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B.true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0E449121-D3B5-488C-BB61-06311FA98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6278" y="1325563"/>
              <a:ext cx="1049371" cy="37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B.false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C54893B7-EFD5-4328-A325-7553E2BF5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276" y="1111250"/>
              <a:ext cx="1117635" cy="37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B.begin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6E0EB096-A6BA-4A81-AF11-CCD7C13F2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088" y="1714500"/>
              <a:ext cx="744537" cy="37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do</a:t>
              </a:r>
            </a:p>
          </p:txBody>
        </p: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5A79B8F0-E316-4347-9F03-582564FB0B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11794" y="1570038"/>
              <a:ext cx="0" cy="48895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Line 24">
              <a:extLst>
                <a:ext uri="{FF2B5EF4-FFF2-40B4-BE49-F238E27FC236}">
                  <a16:creationId xmlns:a16="http://schemas.microsoft.com/office/drawing/2014/main" id="{62D406A8-1FD3-4877-BA44-A3D357D88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1794" y="1563688"/>
              <a:ext cx="836638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Text Box 27">
              <a:extLst>
                <a:ext uri="{FF2B5EF4-FFF2-40B4-BE49-F238E27FC236}">
                  <a16:creationId xmlns:a16="http://schemas.microsoft.com/office/drawing/2014/main" id="{3A86AD6C-7DBE-4EF7-B8FD-3FD234C20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8417" y="2449513"/>
              <a:ext cx="1517698" cy="376237"/>
            </a:xfrm>
            <a:prstGeom prst="rect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goto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B.begin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18" name="Line 31">
              <a:extLst>
                <a:ext uri="{FF2B5EF4-FFF2-40B4-BE49-F238E27FC236}">
                  <a16:creationId xmlns:a16="http://schemas.microsoft.com/office/drawing/2014/main" id="{AD9055D8-13C4-4120-B4A4-946CE1E42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8713" y="2943225"/>
              <a:ext cx="1728842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Line 39">
              <a:extLst>
                <a:ext uri="{FF2B5EF4-FFF2-40B4-BE49-F238E27FC236}">
                  <a16:creationId xmlns:a16="http://schemas.microsoft.com/office/drawing/2014/main" id="{A8355139-302E-40C5-A94C-A35724256A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5311794" y="2060575"/>
              <a:ext cx="727098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Line 60">
              <a:extLst>
                <a:ext uri="{FF2B5EF4-FFF2-40B4-BE49-F238E27FC236}">
                  <a16:creationId xmlns:a16="http://schemas.microsoft.com/office/drawing/2014/main" id="{F0B7F603-C6D3-4639-80D8-2204B442A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3267" y="1489075"/>
              <a:ext cx="14287" cy="145415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Line 61">
              <a:extLst>
                <a:ext uri="{FF2B5EF4-FFF2-40B4-BE49-F238E27FC236}">
                  <a16:creationId xmlns:a16="http://schemas.microsoft.com/office/drawing/2014/main" id="{76083F38-350C-404E-9036-8B03318BC8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53039" y="2295525"/>
              <a:ext cx="935066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Line 62">
              <a:extLst>
                <a:ext uri="{FF2B5EF4-FFF2-40B4-BE49-F238E27FC236}">
                  <a16:creationId xmlns:a16="http://schemas.microsoft.com/office/drawing/2014/main" id="{E8479623-CC45-45FF-A59D-4D73D0EF78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43514" y="1489075"/>
              <a:ext cx="0" cy="80645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Text Box 14">
              <a:extLst>
                <a:ext uri="{FF2B5EF4-FFF2-40B4-BE49-F238E27FC236}">
                  <a16:creationId xmlns:a16="http://schemas.microsoft.com/office/drawing/2014/main" id="{99C9AA15-349B-412E-8578-D511D5A33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3840" y="2211388"/>
              <a:ext cx="1082709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9A48E8E4-71D5-4F3F-BC0B-14D3888FF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7263" y="1416050"/>
              <a:ext cx="1468512" cy="377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B.code</a:t>
              </a:r>
              <a:endParaRPr lang="en-US" altLang="zh-CN" sz="20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6">
              <a:extLst>
                <a:ext uri="{FF2B5EF4-FFF2-40B4-BE49-F238E27FC236}">
                  <a16:creationId xmlns:a16="http://schemas.microsoft.com/office/drawing/2014/main" id="{165A0872-7DEC-4382-95E4-C1B77E696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0438" y="2025650"/>
              <a:ext cx="1492324" cy="3762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63">
              <a:extLst>
                <a:ext uri="{FF2B5EF4-FFF2-40B4-BE49-F238E27FC236}">
                  <a16:creationId xmlns:a16="http://schemas.microsoft.com/office/drawing/2014/main" id="{2BFB61A9-FC40-4338-9375-557A9D8AF5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4875" y="1489075"/>
              <a:ext cx="1325604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Line 62">
              <a:extLst>
                <a:ext uri="{FF2B5EF4-FFF2-40B4-BE49-F238E27FC236}">
                  <a16:creationId xmlns:a16="http://schemas.microsoft.com/office/drawing/2014/main" id="{ED049F32-451A-4561-8D95-C85E8F756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6012" y="2938463"/>
              <a:ext cx="0" cy="56197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Line 63">
              <a:extLst>
                <a:ext uri="{FF2B5EF4-FFF2-40B4-BE49-F238E27FC236}">
                  <a16:creationId xmlns:a16="http://schemas.microsoft.com/office/drawing/2014/main" id="{0488EBC3-4478-47EB-8267-FEEFB2262D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5544" y="3489325"/>
              <a:ext cx="1325605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Text Box 14">
              <a:extLst>
                <a:ext uri="{FF2B5EF4-FFF2-40B4-BE49-F238E27FC236}">
                  <a16:creationId xmlns:a16="http://schemas.microsoft.com/office/drawing/2014/main" id="{B57ED748-F07E-4984-97EC-51928E75C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2221" y="3078163"/>
              <a:ext cx="1082709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62112B7-833C-4770-99EE-0DC0BEA6A387}"/>
              </a:ext>
            </a:extLst>
          </p:cNvPr>
          <p:cNvGrpSpPr/>
          <p:nvPr/>
        </p:nvGrpSpPr>
        <p:grpSpPr>
          <a:xfrm>
            <a:off x="-89526" y="771550"/>
            <a:ext cx="989118" cy="369332"/>
            <a:chOff x="-89526" y="771550"/>
            <a:chExt cx="989118" cy="36933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2B283DC-5671-4340-A01E-ABFD6B1A4390}"/>
                </a:ext>
              </a:extLst>
            </p:cNvPr>
            <p:cNvSpPr/>
            <p:nvPr/>
          </p:nvSpPr>
          <p:spPr>
            <a:xfrm>
              <a:off x="-89526" y="771550"/>
              <a:ext cx="7809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B.first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9D26227F-B0FE-4F37-9BF2-472D59CC1ACD}"/>
                </a:ext>
              </a:extLst>
            </p:cNvPr>
            <p:cNvCxnSpPr>
              <a:cxnSpLocks/>
            </p:cNvCxnSpPr>
            <p:nvPr/>
          </p:nvCxnSpPr>
          <p:spPr>
            <a:xfrm>
              <a:off x="691457" y="987574"/>
              <a:ext cx="20813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804EACB-AA06-4CF6-8A74-72C3E04F3F8E}"/>
              </a:ext>
            </a:extLst>
          </p:cNvPr>
          <p:cNvGrpSpPr/>
          <p:nvPr/>
        </p:nvGrpSpPr>
        <p:grpSpPr>
          <a:xfrm>
            <a:off x="-86512" y="1584183"/>
            <a:ext cx="989118" cy="369332"/>
            <a:chOff x="-89526" y="771550"/>
            <a:chExt cx="989118" cy="369332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B52F7EE-0F35-4E94-B15F-E175D508F1D4}"/>
                </a:ext>
              </a:extLst>
            </p:cNvPr>
            <p:cNvSpPr/>
            <p:nvPr/>
          </p:nvSpPr>
          <p:spPr>
            <a:xfrm>
              <a:off x="-89526" y="771550"/>
              <a:ext cx="8322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.first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4C7A7353-8AD1-4484-BF33-827F45DDE798}"/>
                </a:ext>
              </a:extLst>
            </p:cNvPr>
            <p:cNvCxnSpPr>
              <a:cxnSpLocks/>
            </p:cNvCxnSpPr>
            <p:nvPr/>
          </p:nvCxnSpPr>
          <p:spPr>
            <a:xfrm>
              <a:off x="691457" y="987574"/>
              <a:ext cx="20813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226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3">
            <a:extLst>
              <a:ext uri="{FF2B5EF4-FFF2-40B4-BE49-F238E27FC236}">
                <a16:creationId xmlns:a16="http://schemas.microsoft.com/office/drawing/2014/main" id="{4CF58512-73C0-4D25-B78E-FE7A702A6B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5963" y="785813"/>
            <a:ext cx="2703512" cy="4357687"/>
          </a:xfrm>
        </p:spPr>
        <p:txBody>
          <a:bodyPr lIns="69056" tIns="34529" rIns="69056" bIns="34529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2: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3: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4: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8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5: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6: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7: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8: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-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9: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10: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11: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31903E0-1DF3-4332-8D02-D20E6A5DD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785812"/>
            <a:ext cx="3744416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36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068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099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132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marR="0" lvl="0" indent="-2714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1: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False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</a:t>
            </a:r>
          </a:p>
          <a:p>
            <a:pPr marL="271463" marR="0" lvl="0" indent="-2714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2: </a:t>
            </a:r>
          </a:p>
          <a:p>
            <a:pPr marL="271463" marR="0" lvl="0" indent="-2714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3: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False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</a:p>
          <a:p>
            <a:pPr marL="271463" marR="0" lvl="0" indent="-2714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4: </a:t>
            </a:r>
          </a:p>
          <a:p>
            <a:pPr marL="271463" marR="0" lvl="0" indent="-2714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5: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</a:p>
          <a:p>
            <a:pPr marL="271463" marR="0" lvl="0" indent="-2714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6: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  <a:p>
            <a:pPr marL="271463" marR="0" lvl="0" indent="-2714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7: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1</a:t>
            </a:r>
          </a:p>
          <a:p>
            <a:pPr marL="271463" marR="0" lvl="0" indent="-2714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8: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</a:p>
          <a:p>
            <a:pPr marL="271463" marR="0" lvl="0" indent="-2714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9: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</a:p>
          <a:p>
            <a:pPr marL="271463" marR="0" lvl="0" indent="-2714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10: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1</a:t>
            </a:r>
          </a:p>
          <a:p>
            <a:pPr marL="271463" marR="0" lvl="0" indent="-2714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11: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C4CD90F-35BC-46FA-97CD-AEC0C492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F6F171B-063C-4AAE-BB59-0A8AA4DC1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68288"/>
            <a:ext cx="88884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baseline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“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while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 a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&lt;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b 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do if 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&lt;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d 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then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 x=y+z  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else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 x=y-z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”</a:t>
            </a:r>
            <a:r>
              <a:rPr kumimoji="1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的三地址代码</a:t>
            </a:r>
            <a:endParaRPr kumimoji="0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F50F7ED-6FF9-496C-B493-4D95C48B11B1}"/>
              </a:ext>
            </a:extLst>
          </p:cNvPr>
          <p:cNvGrpSpPr>
            <a:grpSpLocks/>
          </p:cNvGrpSpPr>
          <p:nvPr/>
        </p:nvGrpSpPr>
        <p:grpSpPr bwMode="auto">
          <a:xfrm>
            <a:off x="5436096" y="1779662"/>
            <a:ext cx="3500438" cy="3252787"/>
            <a:chOff x="4714876" y="500063"/>
            <a:chExt cx="3500437" cy="3252943"/>
          </a:xfrm>
        </p:grpSpPr>
        <p:sp>
          <p:nvSpPr>
            <p:cNvPr id="34" name="Line 9">
              <a:extLst>
                <a:ext uri="{FF2B5EF4-FFF2-40B4-BE49-F238E27FC236}">
                  <a16:creationId xmlns:a16="http://schemas.microsoft.com/office/drawing/2014/main" id="{31EB695F-98FB-411D-BBCC-E97905C602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51650" y="985861"/>
              <a:ext cx="350838" cy="1587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Text Box 11">
              <a:extLst>
                <a:ext uri="{FF2B5EF4-FFF2-40B4-BE49-F238E27FC236}">
                  <a16:creationId xmlns:a16="http://schemas.microsoft.com/office/drawing/2014/main" id="{6EB00634-6440-4D31-B4C3-FF69D259A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1900" y="500063"/>
              <a:ext cx="377825" cy="37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</a:p>
          </p:txBody>
        </p:sp>
        <p:sp>
          <p:nvSpPr>
            <p:cNvPr id="36" name="Text Box 12">
              <a:extLst>
                <a:ext uri="{FF2B5EF4-FFF2-40B4-BE49-F238E27FC236}">
                  <a16:creationId xmlns:a16="http://schemas.microsoft.com/office/drawing/2014/main" id="{4926D244-572E-4CE2-87D7-D45F9D0D3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1114" y="900132"/>
              <a:ext cx="1065212" cy="376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B.true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Text Box 13">
              <a:extLst>
                <a:ext uri="{FF2B5EF4-FFF2-40B4-BE49-F238E27FC236}">
                  <a16:creationId xmlns:a16="http://schemas.microsoft.com/office/drawing/2014/main" id="{5AD12083-B087-43CB-85A0-61267FE7C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5975" y="806465"/>
              <a:ext cx="1049338" cy="377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B.false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Text Box 14">
              <a:extLst>
                <a:ext uri="{FF2B5EF4-FFF2-40B4-BE49-F238E27FC236}">
                  <a16:creationId xmlns:a16="http://schemas.microsoft.com/office/drawing/2014/main" id="{4E38AB26-6AD8-4C9A-825E-70D36F4E5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314" y="3429140"/>
              <a:ext cx="1117600" cy="323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 Box 16">
              <a:extLst>
                <a:ext uri="{FF2B5EF4-FFF2-40B4-BE49-F238E27FC236}">
                  <a16:creationId xmlns:a16="http://schemas.microsoft.com/office/drawing/2014/main" id="{28317222-61F0-4FC6-B02D-59A49F2AB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3625" y="1195388"/>
              <a:ext cx="744538" cy="37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</a:p>
          </p:txBody>
        </p:sp>
        <p:sp>
          <p:nvSpPr>
            <p:cNvPr id="40" name="Line 19">
              <a:extLst>
                <a:ext uri="{FF2B5EF4-FFF2-40B4-BE49-F238E27FC236}">
                  <a16:creationId xmlns:a16="http://schemas.microsoft.com/office/drawing/2014/main" id="{7AD43D3C-6DD3-47B6-8FAA-309B20AF72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8939" y="2424205"/>
              <a:ext cx="0" cy="31116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Line 23">
              <a:extLst>
                <a:ext uri="{FF2B5EF4-FFF2-40B4-BE49-F238E27FC236}">
                  <a16:creationId xmlns:a16="http://schemas.microsoft.com/office/drawing/2014/main" id="{AB74FE0F-DEEC-4466-9FDF-3691DB9385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97464" y="966810"/>
              <a:ext cx="0" cy="59216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Line 24">
              <a:extLst>
                <a:ext uri="{FF2B5EF4-FFF2-40B4-BE49-F238E27FC236}">
                  <a16:creationId xmlns:a16="http://schemas.microsoft.com/office/drawing/2014/main" id="{C56CA1FA-CB8F-4EBF-BA27-0DB0D3701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7464" y="987448"/>
              <a:ext cx="836612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Text Box 27">
              <a:extLst>
                <a:ext uri="{FF2B5EF4-FFF2-40B4-BE49-F238E27FC236}">
                  <a16:creationId xmlns:a16="http://schemas.microsoft.com/office/drawing/2014/main" id="{2F1FDA1C-25CA-4C4E-B7B2-E49088ADC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4064" y="1930469"/>
              <a:ext cx="1309687" cy="376256"/>
            </a:xfrm>
            <a:prstGeom prst="rect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goto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S.next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44" name="Text Box 28">
              <a:extLst>
                <a:ext uri="{FF2B5EF4-FFF2-40B4-BE49-F238E27FC236}">
                  <a16:creationId xmlns:a16="http://schemas.microsoft.com/office/drawing/2014/main" id="{3BE64251-A281-4751-A988-B114471D4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938" y="2338388"/>
              <a:ext cx="538162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25FFB0E8-3B75-44EA-9478-C17A6E7D1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701" y="2424205"/>
              <a:ext cx="1728788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Line 39">
              <a:extLst>
                <a:ext uri="{FF2B5EF4-FFF2-40B4-BE49-F238E27FC236}">
                  <a16:creationId xmlns:a16="http://schemas.microsoft.com/office/drawing/2014/main" id="{F6F0AFDA-2698-4C84-8A29-8C3D0A2DB8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5097464" y="1558976"/>
              <a:ext cx="727075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Line 59">
              <a:extLst>
                <a:ext uri="{FF2B5EF4-FFF2-40B4-BE49-F238E27FC236}">
                  <a16:creationId xmlns:a16="http://schemas.microsoft.com/office/drawing/2014/main" id="{BDF9DC17-1FF1-495C-B800-1877720512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701" y="2735370"/>
              <a:ext cx="323850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Line 60">
              <a:extLst>
                <a:ext uri="{FF2B5EF4-FFF2-40B4-BE49-F238E27FC236}">
                  <a16:creationId xmlns:a16="http://schemas.microsoft.com/office/drawing/2014/main" id="{1A68E08A-6E30-4201-8ADB-A939919E8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8200" y="966810"/>
              <a:ext cx="14288" cy="145739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Line 61">
              <a:extLst>
                <a:ext uri="{FF2B5EF4-FFF2-40B4-BE49-F238E27FC236}">
                  <a16:creationId xmlns:a16="http://schemas.microsoft.com/office/drawing/2014/main" id="{0FBE5A88-2A24-45BD-8C02-367C076FDB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38714" y="1776474"/>
              <a:ext cx="935037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Line 62">
              <a:extLst>
                <a:ext uri="{FF2B5EF4-FFF2-40B4-BE49-F238E27FC236}">
                  <a16:creationId xmlns:a16="http://schemas.microsoft.com/office/drawing/2014/main" id="{F5408FB0-7C01-4623-BEC7-3F3B6283D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189" y="1776474"/>
              <a:ext cx="0" cy="1727283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Line 63">
              <a:extLst>
                <a:ext uri="{FF2B5EF4-FFF2-40B4-BE49-F238E27FC236}">
                  <a16:creationId xmlns:a16="http://schemas.microsoft.com/office/drawing/2014/main" id="{E1AA4A24-5648-489E-9389-7A737CF9C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876" y="3500582"/>
              <a:ext cx="863600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Text Box 14">
              <a:extLst>
                <a:ext uri="{FF2B5EF4-FFF2-40B4-BE49-F238E27FC236}">
                  <a16:creationId xmlns:a16="http://schemas.microsoft.com/office/drawing/2014/main" id="{9AC15D18-78C2-42BD-92E2-1F7E26EDB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9189" y="1735197"/>
              <a:ext cx="904875" cy="377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Text Box 14">
              <a:extLst>
                <a:ext uri="{FF2B5EF4-FFF2-40B4-BE49-F238E27FC236}">
                  <a16:creationId xmlns:a16="http://schemas.microsoft.com/office/drawing/2014/main" id="{62749AF9-E4E2-4A60-B2E8-BFBF1728E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5264" y="2930642"/>
              <a:ext cx="1082675" cy="376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Line 24">
              <a:extLst>
                <a:ext uri="{FF2B5EF4-FFF2-40B4-BE49-F238E27FC236}">
                  <a16:creationId xmlns:a16="http://schemas.microsoft.com/office/drawing/2014/main" id="{FCB85775-A451-4948-8079-D77427A1C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1" y="2932230"/>
              <a:ext cx="606425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Line 62">
              <a:extLst>
                <a:ext uri="{FF2B5EF4-FFF2-40B4-BE49-F238E27FC236}">
                  <a16:creationId xmlns:a16="http://schemas.microsoft.com/office/drawing/2014/main" id="{AAA6D1F2-A621-4CFF-A249-B736A17C3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5264" y="2930642"/>
              <a:ext cx="0" cy="576291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Text Box 5">
              <a:extLst>
                <a:ext uri="{FF2B5EF4-FFF2-40B4-BE49-F238E27FC236}">
                  <a16:creationId xmlns:a16="http://schemas.microsoft.com/office/drawing/2014/main" id="{A4CE7550-E44A-4478-9D72-713ED9062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2950" y="896938"/>
              <a:ext cx="1298575" cy="377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B.code</a:t>
              </a:r>
              <a:endParaRPr lang="en-US" altLang="zh-CN" sz="20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6">
              <a:extLst>
                <a:ext uri="{FF2B5EF4-FFF2-40B4-BE49-F238E27FC236}">
                  <a16:creationId xmlns:a16="http://schemas.microsoft.com/office/drawing/2014/main" id="{5BAD30CA-11C2-4E98-921E-23567BBB1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6125" y="1506538"/>
              <a:ext cx="1295400" cy="3762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26">
              <a:extLst>
                <a:ext uri="{FF2B5EF4-FFF2-40B4-BE49-F238E27FC236}">
                  <a16:creationId xmlns:a16="http://schemas.microsoft.com/office/drawing/2014/main" id="{481FB274-606C-4B23-AA4A-023A6B32C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9775" y="2644775"/>
              <a:ext cx="1323975" cy="3762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9F61782-CB45-415C-9A03-48F4AC93715B}"/>
              </a:ext>
            </a:extLst>
          </p:cNvPr>
          <p:cNvGrpSpPr/>
          <p:nvPr/>
        </p:nvGrpSpPr>
        <p:grpSpPr>
          <a:xfrm>
            <a:off x="-81648" y="1477655"/>
            <a:ext cx="989118" cy="369332"/>
            <a:chOff x="-89526" y="771550"/>
            <a:chExt cx="989118" cy="369332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71C79DB-C37D-47A8-86D5-263E4AB674AA}"/>
                </a:ext>
              </a:extLst>
            </p:cNvPr>
            <p:cNvSpPr/>
            <p:nvPr/>
          </p:nvSpPr>
          <p:spPr>
            <a:xfrm>
              <a:off x="-89526" y="771550"/>
              <a:ext cx="7809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B.first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485FE8F-66F9-4B79-A90C-E856F8C5ACC9}"/>
                </a:ext>
              </a:extLst>
            </p:cNvPr>
            <p:cNvCxnSpPr>
              <a:cxnSpLocks/>
            </p:cNvCxnSpPr>
            <p:nvPr/>
          </p:nvCxnSpPr>
          <p:spPr>
            <a:xfrm>
              <a:off x="691457" y="987574"/>
              <a:ext cx="20813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A212974-E2CD-4744-990A-11270F0C27C5}"/>
              </a:ext>
            </a:extLst>
          </p:cNvPr>
          <p:cNvGrpSpPr/>
          <p:nvPr/>
        </p:nvGrpSpPr>
        <p:grpSpPr>
          <a:xfrm>
            <a:off x="-78634" y="2290288"/>
            <a:ext cx="989118" cy="369332"/>
            <a:chOff x="-89526" y="771550"/>
            <a:chExt cx="989118" cy="369332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586578F-D913-4D9F-AF57-D77720DBB7F7}"/>
                </a:ext>
              </a:extLst>
            </p:cNvPr>
            <p:cNvSpPr/>
            <p:nvPr/>
          </p:nvSpPr>
          <p:spPr>
            <a:xfrm>
              <a:off x="-89526" y="771550"/>
              <a:ext cx="8322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.first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175BEAB6-73AC-428C-A89E-5FC69BCA02D1}"/>
                </a:ext>
              </a:extLst>
            </p:cNvPr>
            <p:cNvCxnSpPr>
              <a:cxnSpLocks/>
            </p:cNvCxnSpPr>
            <p:nvPr/>
          </p:nvCxnSpPr>
          <p:spPr>
            <a:xfrm>
              <a:off x="691457" y="987574"/>
              <a:ext cx="20813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4149847-6354-43CA-9976-6603877EE53C}"/>
              </a:ext>
            </a:extLst>
          </p:cNvPr>
          <p:cNvGrpSpPr/>
          <p:nvPr/>
        </p:nvGrpSpPr>
        <p:grpSpPr>
          <a:xfrm>
            <a:off x="-81648" y="3433233"/>
            <a:ext cx="989118" cy="369332"/>
            <a:chOff x="-89526" y="771550"/>
            <a:chExt cx="989118" cy="369332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E9C3B62-B996-4C37-9F6C-66834F364280}"/>
                </a:ext>
              </a:extLst>
            </p:cNvPr>
            <p:cNvSpPr/>
            <p:nvPr/>
          </p:nvSpPr>
          <p:spPr>
            <a:xfrm>
              <a:off x="-89526" y="771550"/>
              <a:ext cx="8322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.first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CAFE5F40-CB9C-43BC-A67D-7AA6E6C97711}"/>
                </a:ext>
              </a:extLst>
            </p:cNvPr>
            <p:cNvCxnSpPr>
              <a:cxnSpLocks/>
            </p:cNvCxnSpPr>
            <p:nvPr/>
          </p:nvCxnSpPr>
          <p:spPr>
            <a:xfrm>
              <a:off x="691457" y="987574"/>
              <a:ext cx="20813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623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639A2BF-38A4-49A5-A0C7-BE983DAB1A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修改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语句的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SDT</a:t>
            </a:r>
            <a:endParaRPr lang="zh-CN" altLang="en-US" sz="3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EC97260B-ADA5-42DD-B188-C0C98B646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714375"/>
            <a:ext cx="7308850" cy="35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marL="575072" marR="0" lvl="1" indent="-27265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575072" marR="0" lvl="1" indent="-27265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575072" marR="0" lvl="1" indent="-27265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2654" marR="0" lvl="0" indent="-272654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2654" marR="0" lvl="0" indent="-272654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2654" marR="0" lvl="0" indent="-272654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2654" marR="0" lvl="0" indent="-272654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B.true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newlabel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();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B.false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S.next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272654" marR="0" lvl="0" indent="-272654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then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label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B.true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);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.next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S.next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2" name="组合 2">
            <a:extLst>
              <a:ext uri="{FF2B5EF4-FFF2-40B4-BE49-F238E27FC236}">
                <a16:creationId xmlns:a16="http://schemas.microsoft.com/office/drawing/2014/main" id="{F1A865E4-E86C-423B-B604-BED459592CA2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289469"/>
            <a:ext cx="3609975" cy="2657475"/>
            <a:chOff x="4028087" y="699942"/>
            <a:chExt cx="3609376" cy="265762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2439B3E-89A7-4D90-B104-B15DC2363B12}"/>
                </a:ext>
              </a:extLst>
            </p:cNvPr>
            <p:cNvSpPr/>
            <p:nvPr/>
          </p:nvSpPr>
          <p:spPr bwMode="auto">
            <a:xfrm>
              <a:off x="4072530" y="795197"/>
              <a:ext cx="3564933" cy="19924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26982" name="组合 1">
              <a:extLst>
                <a:ext uri="{FF2B5EF4-FFF2-40B4-BE49-F238E27FC236}">
                  <a16:creationId xmlns:a16="http://schemas.microsoft.com/office/drawing/2014/main" id="{17C2D4D8-8836-4E76-BCB6-66DFA832DE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8087" y="699942"/>
              <a:ext cx="3480809" cy="2657621"/>
              <a:chOff x="4028087" y="699942"/>
              <a:chExt cx="3480809" cy="2657621"/>
            </a:xfrm>
          </p:grpSpPr>
          <p:sp>
            <p:nvSpPr>
              <p:cNvPr id="28" name="Line 9">
                <a:extLst>
                  <a:ext uri="{FF2B5EF4-FFF2-40B4-BE49-F238E27FC236}">
                    <a16:creationId xmlns:a16="http://schemas.microsoft.com/office/drawing/2014/main" id="{C67961E0-9BBC-42C0-AF3F-26D559D36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45460" y="1346089"/>
                <a:ext cx="3491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6984" name="Text Box 11">
                <a:extLst>
                  <a:ext uri="{FF2B5EF4-FFF2-40B4-BE49-F238E27FC236}">
                    <a16:creationId xmlns:a16="http://schemas.microsoft.com/office/drawing/2014/main" id="{C84F4283-93CB-4097-828A-70681FDFED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03875" y="857250"/>
                <a:ext cx="379413" cy="376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if</a:t>
                </a:r>
              </a:p>
            </p:txBody>
          </p:sp>
          <p:sp>
            <p:nvSpPr>
              <p:cNvPr id="30" name="Text Box 12">
                <a:extLst>
                  <a:ext uri="{FF2B5EF4-FFF2-40B4-BE49-F238E27FC236}">
                    <a16:creationId xmlns:a16="http://schemas.microsoft.com/office/drawing/2014/main" id="{3E62A5AD-7A79-4C4F-8BAC-8D5CEB829A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0930" y="1276236"/>
                <a:ext cx="1065035" cy="376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B.true</a:t>
                </a:r>
                <a:endPara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1" name="Text Box 13">
                <a:extLst>
                  <a:ext uri="{FF2B5EF4-FFF2-40B4-BE49-F238E27FC236}">
                    <a16:creationId xmlns:a16="http://schemas.microsoft.com/office/drawing/2014/main" id="{2A1232B3-9819-4A07-9721-780AB68E7B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59733" y="1163517"/>
                <a:ext cx="1049163" cy="3778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B.false</a:t>
                </a:r>
                <a:endPara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2" name="Text Box 14">
                <a:extLst>
                  <a:ext uri="{FF2B5EF4-FFF2-40B4-BE49-F238E27FC236}">
                    <a16:creationId xmlns:a16="http://schemas.microsoft.com/office/drawing/2014/main" id="{9CFF735B-3A56-4CFD-9845-30F9D40DB7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4274" y="2981304"/>
                <a:ext cx="1117414" cy="376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S.next</a:t>
                </a:r>
                <a:endPara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6988" name="Text Box 16">
                <a:extLst>
                  <a:ext uri="{FF2B5EF4-FFF2-40B4-BE49-F238E27FC236}">
                    <a16:creationId xmlns:a16="http://schemas.microsoft.com/office/drawing/2014/main" id="{678E77C3-9CDC-4A03-BC11-E1FC27AF0B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7188" y="1552575"/>
                <a:ext cx="742950" cy="376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then</a:t>
                </a:r>
              </a:p>
            </p:txBody>
          </p:sp>
          <p:sp>
            <p:nvSpPr>
              <p:cNvPr id="35" name="Line 23">
                <a:extLst>
                  <a:ext uri="{FF2B5EF4-FFF2-40B4-BE49-F238E27FC236}">
                    <a16:creationId xmlns:a16="http://schemas.microsoft.com/office/drawing/2014/main" id="{DB152315-E6B6-48AD-B77B-3B39B990BB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89977" y="1328627"/>
                <a:ext cx="0" cy="587407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Line 24">
                <a:extLst>
                  <a:ext uri="{FF2B5EF4-FFF2-40B4-BE49-F238E27FC236}">
                    <a16:creationId xmlns:a16="http://schemas.microsoft.com/office/drawing/2014/main" id="{025D49B0-50F9-4326-AA0B-01B0B48449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9977" y="1347678"/>
                <a:ext cx="836473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Line 31">
                <a:extLst>
                  <a:ext uri="{FF2B5EF4-FFF2-40B4-BE49-F238E27FC236}">
                    <a16:creationId xmlns:a16="http://schemas.microsoft.com/office/drawing/2014/main" id="{3EC8A975-5B43-4CF3-AED0-361621992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6151" y="2643149"/>
                <a:ext cx="1728501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Line 39">
                <a:extLst>
                  <a:ext uri="{FF2B5EF4-FFF2-40B4-BE49-F238E27FC236}">
                    <a16:creationId xmlns:a16="http://schemas.microsoft.com/office/drawing/2014/main" id="{A8706217-6834-4551-8AB2-20478C66C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4389977" y="1916034"/>
                <a:ext cx="726954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Line 60">
                <a:extLst>
                  <a:ext uri="{FF2B5EF4-FFF2-40B4-BE49-F238E27FC236}">
                    <a16:creationId xmlns:a16="http://schemas.microsoft.com/office/drawing/2014/main" id="{446EE7F6-911F-418F-AC00-39B6977462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94652" y="1361965"/>
                <a:ext cx="0" cy="1257369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Line 61">
                <a:extLst>
                  <a:ext uri="{FF2B5EF4-FFF2-40B4-BE49-F238E27FC236}">
                    <a16:creationId xmlns:a16="http://schemas.microsoft.com/office/drawing/2014/main" id="{3F39B229-63B6-4472-9593-8E45B5B8B7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31253" y="2133533"/>
                <a:ext cx="936469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Line 62">
                <a:extLst>
                  <a:ext uri="{FF2B5EF4-FFF2-40B4-BE49-F238E27FC236}">
                    <a16:creationId xmlns:a16="http://schemas.microsoft.com/office/drawing/2014/main" id="{E22DACEB-B3F2-432B-901B-BA93197B5D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730" y="2133533"/>
                <a:ext cx="0" cy="863647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stealth" w="lg" len="lg"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Line 63">
                <a:extLst>
                  <a:ext uri="{FF2B5EF4-FFF2-40B4-BE49-F238E27FC236}">
                    <a16:creationId xmlns:a16="http://schemas.microsoft.com/office/drawing/2014/main" id="{F4341C0A-E5E4-4D05-811A-115DD3F2A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2530" y="3000355"/>
                <a:ext cx="863457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Text Box 14">
                <a:extLst>
                  <a:ext uri="{FF2B5EF4-FFF2-40B4-BE49-F238E27FC236}">
                    <a16:creationId xmlns:a16="http://schemas.microsoft.com/office/drawing/2014/main" id="{5A039D0F-2708-4ADC-BAE0-00B773F18A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1730" y="2092255"/>
                <a:ext cx="904725" cy="3778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S</a:t>
                </a:r>
                <a:r>
                  <a:rPr kumimoji="0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1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.next</a:t>
                </a:r>
                <a:endPara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6998" name="Text Box 5">
                <a:extLst>
                  <a:ext uri="{FF2B5EF4-FFF2-40B4-BE49-F238E27FC236}">
                    <a16:creationId xmlns:a16="http://schemas.microsoft.com/office/drawing/2014/main" id="{262FA800-0A2A-4098-8375-88C85D01B1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16513" y="1254125"/>
                <a:ext cx="1298575" cy="3778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B.code</a:t>
                </a:r>
              </a:p>
            </p:txBody>
          </p:sp>
          <p:sp>
            <p:nvSpPr>
              <p:cNvPr id="126999" name="Text Box 6">
                <a:extLst>
                  <a:ext uri="{FF2B5EF4-FFF2-40B4-BE49-F238E27FC236}">
                    <a16:creationId xmlns:a16="http://schemas.microsoft.com/office/drawing/2014/main" id="{F112420D-5697-4405-A8BC-AFEF5B541C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18100" y="1863725"/>
                <a:ext cx="1296988" cy="3762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zh-CN" sz="2000" b="1" i="0" u="none" strike="noStrike" kern="1200" cap="none" spc="0" normalizeH="0" baseline="-30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zh-CN" sz="20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.code</a:t>
                </a:r>
                <a:endParaRPr kumimoji="0" lang="zh-CN" altLang="en-US" sz="20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Line 62">
                <a:extLst>
                  <a:ext uri="{FF2B5EF4-FFF2-40B4-BE49-F238E27FC236}">
                    <a16:creationId xmlns:a16="http://schemas.microsoft.com/office/drawing/2014/main" id="{D00B1B69-6309-486C-9B50-44C62BA1C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3454" y="2643149"/>
                <a:ext cx="0" cy="36038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stealth" w="lg" len="lg"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7001" name="矩形 22">
                <a:extLst>
                  <a:ext uri="{FF2B5EF4-FFF2-40B4-BE49-F238E27FC236}">
                    <a16:creationId xmlns:a16="http://schemas.microsoft.com/office/drawing/2014/main" id="{52F85AB2-ADEC-4605-B9A9-C23BB2D62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087" y="699942"/>
                <a:ext cx="8755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S.code</a:t>
                </a:r>
                <a:endParaRPr kumimoji="0" lang="zh-CN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DED5BA3E-FC43-4A86-BEB7-DB2BBFE26E61}"/>
              </a:ext>
            </a:extLst>
          </p:cNvPr>
          <p:cNvSpPr/>
          <p:nvPr/>
        </p:nvSpPr>
        <p:spPr>
          <a:xfrm>
            <a:off x="647130" y="4261033"/>
            <a:ext cx="6229126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72654" lvl="0" indent="-272654" algn="just" eaLnBrk="1" hangingPunct="1">
              <a:buClr>
                <a:srgbClr val="31B6FD"/>
              </a:buClr>
              <a:buSzPct val="100000"/>
              <a:defRPr/>
            </a:pP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400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fall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2400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400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272654" lvl="0" indent="-272654" algn="just" eaLnBrk="1" hangingPunct="1">
              <a:buClr>
                <a:srgbClr val="31B6FD"/>
              </a:buClr>
              <a:buSzPct val="100000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   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then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4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200" b="1" baseline="-30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4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.next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400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2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endParaRPr lang="en-US" altLang="zh-CN" sz="22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81DCBF-4819-446A-B4F0-EA2ED2C70FC7}"/>
              </a:ext>
            </a:extLst>
          </p:cNvPr>
          <p:cNvSpPr/>
          <p:nvPr/>
        </p:nvSpPr>
        <p:spPr>
          <a:xfrm>
            <a:off x="646406" y="384804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不生成任何跳转指令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74C139E-83D1-41B2-BA42-8516360B1038}"/>
              </a:ext>
            </a:extLst>
          </p:cNvPr>
          <p:cNvCxnSpPr>
            <a:cxnSpLocks/>
          </p:cNvCxnSpPr>
          <p:nvPr/>
        </p:nvCxnSpPr>
        <p:spPr>
          <a:xfrm>
            <a:off x="2699792" y="4130587"/>
            <a:ext cx="379189" cy="29750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头: 下 28">
            <a:extLst>
              <a:ext uri="{FF2B5EF4-FFF2-40B4-BE49-F238E27FC236}">
                <a16:creationId xmlns:a16="http://schemas.microsoft.com/office/drawing/2014/main" id="{F1614B41-D720-4ECC-A94A-333B0EFD3F43}"/>
              </a:ext>
            </a:extLst>
          </p:cNvPr>
          <p:cNvSpPr/>
          <p:nvPr/>
        </p:nvSpPr>
        <p:spPr>
          <a:xfrm>
            <a:off x="3449633" y="3893365"/>
            <a:ext cx="432048" cy="360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40303-7F26-4BC0-B7A2-95425D47D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073151"/>
            <a:ext cx="8640763" cy="922536"/>
          </a:xfrm>
        </p:spPr>
        <p:txBody>
          <a:bodyPr/>
          <a:lstStyle/>
          <a:p>
            <a:pPr marL="272654" indent="-272654">
              <a:buClrTx/>
              <a:buFont typeface="Wingdings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→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‘if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；                            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0" indent="0">
              <a:buClrTx/>
              <a:buFont typeface="Symbol" panose="05050102010706020507" pitchFamily="18" charset="2"/>
              <a:buNone/>
              <a:defRPr/>
            </a:pP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                              gen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}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0CAA84-1C9D-4D4B-8FD8-D487C01F8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28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修改</a:t>
            </a:r>
            <a:r>
              <a:rPr lang="en-US" altLang="zh-CN" sz="2800" i="1" dirty="0">
                <a:solidFill>
                  <a:prstClr val="black"/>
                </a:solidFill>
                <a:ea typeface="楷体_GB2312" pitchFamily="49" charset="-122"/>
                <a:cs typeface="Times New Roman" pitchFamily="18" charset="0"/>
              </a:rPr>
              <a:t>B </a:t>
            </a:r>
            <a:r>
              <a:rPr lang="en-US" altLang="zh-CN" sz="2800" dirty="0">
                <a:solidFill>
                  <a:prstClr val="black"/>
                </a:solidFill>
                <a:ea typeface="楷体_GB2312" pitchFamily="49" charset="-122"/>
                <a:cs typeface="Times New Roman" pitchFamily="18" charset="0"/>
              </a:rPr>
              <a:t>→ </a:t>
            </a:r>
            <a:r>
              <a:rPr lang="en-US" altLang="zh-CN" sz="2800" i="1" dirty="0">
                <a:solidFill>
                  <a:prstClr val="black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800" baseline="-25000" dirty="0">
                <a:solidFill>
                  <a:prstClr val="black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dirty="0">
                <a:solidFill>
                  <a:prstClr val="black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prstClr val="black"/>
                </a:solidFill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sz="2800" dirty="0">
                <a:solidFill>
                  <a:prstClr val="black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prstClr val="black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800" baseline="-25000" dirty="0">
                <a:solidFill>
                  <a:prstClr val="black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SDT</a:t>
            </a:r>
            <a:endParaRPr lang="zh-CN" altLang="en-US" sz="3000" i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1F919F3-258F-49F1-BFFB-36564B2E09A8}"/>
              </a:ext>
            </a:extLst>
          </p:cNvPr>
          <p:cNvSpPr txBox="1">
            <a:spLocks/>
          </p:cNvSpPr>
          <p:nvPr/>
        </p:nvSpPr>
        <p:spPr bwMode="auto">
          <a:xfrm>
            <a:off x="503237" y="2355726"/>
            <a:ext cx="8640763" cy="2519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36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068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099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132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2654" indent="-272654">
              <a:buClrTx/>
              <a:buFont typeface="Wingdings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→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marL="0" indent="0">
              <a:buClrTx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if </a:t>
            </a:r>
            <a:r>
              <a:rPr lang="en-US" altLang="zh-CN" sz="2000" b="1" i="1" dirty="0" err="1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≠fall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and </a:t>
            </a:r>
            <a:r>
              <a:rPr lang="en-US" altLang="zh-CN" sz="2000" b="1" i="1" dirty="0" err="1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≠fall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then</a:t>
            </a:r>
          </a:p>
          <a:p>
            <a:pPr marL="0" indent="0">
              <a:buClrTx/>
              <a:buNone/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   gen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‘if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；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}</a:t>
            </a:r>
          </a:p>
          <a:p>
            <a:pPr marL="0" indent="0">
              <a:buClrTx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else if </a:t>
            </a:r>
            <a:r>
              <a:rPr lang="en-US" altLang="zh-CN" sz="2000" b="1" i="1" dirty="0" err="1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 ≠ fall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then gen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‘if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 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；                            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0" indent="0">
              <a:buClrTx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else if </a:t>
            </a:r>
            <a:r>
              <a:rPr lang="en-US" altLang="zh-CN" sz="2000" b="1" i="1" dirty="0" err="1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≠ fall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then gen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000" b="1" i="1" dirty="0" err="1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False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.addr‘goto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</a:t>
            </a:r>
          </a:p>
          <a:p>
            <a:pPr marL="0" indent="0">
              <a:buClrTx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else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’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0" indent="0">
              <a:buClrTx/>
              <a:buFont typeface="Symbol" panose="05050102010706020507" pitchFamily="18" charset="2"/>
              <a:buNone/>
              <a:defRPr/>
            </a:pP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01393695-3D35-4C0F-90B4-515C550FAD20}"/>
              </a:ext>
            </a:extLst>
          </p:cNvPr>
          <p:cNvSpPr/>
          <p:nvPr/>
        </p:nvSpPr>
        <p:spPr>
          <a:xfrm>
            <a:off x="3779912" y="2081736"/>
            <a:ext cx="432048" cy="360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4980484C-B8DD-4C2B-9A5E-84A7D9ABC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915988"/>
            <a:ext cx="8928100" cy="422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marL="575072" lvl="1" indent="-272654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基本类型是类型表达式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575072" lvl="1" indent="-272654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可以为类型表达式命名，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类型名</a:t>
            </a: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也是类型表达式</a:t>
            </a:r>
          </a:p>
          <a:p>
            <a:pPr marL="575072" lvl="1" indent="-272654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将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类型构造符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type constructor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作用于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类型表达式</a:t>
            </a:r>
            <a:r>
              <a:rPr lang="zh-CN" altLang="en-US" sz="2400" b="1" dirty="0">
                <a:latin typeface="Candara"/>
                <a:ea typeface="华文楷体" panose="02010600040101010101" pitchFamily="2" charset="-122"/>
                <a:cs typeface="Times New Roman" pitchFamily="18" charset="0"/>
              </a:rPr>
              <a:t>可以</a:t>
            </a: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构成新的类型表达式</a:t>
            </a:r>
            <a:endParaRPr kumimoji="1" lang="zh-CN" altLang="en-US" sz="2400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54869" lvl="2" indent="-22741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itchFamily="49" charset="-122"/>
                <a:ea typeface="华文楷体" panose="02010600040101010101" pitchFamily="2" charset="-122"/>
              </a:rPr>
              <a:t>数组构造符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array </a:t>
            </a:r>
          </a:p>
          <a:p>
            <a:pPr marL="854075" lvl="2" indent="-227013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指针构造符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pointer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zh-CN" altLang="en-US" sz="2000" b="1" i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1141413" lvl="3" indent="-227013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若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是类型表达式，则 </a:t>
            </a:r>
            <a:r>
              <a:rPr kumimoji="1"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pointer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是类型表达式，它表示一个指针类型</a:t>
            </a:r>
          </a:p>
          <a:p>
            <a:pPr marL="854869" lvl="2" indent="-22741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endParaRPr kumimoji="1" lang="en-US" altLang="zh-CN" sz="2000" b="1" dirty="0">
              <a:solidFill>
                <a:prstClr val="black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575072" lvl="1" indent="-272654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F31788C-77DE-40FA-900B-F6B10002E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类型表达式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Type Expressions</a:t>
            </a:r>
            <a:r>
              <a:rPr kumimoji="1"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5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>
            <a:extLst>
              <a:ext uri="{FF2B5EF4-FFF2-40B4-BE49-F238E27FC236}">
                <a16:creationId xmlns:a16="http://schemas.microsoft.com/office/drawing/2014/main" id="{AD54FE9B-7A46-4A61-945C-53FF28EC56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4350" y="2176376"/>
            <a:ext cx="7874000" cy="827420"/>
          </a:xfrm>
        </p:spPr>
        <p:txBody>
          <a:bodyPr/>
          <a:lstStyle/>
          <a:p>
            <a:pPr marL="0" indent="0">
              <a:buClrTx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 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575072" lvl="1" indent="-272654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  or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>
              <a:defRPr/>
            </a:pPr>
            <a:endParaRPr lang="zh-CN" altLang="en-US" sz="2000" dirty="0">
              <a:cs typeface="Times New Roman" pitchFamily="18" charset="0"/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5C1C21DD-1EB8-4CD4-B46F-A5ED6A8DC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2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修改</a:t>
            </a:r>
            <a:r>
              <a:rPr lang="en-US" altLang="zh-CN" sz="32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 </a:t>
            </a:r>
            <a:r>
              <a:rPr lang="en-US" altLang="zh-CN" sz="32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32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3200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32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or</a:t>
            </a:r>
            <a:r>
              <a:rPr lang="en-US" altLang="zh-CN" sz="32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3200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32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2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SDT</a:t>
            </a:r>
            <a:endParaRPr lang="zh-CN" altLang="en-US" sz="3000" i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37221" name="组合 2">
            <a:extLst>
              <a:ext uri="{FF2B5EF4-FFF2-40B4-BE49-F238E27FC236}">
                <a16:creationId xmlns:a16="http://schemas.microsoft.com/office/drawing/2014/main" id="{DCEFF4BA-87A5-4A66-A78C-022A19CFFA0B}"/>
              </a:ext>
            </a:extLst>
          </p:cNvPr>
          <p:cNvGrpSpPr>
            <a:grpSpLocks/>
          </p:cNvGrpSpPr>
          <p:nvPr/>
        </p:nvGrpSpPr>
        <p:grpSpPr bwMode="auto">
          <a:xfrm>
            <a:off x="5393692" y="115888"/>
            <a:ext cx="3951762" cy="1812091"/>
            <a:chOff x="3747184" y="2841558"/>
            <a:chExt cx="3951972" cy="1812065"/>
          </a:xfrm>
        </p:grpSpPr>
        <p:sp>
          <p:nvSpPr>
            <p:cNvPr id="137223" name="Text Box 6">
              <a:extLst>
                <a:ext uri="{FF2B5EF4-FFF2-40B4-BE49-F238E27FC236}">
                  <a16:creationId xmlns:a16="http://schemas.microsoft.com/office/drawing/2014/main" id="{F234D8C0-821B-4972-AD6C-92DFBCF7C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0118" y="4277385"/>
              <a:ext cx="1189038" cy="37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B.false</a:t>
              </a:r>
              <a:endPara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BA06B2C6-1898-4D00-9A2E-5CADB4BEE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8569" y="2859021"/>
              <a:ext cx="1166874" cy="377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.false</a:t>
              </a:r>
            </a:p>
          </p:txBody>
        </p:sp>
        <p:sp>
          <p:nvSpPr>
            <p:cNvPr id="122890" name="Line 9">
              <a:extLst>
                <a:ext uri="{FF2B5EF4-FFF2-40B4-BE49-F238E27FC236}">
                  <a16:creationId xmlns:a16="http://schemas.microsoft.com/office/drawing/2014/main" id="{A46DE310-29D2-45FA-A2BF-B77F674A6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7184" y="4131534"/>
              <a:ext cx="855709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9EB0B6C8-A41A-4DDB-AEC4-406D418FA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8569" y="3651172"/>
              <a:ext cx="1297056" cy="377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.false</a:t>
              </a:r>
            </a:p>
          </p:txBody>
        </p:sp>
        <p:sp>
          <p:nvSpPr>
            <p:cNvPr id="122893" name="Line 13">
              <a:extLst>
                <a:ext uri="{FF2B5EF4-FFF2-40B4-BE49-F238E27FC236}">
                  <a16:creationId xmlns:a16="http://schemas.microsoft.com/office/drawing/2014/main" id="{5BC2D702-514E-48F3-9C69-4D3C9DE24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8297" y="3441625"/>
              <a:ext cx="0" cy="215897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894" name="Line 14">
              <a:extLst>
                <a:ext uri="{FF2B5EF4-FFF2-40B4-BE49-F238E27FC236}">
                  <a16:creationId xmlns:a16="http://schemas.microsoft.com/office/drawing/2014/main" id="{6CFE1C7F-BBE8-4EB7-95E3-BCA3DDA69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4837" y="3724196"/>
              <a:ext cx="793792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895" name="Line 17">
              <a:extLst>
                <a:ext uri="{FF2B5EF4-FFF2-40B4-BE49-F238E27FC236}">
                  <a16:creationId xmlns:a16="http://schemas.microsoft.com/office/drawing/2014/main" id="{404D2F04-E851-4A74-A88D-F7DE0FD7E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98297" y="3441625"/>
              <a:ext cx="1566946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896" name="Line 18">
              <a:extLst>
                <a:ext uri="{FF2B5EF4-FFF2-40B4-BE49-F238E27FC236}">
                  <a16:creationId xmlns:a16="http://schemas.microsoft.com/office/drawing/2014/main" id="{9412E07A-7E1A-490F-97C4-24FA3F2A9B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46192" y="2932045"/>
              <a:ext cx="4762" cy="50958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897" name="Line 19">
              <a:extLst>
                <a:ext uri="{FF2B5EF4-FFF2-40B4-BE49-F238E27FC236}">
                  <a16:creationId xmlns:a16="http://schemas.microsoft.com/office/drawing/2014/main" id="{408AD5FE-9D09-41BC-943F-BB882E384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017" y="2932045"/>
              <a:ext cx="1081145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FCBC1CC1-65B9-448B-9E64-85C1D4E47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2447" y="2841558"/>
              <a:ext cx="960488" cy="377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.true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3A133A33-F4CD-4C93-9F26-FFB12C06D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1187" y="3643235"/>
              <a:ext cx="1176401" cy="377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.true</a:t>
              </a:r>
            </a:p>
          </p:txBody>
        </p:sp>
        <p:sp>
          <p:nvSpPr>
            <p:cNvPr id="122901" name="Line 23">
              <a:extLst>
                <a:ext uri="{FF2B5EF4-FFF2-40B4-BE49-F238E27FC236}">
                  <a16:creationId xmlns:a16="http://schemas.microsoft.com/office/drawing/2014/main" id="{51C69385-8AC7-48C0-9643-6B47EFA0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00009" y="3709909"/>
              <a:ext cx="846183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902" name="Line 24">
              <a:extLst>
                <a:ext uri="{FF2B5EF4-FFF2-40B4-BE49-F238E27FC236}">
                  <a16:creationId xmlns:a16="http://schemas.microsoft.com/office/drawing/2014/main" id="{E9300E4D-673B-4CF6-83C0-B28148229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4837" y="3724197"/>
              <a:ext cx="0" cy="407337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903" name="Line 25">
              <a:extLst>
                <a:ext uri="{FF2B5EF4-FFF2-40B4-BE49-F238E27FC236}">
                  <a16:creationId xmlns:a16="http://schemas.microsoft.com/office/drawing/2014/main" id="{B9328397-28C9-416C-9A87-11D110CB4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7620" y="2932045"/>
              <a:ext cx="917624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904" name="Line 26">
              <a:extLst>
                <a:ext uri="{FF2B5EF4-FFF2-40B4-BE49-F238E27FC236}">
                  <a16:creationId xmlns:a16="http://schemas.microsoft.com/office/drawing/2014/main" id="{37DAE534-ABC8-40D0-AE9E-4ACF86B10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840" y="2932046"/>
              <a:ext cx="3171" cy="1123926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906" name="Line 28">
              <a:extLst>
                <a:ext uri="{FF2B5EF4-FFF2-40B4-BE49-F238E27FC236}">
                  <a16:creationId xmlns:a16="http://schemas.microsoft.com/office/drawing/2014/main" id="{76CA3785-E4AF-44BF-BE8C-4293514E2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80863" y="4223233"/>
              <a:ext cx="919211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907" name="Line 29">
              <a:extLst>
                <a:ext uri="{FF2B5EF4-FFF2-40B4-BE49-F238E27FC236}">
                  <a16:creationId xmlns:a16="http://schemas.microsoft.com/office/drawing/2014/main" id="{FD6A8D91-3C23-44DE-A3EF-34499FF0A6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46191" y="3689272"/>
              <a:ext cx="1" cy="5339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240" name="Text Box 30">
              <a:extLst>
                <a:ext uri="{FF2B5EF4-FFF2-40B4-BE49-F238E27FC236}">
                  <a16:creationId xmlns:a16="http://schemas.microsoft.com/office/drawing/2014/main" id="{9D9EFE28-D816-4617-89C5-7E72D5E3A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184" y="4055971"/>
              <a:ext cx="1027112" cy="37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B.true</a:t>
              </a:r>
              <a:endPara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31">
              <a:extLst>
                <a:ext uri="{FF2B5EF4-FFF2-40B4-BE49-F238E27FC236}">
                  <a16:creationId xmlns:a16="http://schemas.microsoft.com/office/drawing/2014/main" id="{32CE2EDF-8F3D-4C96-8236-2484CC52B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2275" y="3333676"/>
              <a:ext cx="379433" cy="376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or</a:t>
              </a:r>
            </a:p>
          </p:txBody>
        </p:sp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4E59864B-1F70-4AA5-806C-A3A60F53E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205" y="2900295"/>
              <a:ext cx="1458991" cy="3460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.code</a:t>
              </a:r>
              <a:endPara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3B9FA45E-6BE1-4C57-9D6C-AB152E4A2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8793" y="3638472"/>
              <a:ext cx="1457403" cy="3778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.code</a:t>
              </a:r>
              <a:endPara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sp>
        <p:nvSpPr>
          <p:cNvPr id="29" name="Rectangle 3">
            <a:extLst>
              <a:ext uri="{FF2B5EF4-FFF2-40B4-BE49-F238E27FC236}">
                <a16:creationId xmlns:a16="http://schemas.microsoft.com/office/drawing/2014/main" id="{D5F39508-7084-4192-AF2D-0F39FE43D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3473611"/>
            <a:ext cx="8527407" cy="82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36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068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099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132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if </a:t>
            </a:r>
            <a:r>
              <a:rPr lang="en-US" altLang="zh-CN" sz="2000" b="1" i="1" dirty="0" err="1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≠fall then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else </a:t>
            </a:r>
            <a:r>
              <a:rPr lang="en-US" altLang="zh-CN" sz="2000" b="1" i="1" dirty="0" err="1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()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fall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or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.true 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);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>
              <a:defRPr/>
            </a:pPr>
            <a:endParaRPr lang="zh-CN" altLang="en-US" sz="2000" dirty="0">
              <a:cs typeface="Times New Roman" pitchFamily="18" charset="0"/>
            </a:endParaRPr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DBB6632F-F15A-427B-975E-AE781DDA4ABD}"/>
              </a:ext>
            </a:extLst>
          </p:cNvPr>
          <p:cNvSpPr/>
          <p:nvPr/>
        </p:nvSpPr>
        <p:spPr>
          <a:xfrm>
            <a:off x="3707904" y="3003796"/>
            <a:ext cx="432048" cy="360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3" name="Rectangle 3">
            <a:extLst>
              <a:ext uri="{FF2B5EF4-FFF2-40B4-BE49-F238E27FC236}">
                <a16:creationId xmlns:a16="http://schemas.microsoft.com/office/drawing/2014/main" id="{FA0BC808-3CA2-4D7B-AB90-EF3C19360F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456" y="2182559"/>
            <a:ext cx="8928100" cy="998662"/>
          </a:xfrm>
        </p:spPr>
        <p:txBody>
          <a:bodyPr/>
          <a:lstStyle/>
          <a:p>
            <a:pPr marL="0" indent="0">
              <a:buClrTx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575072" lvl="1" indent="-272654"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and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>
              <a:defRPr/>
            </a:pPr>
            <a:endParaRPr lang="en-US" altLang="zh-CN" sz="25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2654" indent="-272654">
              <a:defRPr/>
            </a:pP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5BB9A4C7-2371-4C20-8A0D-A273D744F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68288"/>
            <a:ext cx="79311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lvl="0">
              <a:defRPr/>
            </a:pPr>
            <a:r>
              <a:rPr lang="zh-CN" altLang="en-US" sz="3000" b="1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修改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→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B</a:t>
            </a:r>
            <a:r>
              <a:rPr kumimoji="0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and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B</a:t>
            </a:r>
            <a:r>
              <a:rPr kumimoji="0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zh-CN" altLang="en-US" sz="3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SDT</a:t>
            </a:r>
            <a:endParaRPr kumimoji="0" lang="zh-CN" altLang="en-US" sz="3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C7477B4-DD64-4743-AC42-8B98430A8210}"/>
              </a:ext>
            </a:extLst>
          </p:cNvPr>
          <p:cNvGrpSpPr>
            <a:grpSpLocks/>
          </p:cNvGrpSpPr>
          <p:nvPr/>
        </p:nvGrpSpPr>
        <p:grpSpPr bwMode="auto">
          <a:xfrm>
            <a:off x="5364088" y="4633"/>
            <a:ext cx="4019551" cy="2100263"/>
            <a:chOff x="3860826" y="2857460"/>
            <a:chExt cx="4020220" cy="2100077"/>
          </a:xfrm>
        </p:grpSpPr>
        <p:grpSp>
          <p:nvGrpSpPr>
            <p:cNvPr id="139269" name="组合 2">
              <a:extLst>
                <a:ext uri="{FF2B5EF4-FFF2-40B4-BE49-F238E27FC236}">
                  <a16:creationId xmlns:a16="http://schemas.microsoft.com/office/drawing/2014/main" id="{F2F93CE5-9415-4024-94A0-00D76E4DF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928" y="2857460"/>
              <a:ext cx="3957118" cy="2100077"/>
              <a:chOff x="3924017" y="2857759"/>
              <a:chExt cx="3957783" cy="2099355"/>
            </a:xfrm>
          </p:grpSpPr>
          <p:grpSp>
            <p:nvGrpSpPr>
              <p:cNvPr id="139271" name="组合 1">
                <a:extLst>
                  <a:ext uri="{FF2B5EF4-FFF2-40B4-BE49-F238E27FC236}">
                    <a16:creationId xmlns:a16="http://schemas.microsoft.com/office/drawing/2014/main" id="{269F2D87-A6C2-4240-978F-E9A9988059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4017" y="2857759"/>
                <a:ext cx="3957783" cy="2099355"/>
                <a:chOff x="3924017" y="2857778"/>
                <a:chExt cx="3957783" cy="2099577"/>
              </a:xfrm>
            </p:grpSpPr>
            <p:sp>
              <p:nvSpPr>
                <p:cNvPr id="139277" name="Text Box 6">
                  <a:extLst>
                    <a:ext uri="{FF2B5EF4-FFF2-40B4-BE49-F238E27FC236}">
                      <a16:creationId xmlns:a16="http://schemas.microsoft.com/office/drawing/2014/main" id="{0D111979-4395-4EED-AE83-83757BF01D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92762" y="4581117"/>
                  <a:ext cx="1189038" cy="376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34290" rIns="68580" bIns="3429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B.false</a:t>
                  </a:r>
                </a:p>
              </p:txBody>
            </p:sp>
            <p:sp>
              <p:nvSpPr>
                <p:cNvPr id="34" name="Text Box 7">
                  <a:extLst>
                    <a:ext uri="{FF2B5EF4-FFF2-40B4-BE49-F238E27FC236}">
                      <a16:creationId xmlns:a16="http://schemas.microsoft.com/office/drawing/2014/main" id="{A30D49FE-23CB-4373-8ED3-F1385B3020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87416" y="2929193"/>
                  <a:ext cx="1167204" cy="3761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.false</a:t>
                  </a:r>
                </a:p>
              </p:txBody>
            </p:sp>
            <p:sp>
              <p:nvSpPr>
                <p:cNvPr id="37" name="Text Box 10">
                  <a:extLst>
                    <a:ext uri="{FF2B5EF4-FFF2-40B4-BE49-F238E27FC236}">
                      <a16:creationId xmlns:a16="http://schemas.microsoft.com/office/drawing/2014/main" id="{B4CD1347-A56E-4205-B476-B14D509C7F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28660" y="3714748"/>
                  <a:ext cx="1297421" cy="3777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2</a:t>
                  </a: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.false</a:t>
                  </a:r>
                </a:p>
              </p:txBody>
            </p:sp>
            <p:sp>
              <p:nvSpPr>
                <p:cNvPr id="124943" name="Line 14">
                  <a:extLst>
                    <a:ext uri="{FF2B5EF4-FFF2-40B4-BE49-F238E27FC236}">
                      <a16:creationId xmlns:a16="http://schemas.microsoft.com/office/drawing/2014/main" id="{0C724014-2A59-41BC-AECD-760701D621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7003" y="3724270"/>
                  <a:ext cx="781311" cy="0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4944" name="Line 19">
                  <a:extLst>
                    <a:ext uri="{FF2B5EF4-FFF2-40B4-BE49-F238E27FC236}">
                      <a16:creationId xmlns:a16="http://schemas.microsoft.com/office/drawing/2014/main" id="{43B1C86E-9C67-430F-99DF-4C3288B1F0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41895" y="2932367"/>
                  <a:ext cx="875005" cy="0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4" name="Text Box 20">
                  <a:extLst>
                    <a:ext uri="{FF2B5EF4-FFF2-40B4-BE49-F238E27FC236}">
                      <a16:creationId xmlns:a16="http://schemas.microsoft.com/office/drawing/2014/main" id="{897DE6DF-971F-41D0-98CF-9F6E14029A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29190" y="2857778"/>
                  <a:ext cx="960759" cy="3777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.true</a:t>
                  </a:r>
                </a:p>
              </p:txBody>
            </p:sp>
            <p:sp>
              <p:nvSpPr>
                <p:cNvPr id="45" name="Text Box 21">
                  <a:extLst>
                    <a:ext uri="{FF2B5EF4-FFF2-40B4-BE49-F238E27FC236}">
                      <a16:creationId xmlns:a16="http://schemas.microsoft.com/office/drawing/2014/main" id="{35D62FFC-8E76-4A3C-B402-57F2E3237D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0651" y="3714748"/>
                  <a:ext cx="922647" cy="3777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2</a:t>
                  </a: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.true</a:t>
                  </a:r>
                </a:p>
              </p:txBody>
            </p:sp>
            <p:sp>
              <p:nvSpPr>
                <p:cNvPr id="124947" name="Line 23">
                  <a:extLst>
                    <a:ext uri="{FF2B5EF4-FFF2-40B4-BE49-F238E27FC236}">
                      <a16:creationId xmlns:a16="http://schemas.microsoft.com/office/drawing/2014/main" id="{45E13501-FD0B-4E13-A507-5EA367A54E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82653" y="3724270"/>
                  <a:ext cx="882945" cy="0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4948" name="Line 24">
                  <a:extLst>
                    <a:ext uri="{FF2B5EF4-FFF2-40B4-BE49-F238E27FC236}">
                      <a16:creationId xmlns:a16="http://schemas.microsoft.com/office/drawing/2014/main" id="{DA4DE944-A767-4A0E-AF09-0483044161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03827" y="3724270"/>
                  <a:ext cx="0" cy="83157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 type="triangle" w="med" len="med"/>
                </a:ln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4949" name="Line 25">
                  <a:extLst>
                    <a:ext uri="{FF2B5EF4-FFF2-40B4-BE49-F238E27FC236}">
                      <a16:creationId xmlns:a16="http://schemas.microsoft.com/office/drawing/2014/main" id="{0B1D6695-FC5E-43FA-A1A9-F5A4A6F0E2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7716" y="2932367"/>
                  <a:ext cx="1060805" cy="0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4950" name="Line 26">
                  <a:extLst>
                    <a:ext uri="{FF2B5EF4-FFF2-40B4-BE49-F238E27FC236}">
                      <a16:creationId xmlns:a16="http://schemas.microsoft.com/office/drawing/2014/main" id="{C64BFD99-449D-4B94-8578-6863CB3C38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04287" y="3492571"/>
                  <a:ext cx="0" cy="165046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 type="triangle" w="med" len="med"/>
                </a:ln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4952" name="Line 29">
                  <a:extLst>
                    <a:ext uri="{FF2B5EF4-FFF2-40B4-BE49-F238E27FC236}">
                      <a16:creationId xmlns:a16="http://schemas.microsoft.com/office/drawing/2014/main" id="{5020C919-570C-4923-8863-9CFBAA197D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684424" y="4571718"/>
                  <a:ext cx="1056041" cy="0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 type="triangle" w="med" len="med"/>
                </a:ln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9289" name="Text Box 30">
                  <a:extLst>
                    <a:ext uri="{FF2B5EF4-FFF2-40B4-BE49-F238E27FC236}">
                      <a16:creationId xmlns:a16="http://schemas.microsoft.com/office/drawing/2014/main" id="{A453FA42-A825-4945-954F-A738B7F8F6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24017" y="4571594"/>
                  <a:ext cx="1027112" cy="376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34290" rIns="68580" bIns="3429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B.true</a:t>
                  </a:r>
                </a:p>
              </p:txBody>
            </p:sp>
            <p:sp>
              <p:nvSpPr>
                <p:cNvPr id="55" name="Text Box 31">
                  <a:extLst>
                    <a:ext uri="{FF2B5EF4-FFF2-40B4-BE49-F238E27FC236}">
                      <a16:creationId xmlns:a16="http://schemas.microsoft.com/office/drawing/2014/main" id="{79EC5BA4-E4A1-439C-B8CF-2D425AFFBB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58419" y="3214850"/>
                  <a:ext cx="571691" cy="3761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and</a:t>
                  </a:r>
                </a:p>
              </p:txBody>
            </p:sp>
            <p:sp>
              <p:nvSpPr>
                <p:cNvPr id="57" name="Text Box 5">
                  <a:extLst>
                    <a:ext uri="{FF2B5EF4-FFF2-40B4-BE49-F238E27FC236}">
                      <a16:creationId xmlns:a16="http://schemas.microsoft.com/office/drawing/2014/main" id="{BCEE58DB-EE8B-4AA9-A4C2-625ED3553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6899" y="2900627"/>
                  <a:ext cx="1459401" cy="34596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B</a:t>
                  </a:r>
                  <a:r>
                    <a:rPr kumimoji="0" lang="en-US" altLang="zh-CN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sz="18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.code</a:t>
                  </a:r>
                  <a:endParaRPr kumimoji="0" lang="zh-CN" altLang="en-US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endParaRPr>
                </a:p>
              </p:txBody>
            </p:sp>
            <p:sp>
              <p:nvSpPr>
                <p:cNvPr id="58" name="Text Box 11">
                  <a:extLst>
                    <a:ext uri="{FF2B5EF4-FFF2-40B4-BE49-F238E27FC236}">
                      <a16:creationId xmlns:a16="http://schemas.microsoft.com/office/drawing/2014/main" id="{C13F38FB-1C01-43C0-AA1D-ADF21E0C95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8488" y="3638573"/>
                  <a:ext cx="1457813" cy="37770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2</a:t>
                  </a: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.code</a:t>
                  </a:r>
                  <a:endParaRPr kumimoji="0" lang="zh-CN" alt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24934" name="Line 17">
                <a:extLst>
                  <a:ext uri="{FF2B5EF4-FFF2-40B4-BE49-F238E27FC236}">
                    <a16:creationId xmlns:a16="http://schemas.microsoft.com/office/drawing/2014/main" id="{D96439D6-E127-4C97-AE8F-6A428984DB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1895" y="3479791"/>
                <a:ext cx="1062392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935" name="Line 18">
                <a:extLst>
                  <a:ext uri="{FF2B5EF4-FFF2-40B4-BE49-F238E27FC236}">
                    <a16:creationId xmlns:a16="http://schemas.microsoft.com/office/drawing/2014/main" id="{7B5FFD87-934F-4E0A-9D0F-69ADB266FD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1895" y="2932341"/>
                <a:ext cx="0" cy="560145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936" name="Line 26">
                <a:extLst>
                  <a:ext uri="{FF2B5EF4-FFF2-40B4-BE49-F238E27FC236}">
                    <a16:creationId xmlns:a16="http://schemas.microsoft.com/office/drawing/2014/main" id="{A99149FE-3298-401E-AC4C-1F727B645F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87876" y="2932341"/>
                <a:ext cx="0" cy="163917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937" name="Line 24">
                <a:extLst>
                  <a:ext uri="{FF2B5EF4-FFF2-40B4-BE49-F238E27FC236}">
                    <a16:creationId xmlns:a16="http://schemas.microsoft.com/office/drawing/2014/main" id="{948EE19D-6199-4D96-AD09-BA174EAA71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65598" y="3724160"/>
                <a:ext cx="0" cy="847359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" name="Line 9">
              <a:extLst>
                <a:ext uri="{FF2B5EF4-FFF2-40B4-BE49-F238E27FC236}">
                  <a16:creationId xmlns:a16="http://schemas.microsoft.com/office/drawing/2014/main" id="{A49D631C-A591-4F65-BA0D-913CE681F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826" y="4559111"/>
              <a:ext cx="855805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Rectangle 3">
            <a:extLst>
              <a:ext uri="{FF2B5EF4-FFF2-40B4-BE49-F238E27FC236}">
                <a16:creationId xmlns:a16="http://schemas.microsoft.com/office/drawing/2014/main" id="{FAD16C15-CC26-4893-9441-4B11951B1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56" y="3738054"/>
            <a:ext cx="8928100" cy="99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36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068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099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132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fall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if </a:t>
            </a:r>
            <a:r>
              <a:rPr lang="en-US" altLang="zh-CN" sz="2000" b="1" i="1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 ≠ fall then </a:t>
            </a:r>
            <a:r>
              <a:rPr lang="en-US" altLang="zh-CN" sz="2000" b="1" i="1" dirty="0" err="1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else </a:t>
            </a:r>
            <a:r>
              <a:rPr lang="en-US" altLang="zh-CN" sz="2000" b="1" i="1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()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000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    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and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{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);}</a:t>
            </a:r>
            <a:endParaRPr lang="en-US" altLang="zh-CN" sz="20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2654" indent="-272654">
              <a:defRPr/>
            </a:pP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94FC401D-CB02-4141-9A01-E6C105AA6C3A}"/>
              </a:ext>
            </a:extLst>
          </p:cNvPr>
          <p:cNvSpPr/>
          <p:nvPr/>
        </p:nvSpPr>
        <p:spPr>
          <a:xfrm>
            <a:off x="4139952" y="3297305"/>
            <a:ext cx="432048" cy="360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4" name="标题 2">
            <a:extLst>
              <a:ext uri="{FF2B5EF4-FFF2-40B4-BE49-F238E27FC236}">
                <a16:creationId xmlns:a16="http://schemas.microsoft.com/office/drawing/2014/main" id="{A9E937BF-0063-4A5A-A929-8508DC84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7465" name="组合 5">
            <a:extLst>
              <a:ext uri="{FF2B5EF4-FFF2-40B4-BE49-F238E27FC236}">
                <a16:creationId xmlns:a16="http://schemas.microsoft.com/office/drawing/2014/main" id="{021A7915-8BF9-4B2F-A9E7-9F773BEB52F3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2" name="五边形 51">
              <a:extLst>
                <a:ext uri="{FF2B5EF4-FFF2-40B4-BE49-F238E27FC236}">
                  <a16:creationId xmlns:a16="http://schemas.microsoft.com/office/drawing/2014/main" id="{93E0F1D3-B3CA-4351-AA02-9C5F94E7AB63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47500" name="五边形 50">
              <a:extLst>
                <a:ext uri="{FF2B5EF4-FFF2-40B4-BE49-F238E27FC236}">
                  <a16:creationId xmlns:a16="http://schemas.microsoft.com/office/drawing/2014/main" id="{A4D85922-1300-42EA-8DDF-7A9E8080B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72624F5-C844-4CBE-987C-934A1A550BDD}"/>
              </a:ext>
            </a:extLst>
          </p:cNvPr>
          <p:cNvSpPr/>
          <p:nvPr/>
        </p:nvSpPr>
        <p:spPr>
          <a:xfrm>
            <a:off x="102402" y="827964"/>
            <a:ext cx="355421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if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&lt;100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||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&gt;200 &amp;&amp;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!=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y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	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=0;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Rectangle 67">
            <a:extLst>
              <a:ext uri="{FF2B5EF4-FFF2-40B4-BE49-F238E27FC236}">
                <a16:creationId xmlns:a16="http://schemas.microsoft.com/office/drawing/2014/main" id="{BE5C043D-8B75-49B1-972B-9EE526B6D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933" y="2974875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B.t = fall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57" name="Rectangle 66">
            <a:extLst>
              <a:ext uri="{FF2B5EF4-FFF2-40B4-BE49-F238E27FC236}">
                <a16:creationId xmlns:a16="http://schemas.microsoft.com/office/drawing/2014/main" id="{990892F0-58C5-4D5F-A086-8BE14C79B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987" y="2041492"/>
            <a:ext cx="11509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S.n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FC0A0F-BA79-4CFC-BA16-CED00429245A}"/>
              </a:ext>
            </a:extLst>
          </p:cNvPr>
          <p:cNvSpPr/>
          <p:nvPr/>
        </p:nvSpPr>
        <p:spPr>
          <a:xfrm>
            <a:off x="5508588" y="2677516"/>
            <a:ext cx="3635932" cy="1808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if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&lt;100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ifFalse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x&gt;2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00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ifFalse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x!=y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</a:p>
          <a:p>
            <a:pPr lvl="0"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x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=0</a:t>
            </a:r>
          </a:p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endParaRPr lang="en-US" altLang="zh-CN" sz="2200" b="1" baseline="-30000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1" name="Rectangle 69">
            <a:extLst>
              <a:ext uri="{FF2B5EF4-FFF2-40B4-BE49-F238E27FC236}">
                <a16:creationId xmlns:a16="http://schemas.microsoft.com/office/drawing/2014/main" id="{8F40B973-8D1D-4B3A-B8E8-6B03C85B3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116" y="3047111"/>
            <a:ext cx="1459063" cy="3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.n=L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2" name="Rectangle 67">
            <a:extLst>
              <a:ext uri="{FF2B5EF4-FFF2-40B4-BE49-F238E27FC236}">
                <a16:creationId xmlns:a16="http://schemas.microsoft.com/office/drawing/2014/main" id="{9DC0088F-D0B9-48D7-B67E-4B43FE30E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3524578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B.t = 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fall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Rectangle 67">
            <a:extLst>
              <a:ext uri="{FF2B5EF4-FFF2-40B4-BE49-F238E27FC236}">
                <a16:creationId xmlns:a16="http://schemas.microsoft.com/office/drawing/2014/main" id="{AA337359-40D5-4F92-9216-AFB27C9BE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426" y="3662908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B.t = fall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5" name="Rectangle 67">
            <a:extLst>
              <a:ext uri="{FF2B5EF4-FFF2-40B4-BE49-F238E27FC236}">
                <a16:creationId xmlns:a16="http://schemas.microsoft.com/office/drawing/2014/main" id="{A0BF795E-4181-4D1F-A78D-ED0D532AA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873" y="4279596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B.t = fall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6" name="Rectangle 67">
            <a:extLst>
              <a:ext uri="{FF2B5EF4-FFF2-40B4-BE49-F238E27FC236}">
                <a16:creationId xmlns:a16="http://schemas.microsoft.com/office/drawing/2014/main" id="{8F259493-E98E-4B44-93E2-33AFC0DFD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691" y="4413249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B.t = fall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4D5E2ED-F72E-4C41-8864-1F2D85DCFCA0}"/>
              </a:ext>
            </a:extLst>
          </p:cNvPr>
          <p:cNvSpPr/>
          <p:nvPr/>
        </p:nvSpPr>
        <p:spPr>
          <a:xfrm>
            <a:off x="3571264" y="42619"/>
            <a:ext cx="5892083" cy="28623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72654" lvl="0" indent="-272654" algn="just" eaLnBrk="1" hangingPunct="1">
              <a:buClr>
                <a:srgbClr val="31B6FD"/>
              </a:buClr>
              <a:buSzPct val="100000"/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fall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272654" lvl="0" indent="-272654" algn="just" eaLnBrk="1" hangingPunct="1">
              <a:buClr>
                <a:srgbClr val="31B6FD"/>
              </a:buClr>
              <a:buSzPct val="100000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   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then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baseline="-30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.next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</a:p>
          <a:p>
            <a:pPr lvl="0"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if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 ≠fall then B.true else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(); 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fall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or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 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);}</a:t>
            </a:r>
          </a:p>
          <a:p>
            <a:pPr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fall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if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≠ fall then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else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();}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and 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);}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654" lvl="0" indent="-272654" algn="just" eaLnBrk="1" hangingPunct="1">
              <a:buClr>
                <a:srgbClr val="31B6FD"/>
              </a:buClr>
              <a:buSzPct val="100000"/>
              <a:defRPr/>
            </a:pP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E9EF8C1-10EF-438D-A4E6-BB9B06DDB5EE}"/>
              </a:ext>
            </a:extLst>
          </p:cNvPr>
          <p:cNvGrpSpPr/>
          <p:nvPr/>
        </p:nvGrpSpPr>
        <p:grpSpPr>
          <a:xfrm>
            <a:off x="499442" y="1424044"/>
            <a:ext cx="5077166" cy="3684766"/>
            <a:chOff x="499442" y="1424044"/>
            <a:chExt cx="5077166" cy="368476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23295F8-D50C-4059-9689-5A0B58A4C5AD}"/>
                </a:ext>
              </a:extLst>
            </p:cNvPr>
            <p:cNvGrpSpPr/>
            <p:nvPr/>
          </p:nvGrpSpPr>
          <p:grpSpPr>
            <a:xfrm>
              <a:off x="499442" y="1424044"/>
              <a:ext cx="5077166" cy="3684766"/>
              <a:chOff x="499442" y="1424044"/>
              <a:chExt cx="5077166" cy="3684766"/>
            </a:xfrm>
          </p:grpSpPr>
          <p:sp>
            <p:nvSpPr>
              <p:cNvPr id="58" name="Line 32">
                <a:extLst>
                  <a:ext uri="{FF2B5EF4-FFF2-40B4-BE49-F238E27FC236}">
                    <a16:creationId xmlns:a16="http://schemas.microsoft.com/office/drawing/2014/main" id="{3FDB6F6F-7DC9-46EA-B385-F1BD3AD4C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0098" y="3998702"/>
                <a:ext cx="954593" cy="3666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78A1F97-76F9-4F8E-B772-EF120227BE46}"/>
                  </a:ext>
                </a:extLst>
              </p:cNvPr>
              <p:cNvGrpSpPr/>
              <p:nvPr/>
            </p:nvGrpSpPr>
            <p:grpSpPr>
              <a:xfrm>
                <a:off x="499442" y="1424044"/>
                <a:ext cx="5077166" cy="3684766"/>
                <a:chOff x="499442" y="1424044"/>
                <a:chExt cx="5077166" cy="3684766"/>
              </a:xfrm>
            </p:grpSpPr>
            <p:sp>
              <p:nvSpPr>
                <p:cNvPr id="247811" name="Rectangle 35">
                  <a:extLst>
                    <a:ext uri="{FF2B5EF4-FFF2-40B4-BE49-F238E27FC236}">
                      <a16:creationId xmlns:a16="http://schemas.microsoft.com/office/drawing/2014/main" id="{3DE2D5F5-FA7E-45E8-9041-20861D01EC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0585" y="2974875"/>
                  <a:ext cx="427038" cy="2174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8100" rIns="68580" bIns="8100"/>
                <a:lstStyle/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do</a:t>
                  </a:r>
                </a:p>
              </p:txBody>
            </p:sp>
            <p:sp>
              <p:nvSpPr>
                <p:cNvPr id="147468" name="Line 37">
                  <a:extLst>
                    <a:ext uri="{FF2B5EF4-FFF2-40B4-BE49-F238E27FC236}">
                      <a16:creationId xmlns:a16="http://schemas.microsoft.com/office/drawing/2014/main" id="{273986EE-8A16-42EC-81EA-1DEF70782B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0098" y="2415217"/>
                  <a:ext cx="1892202" cy="4856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69" name="Line 38">
                  <a:extLst>
                    <a:ext uri="{FF2B5EF4-FFF2-40B4-BE49-F238E27FC236}">
                      <a16:creationId xmlns:a16="http://schemas.microsoft.com/office/drawing/2014/main" id="{52E2B7FA-9C2A-4125-9448-2AF907566C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0098" y="2395630"/>
                  <a:ext cx="335642" cy="55289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71" name="Rectangle 50">
                  <a:extLst>
                    <a:ext uri="{FF2B5EF4-FFF2-40B4-BE49-F238E27FC236}">
                      <a16:creationId xmlns:a16="http://schemas.microsoft.com/office/drawing/2014/main" id="{94CA89BA-D5A0-4AFF-B764-5BD56F9121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9249" y="2948523"/>
                  <a:ext cx="430191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S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75" name="Rectangle 65">
                  <a:extLst>
                    <a:ext uri="{FF2B5EF4-FFF2-40B4-BE49-F238E27FC236}">
                      <a16:creationId xmlns:a16="http://schemas.microsoft.com/office/drawing/2014/main" id="{23484CE8-24CF-477E-B1C7-227176011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7459" y="2160193"/>
                  <a:ext cx="430191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S</a:t>
                  </a:r>
                </a:p>
              </p:txBody>
            </p:sp>
            <p:sp>
              <p:nvSpPr>
                <p:cNvPr id="147476" name="Line 38">
                  <a:extLst>
                    <a:ext uri="{FF2B5EF4-FFF2-40B4-BE49-F238E27FC236}">
                      <a16:creationId xmlns:a16="http://schemas.microsoft.com/office/drawing/2014/main" id="{8DF4E8EE-115D-4291-8526-34E1F8B499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67789" y="1730058"/>
                  <a:ext cx="1587" cy="4031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77" name="Rectangle 65">
                  <a:extLst>
                    <a:ext uri="{FF2B5EF4-FFF2-40B4-BE49-F238E27FC236}">
                      <a16:creationId xmlns:a16="http://schemas.microsoft.com/office/drawing/2014/main" id="{0009B140-5521-4A05-83CF-AEB234E196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4048" y="1424044"/>
                  <a:ext cx="430191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P</a:t>
                  </a:r>
                </a:p>
              </p:txBody>
            </p:sp>
            <p:sp>
              <p:nvSpPr>
                <p:cNvPr id="147478" name="Line 39">
                  <a:extLst>
                    <a:ext uri="{FF2B5EF4-FFF2-40B4-BE49-F238E27FC236}">
                      <a16:creationId xmlns:a16="http://schemas.microsoft.com/office/drawing/2014/main" id="{BB8A5F6A-2B55-4521-8674-CA3FA0776B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04456" y="2425170"/>
                  <a:ext cx="335642" cy="5104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79" name="Line 32">
                  <a:extLst>
                    <a:ext uri="{FF2B5EF4-FFF2-40B4-BE49-F238E27FC236}">
                      <a16:creationId xmlns:a16="http://schemas.microsoft.com/office/drawing/2014/main" id="{3A9C0424-AD6A-403A-96C3-406A9E3891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15123" y="3322250"/>
                  <a:ext cx="1189333" cy="30346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81" name="Rectangle 37">
                  <a:extLst>
                    <a:ext uri="{FF2B5EF4-FFF2-40B4-BE49-F238E27FC236}">
                      <a16:creationId xmlns:a16="http://schemas.microsoft.com/office/drawing/2014/main" id="{C0AA6FF5-2439-4E32-A43D-172516CCC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4555" y="3646041"/>
                  <a:ext cx="427016" cy="2174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82" name="Line 46">
                  <a:extLst>
                    <a:ext uri="{FF2B5EF4-FFF2-40B4-BE49-F238E27FC236}">
                      <a16:creationId xmlns:a16="http://schemas.microsoft.com/office/drawing/2014/main" id="{D515F373-D381-459E-A627-4AEBAB63B8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26472" y="4023798"/>
                  <a:ext cx="0" cy="18887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" name="Rectangle 58">
                  <a:extLst>
                    <a:ext uri="{FF2B5EF4-FFF2-40B4-BE49-F238E27FC236}">
                      <a16:creationId xmlns:a16="http://schemas.microsoft.com/office/drawing/2014/main" id="{36DB1998-FBFA-4B5A-856C-9EF2771C03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9052" y="4212677"/>
                  <a:ext cx="960459" cy="271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8100" rIns="68580" bIns="8100"/>
                <a:lstStyle/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x&lt;100</a:t>
                  </a:r>
                </a:p>
              </p:txBody>
            </p:sp>
            <p:sp>
              <p:nvSpPr>
                <p:cNvPr id="147484" name="Line 33">
                  <a:extLst>
                    <a:ext uri="{FF2B5EF4-FFF2-40B4-BE49-F238E27FC236}">
                      <a16:creationId xmlns:a16="http://schemas.microsoft.com/office/drawing/2014/main" id="{5F8B338D-33A1-4872-ACD9-A06FDEE7A1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90650" y="3322249"/>
                  <a:ext cx="459835" cy="3999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85" name="Rectangle 41">
                  <a:extLst>
                    <a:ext uri="{FF2B5EF4-FFF2-40B4-BE49-F238E27FC236}">
                      <a16:creationId xmlns:a16="http://schemas.microsoft.com/office/drawing/2014/main" id="{F1BF366B-2336-4422-B538-BE8B4311B5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8789" y="3757922"/>
                  <a:ext cx="431778" cy="2714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or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92" name="Rectangle 42">
                  <a:extLst>
                    <a:ext uri="{FF2B5EF4-FFF2-40B4-BE49-F238E27FC236}">
                      <a16:creationId xmlns:a16="http://schemas.microsoft.com/office/drawing/2014/main" id="{186701BC-DAB9-4774-8A01-9B074A38E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4372" y="3002880"/>
                  <a:ext cx="593725" cy="2678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(</a:t>
                  </a: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)</a:t>
                  </a:r>
                </a:p>
              </p:txBody>
            </p:sp>
            <p:sp>
              <p:nvSpPr>
                <p:cNvPr id="147493" name="Line 36">
                  <a:extLst>
                    <a:ext uri="{FF2B5EF4-FFF2-40B4-BE49-F238E27FC236}">
                      <a16:creationId xmlns:a16="http://schemas.microsoft.com/office/drawing/2014/main" id="{84E9DAA0-2FF8-457B-B9B7-45BB592D75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87139" y="2425171"/>
                  <a:ext cx="2252959" cy="3885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9" name="Rectangle 47">
                  <a:extLst>
                    <a:ext uri="{FF2B5EF4-FFF2-40B4-BE49-F238E27FC236}">
                      <a16:creationId xmlns:a16="http://schemas.microsoft.com/office/drawing/2014/main" id="{92036784-79B0-47A9-985B-5204C3758B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442" y="2839144"/>
                  <a:ext cx="755650" cy="271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8100" rIns="68580" bIns="8100"/>
                <a:lstStyle/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if</a:t>
                  </a:r>
                </a:p>
              </p:txBody>
            </p:sp>
            <p:sp>
              <p:nvSpPr>
                <p:cNvPr id="147495" name="Line 43">
                  <a:extLst>
                    <a:ext uri="{FF2B5EF4-FFF2-40B4-BE49-F238E27FC236}">
                      <a16:creationId xmlns:a16="http://schemas.microsoft.com/office/drawing/2014/main" id="{B90C5F44-3842-4ED1-BFBF-189541BC08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494924" y="3322248"/>
                  <a:ext cx="1418695" cy="35900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96" name="Rectangle 45">
                  <a:extLst>
                    <a:ext uri="{FF2B5EF4-FFF2-40B4-BE49-F238E27FC236}">
                      <a16:creationId xmlns:a16="http://schemas.microsoft.com/office/drawing/2014/main" id="{CD4E6A25-2527-43E1-8985-AEB4A1B67C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5689" y="3728875"/>
                  <a:ext cx="430190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97" name="Line 52">
                  <a:extLst>
                    <a:ext uri="{FF2B5EF4-FFF2-40B4-BE49-F238E27FC236}">
                      <a16:creationId xmlns:a16="http://schemas.microsoft.com/office/drawing/2014/main" id="{C2B23FAA-647B-4469-8F48-89E061BBA9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9271" y="4686334"/>
                  <a:ext cx="0" cy="18887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" name="Rectangle 64">
                  <a:extLst>
                    <a:ext uri="{FF2B5EF4-FFF2-40B4-BE49-F238E27FC236}">
                      <a16:creationId xmlns:a16="http://schemas.microsoft.com/office/drawing/2014/main" id="{1DB16787-0325-4D81-A873-C56CDC8495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5395" y="4841837"/>
                  <a:ext cx="811213" cy="2444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8100" rIns="68580" bIns="8100"/>
                <a:lstStyle/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x</a:t>
                  </a: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!</a:t>
                  </a: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=y</a:t>
                  </a:r>
                </a:p>
              </p:txBody>
            </p:sp>
            <p:sp>
              <p:nvSpPr>
                <p:cNvPr id="61" name="Rectangle 37">
                  <a:extLst>
                    <a:ext uri="{FF2B5EF4-FFF2-40B4-BE49-F238E27FC236}">
                      <a16:creationId xmlns:a16="http://schemas.microsoft.com/office/drawing/2014/main" id="{1AA8E30B-A65F-45FE-8262-229ABBF119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0238" y="4363802"/>
                  <a:ext cx="427016" cy="2174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Line 46">
                  <a:extLst>
                    <a:ext uri="{FF2B5EF4-FFF2-40B4-BE49-F238E27FC236}">
                      <a16:creationId xmlns:a16="http://schemas.microsoft.com/office/drawing/2014/main" id="{68F2EDDA-7A60-41B8-8CF1-9587D0129C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1103" y="4648469"/>
                  <a:ext cx="0" cy="18887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5" name="Rectangle 58">
                  <a:extLst>
                    <a:ext uri="{FF2B5EF4-FFF2-40B4-BE49-F238E27FC236}">
                      <a16:creationId xmlns:a16="http://schemas.microsoft.com/office/drawing/2014/main" id="{B1D10ACF-AB7D-49A1-8888-C082C05313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3683" y="4837348"/>
                  <a:ext cx="960459" cy="271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8100" rIns="68580" bIns="8100"/>
                <a:lstStyle/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x&gt;200</a:t>
                  </a:r>
                </a:p>
              </p:txBody>
            </p:sp>
            <p:sp>
              <p:nvSpPr>
                <p:cNvPr id="67" name="Line 33">
                  <a:extLst>
                    <a:ext uri="{FF2B5EF4-FFF2-40B4-BE49-F238E27FC236}">
                      <a16:creationId xmlns:a16="http://schemas.microsoft.com/office/drawing/2014/main" id="{A146FA33-F08E-4C6F-BDFB-F161C41C37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19831" y="3998700"/>
                  <a:ext cx="407467" cy="38699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" name="Rectangle 41">
                  <a:extLst>
                    <a:ext uri="{FF2B5EF4-FFF2-40B4-BE49-F238E27FC236}">
                      <a16:creationId xmlns:a16="http://schemas.microsoft.com/office/drawing/2014/main" id="{EE636A51-E223-4DAD-9F95-4545FB4E93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98473" y="4427007"/>
                  <a:ext cx="587076" cy="2174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and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Line 43">
                  <a:extLst>
                    <a:ext uri="{FF2B5EF4-FFF2-40B4-BE49-F238E27FC236}">
                      <a16:creationId xmlns:a16="http://schemas.microsoft.com/office/drawing/2014/main" id="{523D0B1C-C2BD-4722-90EC-CE5C1DF9C1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913619" y="3998700"/>
                  <a:ext cx="1214495" cy="3174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" name="Rectangle 45">
                  <a:extLst>
                    <a:ext uri="{FF2B5EF4-FFF2-40B4-BE49-F238E27FC236}">
                      <a16:creationId xmlns:a16="http://schemas.microsoft.com/office/drawing/2014/main" id="{AD91AEBC-81F9-459F-B3DC-72CF1DFF1A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7282" y="4406627"/>
                  <a:ext cx="430190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4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31" name="Rectangle 64">
              <a:extLst>
                <a:ext uri="{FF2B5EF4-FFF2-40B4-BE49-F238E27FC236}">
                  <a16:creationId xmlns:a16="http://schemas.microsoft.com/office/drawing/2014/main" id="{F3892FF8-8BBA-46A9-A39B-54FC31842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089" y="3350106"/>
              <a:ext cx="8112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x=</a:t>
              </a:r>
              <a:r>
                <a:rPr lang="en-US" altLang="zh-CN" sz="2000" b="1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AD58D8B-AF82-439B-A54F-FC778D8C95D8}"/>
                </a:ext>
              </a:extLst>
            </p:cNvPr>
            <p:cNvCxnSpPr>
              <a:stCxn id="71" idx="3"/>
            </p:cNvCxnSpPr>
            <p:nvPr/>
          </p:nvCxnSpPr>
          <p:spPr>
            <a:xfrm>
              <a:off x="4844179" y="3197165"/>
              <a:ext cx="0" cy="1983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矩形 131">
            <a:extLst>
              <a:ext uri="{FF2B5EF4-FFF2-40B4-BE49-F238E27FC236}">
                <a16:creationId xmlns:a16="http://schemas.microsoft.com/office/drawing/2014/main" id="{CE42E900-1967-4A9A-B1E7-954C63AEBAA2}"/>
              </a:ext>
            </a:extLst>
          </p:cNvPr>
          <p:cNvSpPr/>
          <p:nvPr/>
        </p:nvSpPr>
        <p:spPr>
          <a:xfrm>
            <a:off x="5536416" y="3678185"/>
            <a:ext cx="7809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2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 </a:t>
            </a: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：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47EB52-23F6-4ACD-BB83-7233C2D2630D}"/>
              </a:ext>
            </a:extLst>
          </p:cNvPr>
          <p:cNvSpPr/>
          <p:nvPr/>
        </p:nvSpPr>
        <p:spPr>
          <a:xfrm>
            <a:off x="5851487" y="3678184"/>
            <a:ext cx="593432" cy="430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2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 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07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71" grpId="0"/>
      <p:bldP spid="132" grpId="0"/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4" name="标题 2">
            <a:extLst>
              <a:ext uri="{FF2B5EF4-FFF2-40B4-BE49-F238E27FC236}">
                <a16:creationId xmlns:a16="http://schemas.microsoft.com/office/drawing/2014/main" id="{A9E937BF-0063-4A5A-A929-8508DC84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7465" name="组合 5">
            <a:extLst>
              <a:ext uri="{FF2B5EF4-FFF2-40B4-BE49-F238E27FC236}">
                <a16:creationId xmlns:a16="http://schemas.microsoft.com/office/drawing/2014/main" id="{021A7915-8BF9-4B2F-A9E7-9F773BEB52F3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2" name="五边形 51">
              <a:extLst>
                <a:ext uri="{FF2B5EF4-FFF2-40B4-BE49-F238E27FC236}">
                  <a16:creationId xmlns:a16="http://schemas.microsoft.com/office/drawing/2014/main" id="{93E0F1D3-B3CA-4351-AA02-9C5F94E7AB63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47500" name="五边形 50">
              <a:extLst>
                <a:ext uri="{FF2B5EF4-FFF2-40B4-BE49-F238E27FC236}">
                  <a16:creationId xmlns:a16="http://schemas.microsoft.com/office/drawing/2014/main" id="{A4D85922-1300-42EA-8DDF-7A9E8080B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72624F5-C844-4CBE-987C-934A1A550BDD}"/>
              </a:ext>
            </a:extLst>
          </p:cNvPr>
          <p:cNvSpPr/>
          <p:nvPr/>
        </p:nvSpPr>
        <p:spPr>
          <a:xfrm>
            <a:off x="102402" y="827964"/>
            <a:ext cx="355421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if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&lt;100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||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&gt;200 &amp;&amp;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!=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y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	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=0;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Rectangle 67">
            <a:extLst>
              <a:ext uri="{FF2B5EF4-FFF2-40B4-BE49-F238E27FC236}">
                <a16:creationId xmlns:a16="http://schemas.microsoft.com/office/drawing/2014/main" id="{BE5C043D-8B75-49B1-972B-9EE526B6D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933" y="2974875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B.t = fall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57" name="Rectangle 66">
            <a:extLst>
              <a:ext uri="{FF2B5EF4-FFF2-40B4-BE49-F238E27FC236}">
                <a16:creationId xmlns:a16="http://schemas.microsoft.com/office/drawing/2014/main" id="{990892F0-58C5-4D5F-A086-8BE14C79B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987" y="2041492"/>
            <a:ext cx="11509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S.n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FC0A0F-BA79-4CFC-BA16-CED00429245A}"/>
              </a:ext>
            </a:extLst>
          </p:cNvPr>
          <p:cNvSpPr/>
          <p:nvPr/>
        </p:nvSpPr>
        <p:spPr>
          <a:xfrm>
            <a:off x="5508588" y="2677516"/>
            <a:ext cx="3635932" cy="1808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if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&lt;100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ifFalse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x&gt;2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00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ifFalse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x!=y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x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=0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endParaRPr kumimoji="0" lang="en-US" altLang="zh-CN" sz="2200" b="1" i="0" u="none" strike="noStrike" kern="1200" cap="none" spc="0" normalizeH="0" baseline="-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1" name="Rectangle 69">
            <a:extLst>
              <a:ext uri="{FF2B5EF4-FFF2-40B4-BE49-F238E27FC236}">
                <a16:creationId xmlns:a16="http://schemas.microsoft.com/office/drawing/2014/main" id="{8F40B973-8D1D-4B3A-B8E8-6B03C85B3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116" y="3047111"/>
            <a:ext cx="1459063" cy="3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.n=L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2" name="Rectangle 67">
            <a:extLst>
              <a:ext uri="{FF2B5EF4-FFF2-40B4-BE49-F238E27FC236}">
                <a16:creationId xmlns:a16="http://schemas.microsoft.com/office/drawing/2014/main" id="{9DC0088F-D0B9-48D7-B67E-4B43FE30E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3524578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B.t = 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fall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Rectangle 67">
            <a:extLst>
              <a:ext uri="{FF2B5EF4-FFF2-40B4-BE49-F238E27FC236}">
                <a16:creationId xmlns:a16="http://schemas.microsoft.com/office/drawing/2014/main" id="{AA337359-40D5-4F92-9216-AFB27C9BE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426" y="3662908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B.t = fall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5" name="Rectangle 67">
            <a:extLst>
              <a:ext uri="{FF2B5EF4-FFF2-40B4-BE49-F238E27FC236}">
                <a16:creationId xmlns:a16="http://schemas.microsoft.com/office/drawing/2014/main" id="{A0BF795E-4181-4D1F-A78D-ED0D532AA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873" y="4279596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B.t = fall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6" name="Rectangle 67">
            <a:extLst>
              <a:ext uri="{FF2B5EF4-FFF2-40B4-BE49-F238E27FC236}">
                <a16:creationId xmlns:a16="http://schemas.microsoft.com/office/drawing/2014/main" id="{8F259493-E98E-4B44-93E2-33AFC0DFD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691" y="4413249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B.t = fall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4D5E2ED-F72E-4C41-8864-1F2D85DCFCA0}"/>
              </a:ext>
            </a:extLst>
          </p:cNvPr>
          <p:cNvSpPr/>
          <p:nvPr/>
        </p:nvSpPr>
        <p:spPr>
          <a:xfrm>
            <a:off x="3571264" y="42619"/>
            <a:ext cx="5892083" cy="28623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72654" marR="0" lvl="0" indent="-272654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B.true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fall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B.false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S.next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272654" marR="0" lvl="0" indent="-272654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then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kumimoji="0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.next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S.next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kumimoji="0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if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 ≠fall then B.true else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();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fall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fall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if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≠ fall then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else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();}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and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654" marR="0" lvl="0" indent="-272654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E9EF8C1-10EF-438D-A4E6-BB9B06DDB5EE}"/>
              </a:ext>
            </a:extLst>
          </p:cNvPr>
          <p:cNvGrpSpPr/>
          <p:nvPr/>
        </p:nvGrpSpPr>
        <p:grpSpPr>
          <a:xfrm>
            <a:off x="499442" y="1424044"/>
            <a:ext cx="5077166" cy="3684766"/>
            <a:chOff x="499442" y="1424044"/>
            <a:chExt cx="5077166" cy="368476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23295F8-D50C-4059-9689-5A0B58A4C5AD}"/>
                </a:ext>
              </a:extLst>
            </p:cNvPr>
            <p:cNvGrpSpPr/>
            <p:nvPr/>
          </p:nvGrpSpPr>
          <p:grpSpPr>
            <a:xfrm>
              <a:off x="499442" y="1424044"/>
              <a:ext cx="5077166" cy="3684766"/>
              <a:chOff x="499442" y="1424044"/>
              <a:chExt cx="5077166" cy="3684766"/>
            </a:xfrm>
          </p:grpSpPr>
          <p:sp>
            <p:nvSpPr>
              <p:cNvPr id="58" name="Line 32">
                <a:extLst>
                  <a:ext uri="{FF2B5EF4-FFF2-40B4-BE49-F238E27FC236}">
                    <a16:creationId xmlns:a16="http://schemas.microsoft.com/office/drawing/2014/main" id="{3FDB6F6F-7DC9-46EA-B385-F1BD3AD4C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0098" y="3998702"/>
                <a:ext cx="954593" cy="3666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78A1F97-76F9-4F8E-B772-EF120227BE46}"/>
                  </a:ext>
                </a:extLst>
              </p:cNvPr>
              <p:cNvGrpSpPr/>
              <p:nvPr/>
            </p:nvGrpSpPr>
            <p:grpSpPr>
              <a:xfrm>
                <a:off x="499442" y="1424044"/>
                <a:ext cx="5077166" cy="3684766"/>
                <a:chOff x="499442" y="1424044"/>
                <a:chExt cx="5077166" cy="3684766"/>
              </a:xfrm>
            </p:grpSpPr>
            <p:sp>
              <p:nvSpPr>
                <p:cNvPr id="247811" name="Rectangle 35">
                  <a:extLst>
                    <a:ext uri="{FF2B5EF4-FFF2-40B4-BE49-F238E27FC236}">
                      <a16:creationId xmlns:a16="http://schemas.microsoft.com/office/drawing/2014/main" id="{3DE2D5F5-FA7E-45E8-9041-20861D01EC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0585" y="2974875"/>
                  <a:ext cx="427038" cy="2174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8100" rIns="68580" bIns="8100"/>
                <a:lstStyle/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do</a:t>
                  </a:r>
                </a:p>
              </p:txBody>
            </p:sp>
            <p:sp>
              <p:nvSpPr>
                <p:cNvPr id="147468" name="Line 37">
                  <a:extLst>
                    <a:ext uri="{FF2B5EF4-FFF2-40B4-BE49-F238E27FC236}">
                      <a16:creationId xmlns:a16="http://schemas.microsoft.com/office/drawing/2014/main" id="{273986EE-8A16-42EC-81EA-1DEF70782B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0098" y="2415217"/>
                  <a:ext cx="1892202" cy="4856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69" name="Line 38">
                  <a:extLst>
                    <a:ext uri="{FF2B5EF4-FFF2-40B4-BE49-F238E27FC236}">
                      <a16:creationId xmlns:a16="http://schemas.microsoft.com/office/drawing/2014/main" id="{52E2B7FA-9C2A-4125-9448-2AF907566C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0098" y="2395630"/>
                  <a:ext cx="335642" cy="55289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71" name="Rectangle 50">
                  <a:extLst>
                    <a:ext uri="{FF2B5EF4-FFF2-40B4-BE49-F238E27FC236}">
                      <a16:creationId xmlns:a16="http://schemas.microsoft.com/office/drawing/2014/main" id="{94CA89BA-D5A0-4AFF-B764-5BD56F9121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9249" y="2948523"/>
                  <a:ext cx="430191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S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75" name="Rectangle 65">
                  <a:extLst>
                    <a:ext uri="{FF2B5EF4-FFF2-40B4-BE49-F238E27FC236}">
                      <a16:creationId xmlns:a16="http://schemas.microsoft.com/office/drawing/2014/main" id="{23484CE8-24CF-477E-B1C7-227176011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7459" y="2160193"/>
                  <a:ext cx="430191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S</a:t>
                  </a:r>
                </a:p>
              </p:txBody>
            </p:sp>
            <p:sp>
              <p:nvSpPr>
                <p:cNvPr id="147476" name="Line 38">
                  <a:extLst>
                    <a:ext uri="{FF2B5EF4-FFF2-40B4-BE49-F238E27FC236}">
                      <a16:creationId xmlns:a16="http://schemas.microsoft.com/office/drawing/2014/main" id="{8DF4E8EE-115D-4291-8526-34E1F8B499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67789" y="1730058"/>
                  <a:ext cx="1587" cy="4031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77" name="Rectangle 65">
                  <a:extLst>
                    <a:ext uri="{FF2B5EF4-FFF2-40B4-BE49-F238E27FC236}">
                      <a16:creationId xmlns:a16="http://schemas.microsoft.com/office/drawing/2014/main" id="{0009B140-5521-4A05-83CF-AEB234E196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4048" y="1424044"/>
                  <a:ext cx="430191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P</a:t>
                  </a:r>
                </a:p>
              </p:txBody>
            </p:sp>
            <p:sp>
              <p:nvSpPr>
                <p:cNvPr id="147478" name="Line 39">
                  <a:extLst>
                    <a:ext uri="{FF2B5EF4-FFF2-40B4-BE49-F238E27FC236}">
                      <a16:creationId xmlns:a16="http://schemas.microsoft.com/office/drawing/2014/main" id="{BB8A5F6A-2B55-4521-8674-CA3FA0776B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04456" y="2425170"/>
                  <a:ext cx="335642" cy="5104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79" name="Line 32">
                  <a:extLst>
                    <a:ext uri="{FF2B5EF4-FFF2-40B4-BE49-F238E27FC236}">
                      <a16:creationId xmlns:a16="http://schemas.microsoft.com/office/drawing/2014/main" id="{3A9C0424-AD6A-403A-96C3-406A9E3891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15123" y="3322250"/>
                  <a:ext cx="1189333" cy="30346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81" name="Rectangle 37">
                  <a:extLst>
                    <a:ext uri="{FF2B5EF4-FFF2-40B4-BE49-F238E27FC236}">
                      <a16:creationId xmlns:a16="http://schemas.microsoft.com/office/drawing/2014/main" id="{C0AA6FF5-2439-4E32-A43D-172516CCC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4555" y="3646041"/>
                  <a:ext cx="427016" cy="2174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82" name="Line 46">
                  <a:extLst>
                    <a:ext uri="{FF2B5EF4-FFF2-40B4-BE49-F238E27FC236}">
                      <a16:creationId xmlns:a16="http://schemas.microsoft.com/office/drawing/2014/main" id="{D515F373-D381-459E-A627-4AEBAB63B8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26472" y="4023798"/>
                  <a:ext cx="0" cy="18887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" name="Rectangle 58">
                  <a:extLst>
                    <a:ext uri="{FF2B5EF4-FFF2-40B4-BE49-F238E27FC236}">
                      <a16:creationId xmlns:a16="http://schemas.microsoft.com/office/drawing/2014/main" id="{36DB1998-FBFA-4B5A-856C-9EF2771C03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9052" y="4212677"/>
                  <a:ext cx="960459" cy="271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8100" rIns="68580" bIns="8100"/>
                <a:lstStyle/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x&lt;100</a:t>
                  </a:r>
                </a:p>
              </p:txBody>
            </p:sp>
            <p:sp>
              <p:nvSpPr>
                <p:cNvPr id="147484" name="Line 33">
                  <a:extLst>
                    <a:ext uri="{FF2B5EF4-FFF2-40B4-BE49-F238E27FC236}">
                      <a16:creationId xmlns:a16="http://schemas.microsoft.com/office/drawing/2014/main" id="{5F8B338D-33A1-4872-ACD9-A06FDEE7A1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90650" y="3322249"/>
                  <a:ext cx="459835" cy="3999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85" name="Rectangle 41">
                  <a:extLst>
                    <a:ext uri="{FF2B5EF4-FFF2-40B4-BE49-F238E27FC236}">
                      <a16:creationId xmlns:a16="http://schemas.microsoft.com/office/drawing/2014/main" id="{F1BF366B-2336-4422-B538-BE8B4311B5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8789" y="3757922"/>
                  <a:ext cx="431778" cy="2714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or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92" name="Rectangle 42">
                  <a:extLst>
                    <a:ext uri="{FF2B5EF4-FFF2-40B4-BE49-F238E27FC236}">
                      <a16:creationId xmlns:a16="http://schemas.microsoft.com/office/drawing/2014/main" id="{186701BC-DAB9-4774-8A01-9B074A38E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4372" y="3002880"/>
                  <a:ext cx="593725" cy="2678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(</a:t>
                  </a: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)</a:t>
                  </a:r>
                </a:p>
              </p:txBody>
            </p:sp>
            <p:sp>
              <p:nvSpPr>
                <p:cNvPr id="147493" name="Line 36">
                  <a:extLst>
                    <a:ext uri="{FF2B5EF4-FFF2-40B4-BE49-F238E27FC236}">
                      <a16:creationId xmlns:a16="http://schemas.microsoft.com/office/drawing/2014/main" id="{84E9DAA0-2FF8-457B-B9B7-45BB592D75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87139" y="2425171"/>
                  <a:ext cx="2252959" cy="3885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9" name="Rectangle 47">
                  <a:extLst>
                    <a:ext uri="{FF2B5EF4-FFF2-40B4-BE49-F238E27FC236}">
                      <a16:creationId xmlns:a16="http://schemas.microsoft.com/office/drawing/2014/main" id="{92036784-79B0-47A9-985B-5204C3758B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442" y="2839144"/>
                  <a:ext cx="755650" cy="271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8100" rIns="68580" bIns="8100"/>
                <a:lstStyle/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if</a:t>
                  </a:r>
                </a:p>
              </p:txBody>
            </p:sp>
            <p:sp>
              <p:nvSpPr>
                <p:cNvPr id="147495" name="Line 43">
                  <a:extLst>
                    <a:ext uri="{FF2B5EF4-FFF2-40B4-BE49-F238E27FC236}">
                      <a16:creationId xmlns:a16="http://schemas.microsoft.com/office/drawing/2014/main" id="{B90C5F44-3842-4ED1-BFBF-189541BC08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494924" y="3322248"/>
                  <a:ext cx="1418695" cy="35900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96" name="Rectangle 45">
                  <a:extLst>
                    <a:ext uri="{FF2B5EF4-FFF2-40B4-BE49-F238E27FC236}">
                      <a16:creationId xmlns:a16="http://schemas.microsoft.com/office/drawing/2014/main" id="{CD4E6A25-2527-43E1-8985-AEB4A1B67C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5689" y="3728875"/>
                  <a:ext cx="430190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97" name="Line 52">
                  <a:extLst>
                    <a:ext uri="{FF2B5EF4-FFF2-40B4-BE49-F238E27FC236}">
                      <a16:creationId xmlns:a16="http://schemas.microsoft.com/office/drawing/2014/main" id="{C2B23FAA-647B-4469-8F48-89E061BBA9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9271" y="4686334"/>
                  <a:ext cx="0" cy="18887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" name="Rectangle 64">
                  <a:extLst>
                    <a:ext uri="{FF2B5EF4-FFF2-40B4-BE49-F238E27FC236}">
                      <a16:creationId xmlns:a16="http://schemas.microsoft.com/office/drawing/2014/main" id="{1DB16787-0325-4D81-A873-C56CDC8495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5395" y="4841837"/>
                  <a:ext cx="811213" cy="2444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8100" rIns="68580" bIns="8100"/>
                <a:lstStyle/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x</a:t>
                  </a: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!</a:t>
                  </a: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=y</a:t>
                  </a:r>
                </a:p>
              </p:txBody>
            </p:sp>
            <p:sp>
              <p:nvSpPr>
                <p:cNvPr id="61" name="Rectangle 37">
                  <a:extLst>
                    <a:ext uri="{FF2B5EF4-FFF2-40B4-BE49-F238E27FC236}">
                      <a16:creationId xmlns:a16="http://schemas.microsoft.com/office/drawing/2014/main" id="{1AA8E30B-A65F-45FE-8262-229ABBF119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0238" y="4363802"/>
                  <a:ext cx="427016" cy="2174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Line 46">
                  <a:extLst>
                    <a:ext uri="{FF2B5EF4-FFF2-40B4-BE49-F238E27FC236}">
                      <a16:creationId xmlns:a16="http://schemas.microsoft.com/office/drawing/2014/main" id="{68F2EDDA-7A60-41B8-8CF1-9587D0129C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1103" y="4648469"/>
                  <a:ext cx="0" cy="18887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5" name="Rectangle 58">
                  <a:extLst>
                    <a:ext uri="{FF2B5EF4-FFF2-40B4-BE49-F238E27FC236}">
                      <a16:creationId xmlns:a16="http://schemas.microsoft.com/office/drawing/2014/main" id="{B1D10ACF-AB7D-49A1-8888-C082C05313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3683" y="4837348"/>
                  <a:ext cx="960459" cy="271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8100" rIns="68580" bIns="8100"/>
                <a:lstStyle/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x&gt;200</a:t>
                  </a:r>
                </a:p>
              </p:txBody>
            </p:sp>
            <p:sp>
              <p:nvSpPr>
                <p:cNvPr id="67" name="Line 33">
                  <a:extLst>
                    <a:ext uri="{FF2B5EF4-FFF2-40B4-BE49-F238E27FC236}">
                      <a16:creationId xmlns:a16="http://schemas.microsoft.com/office/drawing/2014/main" id="{A146FA33-F08E-4C6F-BDFB-F161C41C37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19831" y="3998700"/>
                  <a:ext cx="407467" cy="38699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" name="Rectangle 41">
                  <a:extLst>
                    <a:ext uri="{FF2B5EF4-FFF2-40B4-BE49-F238E27FC236}">
                      <a16:creationId xmlns:a16="http://schemas.microsoft.com/office/drawing/2014/main" id="{EE636A51-E223-4DAD-9F95-4545FB4E93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98473" y="4427007"/>
                  <a:ext cx="587076" cy="2174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and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Line 43">
                  <a:extLst>
                    <a:ext uri="{FF2B5EF4-FFF2-40B4-BE49-F238E27FC236}">
                      <a16:creationId xmlns:a16="http://schemas.microsoft.com/office/drawing/2014/main" id="{523D0B1C-C2BD-4722-90EC-CE5C1DF9C1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913619" y="3998700"/>
                  <a:ext cx="1214495" cy="3174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" name="Rectangle 45">
                  <a:extLst>
                    <a:ext uri="{FF2B5EF4-FFF2-40B4-BE49-F238E27FC236}">
                      <a16:creationId xmlns:a16="http://schemas.microsoft.com/office/drawing/2014/main" id="{AD91AEBC-81F9-459F-B3DC-72CF1DFF1A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7282" y="4406627"/>
                  <a:ext cx="430190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4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31" name="Rectangle 64">
              <a:extLst>
                <a:ext uri="{FF2B5EF4-FFF2-40B4-BE49-F238E27FC236}">
                  <a16:creationId xmlns:a16="http://schemas.microsoft.com/office/drawing/2014/main" id="{F3892FF8-8BBA-46A9-A39B-54FC31842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089" y="3350106"/>
              <a:ext cx="8112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x=0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AD58D8B-AF82-439B-A54F-FC778D8C95D8}"/>
                </a:ext>
              </a:extLst>
            </p:cNvPr>
            <p:cNvCxnSpPr>
              <a:stCxn id="71" idx="3"/>
            </p:cNvCxnSpPr>
            <p:nvPr/>
          </p:nvCxnSpPr>
          <p:spPr>
            <a:xfrm>
              <a:off x="4844179" y="3197165"/>
              <a:ext cx="0" cy="1983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E76032C8-0BC7-44F0-A443-1DAA3A4A4F71}"/>
              </a:ext>
            </a:extLst>
          </p:cNvPr>
          <p:cNvSpPr/>
          <p:nvPr/>
        </p:nvSpPr>
        <p:spPr>
          <a:xfrm>
            <a:off x="5793784" y="4079690"/>
            <a:ext cx="7809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47EB52-23F6-4ACD-BB83-7233C2D2630D}"/>
              </a:ext>
            </a:extLst>
          </p:cNvPr>
          <p:cNvSpPr/>
          <p:nvPr/>
        </p:nvSpPr>
        <p:spPr>
          <a:xfrm>
            <a:off x="5851487" y="3678184"/>
            <a:ext cx="593432" cy="430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: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11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4" name="标题 2">
            <a:extLst>
              <a:ext uri="{FF2B5EF4-FFF2-40B4-BE49-F238E27FC236}">
                <a16:creationId xmlns:a16="http://schemas.microsoft.com/office/drawing/2014/main" id="{A9E937BF-0063-4A5A-A929-8508DC84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7465" name="组合 5">
            <a:extLst>
              <a:ext uri="{FF2B5EF4-FFF2-40B4-BE49-F238E27FC236}">
                <a16:creationId xmlns:a16="http://schemas.microsoft.com/office/drawing/2014/main" id="{021A7915-8BF9-4B2F-A9E7-9F773BEB52F3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2" name="五边形 51">
              <a:extLst>
                <a:ext uri="{FF2B5EF4-FFF2-40B4-BE49-F238E27FC236}">
                  <a16:creationId xmlns:a16="http://schemas.microsoft.com/office/drawing/2014/main" id="{93E0F1D3-B3CA-4351-AA02-9C5F94E7AB63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47500" name="五边形 50">
              <a:extLst>
                <a:ext uri="{FF2B5EF4-FFF2-40B4-BE49-F238E27FC236}">
                  <a16:creationId xmlns:a16="http://schemas.microsoft.com/office/drawing/2014/main" id="{A4D85922-1300-42EA-8DDF-7A9E8080B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72624F5-C844-4CBE-987C-934A1A550BDD}"/>
              </a:ext>
            </a:extLst>
          </p:cNvPr>
          <p:cNvSpPr/>
          <p:nvPr/>
        </p:nvSpPr>
        <p:spPr>
          <a:xfrm>
            <a:off x="102402" y="827964"/>
            <a:ext cx="355421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30000"/>
              </a:spcBef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if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&gt;200 &amp;&amp;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!=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y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||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&lt;100 )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	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=0;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Rectangle 67">
            <a:extLst>
              <a:ext uri="{FF2B5EF4-FFF2-40B4-BE49-F238E27FC236}">
                <a16:creationId xmlns:a16="http://schemas.microsoft.com/office/drawing/2014/main" id="{BE5C043D-8B75-49B1-972B-9EE526B6D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238" y="2934242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B.t = fall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57" name="Rectangle 66">
            <a:extLst>
              <a:ext uri="{FF2B5EF4-FFF2-40B4-BE49-F238E27FC236}">
                <a16:creationId xmlns:a16="http://schemas.microsoft.com/office/drawing/2014/main" id="{990892F0-58C5-4D5F-A086-8BE14C79B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754" y="2055630"/>
            <a:ext cx="1150937" cy="26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S.n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FC0A0F-BA79-4CFC-BA16-CED00429245A}"/>
              </a:ext>
            </a:extLst>
          </p:cNvPr>
          <p:cNvSpPr/>
          <p:nvPr/>
        </p:nvSpPr>
        <p:spPr>
          <a:xfrm>
            <a:off x="5419302" y="3212718"/>
            <a:ext cx="3635932" cy="1783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ifFalse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x&gt;2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00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3</a:t>
            </a:r>
          </a:p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if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x!=y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2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ifFalse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&lt;100 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x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=0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endParaRPr kumimoji="0" lang="en-US" altLang="zh-CN" sz="2200" b="1" i="0" u="none" strike="noStrike" kern="1200" cap="none" spc="0" normalizeH="0" baseline="-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1" name="Rectangle 69">
            <a:extLst>
              <a:ext uri="{FF2B5EF4-FFF2-40B4-BE49-F238E27FC236}">
                <a16:creationId xmlns:a16="http://schemas.microsoft.com/office/drawing/2014/main" id="{8F40B973-8D1D-4B3A-B8E8-6B03C85B3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554" y="3040268"/>
            <a:ext cx="1459063" cy="3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.n=L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2" name="Rectangle 67">
            <a:extLst>
              <a:ext uri="{FF2B5EF4-FFF2-40B4-BE49-F238E27FC236}">
                <a16:creationId xmlns:a16="http://schemas.microsoft.com/office/drawing/2014/main" id="{9DC0088F-D0B9-48D7-B67E-4B43FE30E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6" y="3533092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B.t = 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fall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Rectangle 67">
            <a:extLst>
              <a:ext uri="{FF2B5EF4-FFF2-40B4-BE49-F238E27FC236}">
                <a16:creationId xmlns:a16="http://schemas.microsoft.com/office/drawing/2014/main" id="{AA337359-40D5-4F92-9216-AFB27C9BE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006" y="3662283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B.t = fall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5" name="Rectangle 67">
            <a:extLst>
              <a:ext uri="{FF2B5EF4-FFF2-40B4-BE49-F238E27FC236}">
                <a16:creationId xmlns:a16="http://schemas.microsoft.com/office/drawing/2014/main" id="{A0BF795E-4181-4D1F-A78D-ED0D532AA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445" y="4331073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just">
              <a:lnSpc>
                <a:spcPct val="80000"/>
              </a:lnSpc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B.t =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algn="just">
              <a:lnSpc>
                <a:spcPct val="80000"/>
              </a:lnSpc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= fall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Rectangle 67">
            <a:extLst>
              <a:ext uri="{FF2B5EF4-FFF2-40B4-BE49-F238E27FC236}">
                <a16:creationId xmlns:a16="http://schemas.microsoft.com/office/drawing/2014/main" id="{8F259493-E98E-4B44-93E2-33AFC0DFD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66" y="4331072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B.t = fall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4D5E2ED-F72E-4C41-8864-1F2D85DCFCA0}"/>
              </a:ext>
            </a:extLst>
          </p:cNvPr>
          <p:cNvSpPr/>
          <p:nvPr/>
        </p:nvSpPr>
        <p:spPr>
          <a:xfrm>
            <a:off x="3571264" y="42619"/>
            <a:ext cx="5892083" cy="28623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72654" marR="0" lvl="0" indent="-272654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B.true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fall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B.false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S.next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272654" marR="0" lvl="0" indent="-272654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then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kumimoji="0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.next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S.next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kumimoji="0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if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 ≠fall then B.true else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();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fall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);}</a:t>
            </a:r>
          </a:p>
          <a:p>
            <a:pPr lvl="0"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fall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if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≠ fall then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else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();}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and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{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654" marR="0" lvl="0" indent="-272654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E9EF8C1-10EF-438D-A4E6-BB9B06DDB5EE}"/>
              </a:ext>
            </a:extLst>
          </p:cNvPr>
          <p:cNvGrpSpPr/>
          <p:nvPr/>
        </p:nvGrpSpPr>
        <p:grpSpPr>
          <a:xfrm>
            <a:off x="763053" y="1422441"/>
            <a:ext cx="4482965" cy="3715378"/>
            <a:chOff x="206909" y="1372085"/>
            <a:chExt cx="4482965" cy="371537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23295F8-D50C-4059-9689-5A0B58A4C5AD}"/>
                </a:ext>
              </a:extLst>
            </p:cNvPr>
            <p:cNvGrpSpPr/>
            <p:nvPr/>
          </p:nvGrpSpPr>
          <p:grpSpPr>
            <a:xfrm>
              <a:off x="206909" y="1372085"/>
              <a:ext cx="4206530" cy="3715378"/>
              <a:chOff x="206909" y="1372085"/>
              <a:chExt cx="4206530" cy="3715378"/>
            </a:xfrm>
          </p:grpSpPr>
          <p:sp>
            <p:nvSpPr>
              <p:cNvPr id="58" name="Line 32">
                <a:extLst>
                  <a:ext uri="{FF2B5EF4-FFF2-40B4-BE49-F238E27FC236}">
                    <a16:creationId xmlns:a16="http://schemas.microsoft.com/office/drawing/2014/main" id="{3FDB6F6F-7DC9-46EA-B385-F1BD3AD4C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5004" y="3987903"/>
                <a:ext cx="665616" cy="28894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78A1F97-76F9-4F8E-B772-EF120227BE46}"/>
                  </a:ext>
                </a:extLst>
              </p:cNvPr>
              <p:cNvGrpSpPr/>
              <p:nvPr/>
            </p:nvGrpSpPr>
            <p:grpSpPr>
              <a:xfrm>
                <a:off x="206909" y="1372085"/>
                <a:ext cx="4206530" cy="3715378"/>
                <a:chOff x="206909" y="1372085"/>
                <a:chExt cx="4206530" cy="3715378"/>
              </a:xfrm>
            </p:grpSpPr>
            <p:sp>
              <p:nvSpPr>
                <p:cNvPr id="247811" name="Rectangle 35">
                  <a:extLst>
                    <a:ext uri="{FF2B5EF4-FFF2-40B4-BE49-F238E27FC236}">
                      <a16:creationId xmlns:a16="http://schemas.microsoft.com/office/drawing/2014/main" id="{3DE2D5F5-FA7E-45E8-9041-20861D01EC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3801" y="2902137"/>
                  <a:ext cx="427038" cy="2174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8100" rIns="68580" bIns="8100"/>
                <a:lstStyle/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do</a:t>
                  </a:r>
                </a:p>
              </p:txBody>
            </p:sp>
            <p:sp>
              <p:nvSpPr>
                <p:cNvPr id="147468" name="Line 37">
                  <a:extLst>
                    <a:ext uri="{FF2B5EF4-FFF2-40B4-BE49-F238E27FC236}">
                      <a16:creationId xmlns:a16="http://schemas.microsoft.com/office/drawing/2014/main" id="{273986EE-8A16-42EC-81EA-1DEF70782B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0650" y="2395179"/>
                  <a:ext cx="1690056" cy="55345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69" name="Line 38">
                  <a:extLst>
                    <a:ext uri="{FF2B5EF4-FFF2-40B4-BE49-F238E27FC236}">
                      <a16:creationId xmlns:a16="http://schemas.microsoft.com/office/drawing/2014/main" id="{52E2B7FA-9C2A-4125-9448-2AF907566C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1940" y="2381207"/>
                  <a:ext cx="648796" cy="6216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71" name="Rectangle 50">
                  <a:extLst>
                    <a:ext uri="{FF2B5EF4-FFF2-40B4-BE49-F238E27FC236}">
                      <a16:creationId xmlns:a16="http://schemas.microsoft.com/office/drawing/2014/main" id="{94CA89BA-D5A0-4AFF-B764-5BD56F9121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3248" y="2984712"/>
                  <a:ext cx="430191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S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75" name="Rectangle 65">
                  <a:extLst>
                    <a:ext uri="{FF2B5EF4-FFF2-40B4-BE49-F238E27FC236}">
                      <a16:creationId xmlns:a16="http://schemas.microsoft.com/office/drawing/2014/main" id="{23484CE8-24CF-477E-B1C7-227176011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9164" y="2128380"/>
                  <a:ext cx="430191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S</a:t>
                  </a:r>
                </a:p>
              </p:txBody>
            </p:sp>
            <p:sp>
              <p:nvSpPr>
                <p:cNvPr id="147476" name="Line 38">
                  <a:extLst>
                    <a:ext uri="{FF2B5EF4-FFF2-40B4-BE49-F238E27FC236}">
                      <a16:creationId xmlns:a16="http://schemas.microsoft.com/office/drawing/2014/main" id="{8DF4E8EE-115D-4291-8526-34E1F8B499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13212" y="1658694"/>
                  <a:ext cx="1587" cy="4031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77" name="Rectangle 65">
                  <a:extLst>
                    <a:ext uri="{FF2B5EF4-FFF2-40B4-BE49-F238E27FC236}">
                      <a16:creationId xmlns:a16="http://schemas.microsoft.com/office/drawing/2014/main" id="{0009B140-5521-4A05-83CF-AEB234E196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9164" y="1372085"/>
                  <a:ext cx="430191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P</a:t>
                  </a:r>
                </a:p>
              </p:txBody>
            </p:sp>
            <p:sp>
              <p:nvSpPr>
                <p:cNvPr id="147478" name="Line 39">
                  <a:extLst>
                    <a:ext uri="{FF2B5EF4-FFF2-40B4-BE49-F238E27FC236}">
                      <a16:creationId xmlns:a16="http://schemas.microsoft.com/office/drawing/2014/main" id="{BB8A5F6A-2B55-4521-8674-CA3FA0776B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1940" y="2381207"/>
                  <a:ext cx="202516" cy="55445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79" name="Line 32">
                  <a:extLst>
                    <a:ext uri="{FF2B5EF4-FFF2-40B4-BE49-F238E27FC236}">
                      <a16:creationId xmlns:a16="http://schemas.microsoft.com/office/drawing/2014/main" id="{3A9C0424-AD6A-403A-96C3-406A9E3891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15123" y="3322250"/>
                  <a:ext cx="1189333" cy="30346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81" name="Rectangle 37">
                  <a:extLst>
                    <a:ext uri="{FF2B5EF4-FFF2-40B4-BE49-F238E27FC236}">
                      <a16:creationId xmlns:a16="http://schemas.microsoft.com/office/drawing/2014/main" id="{C0AA6FF5-2439-4E32-A43D-172516CCC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4555" y="3646041"/>
                  <a:ext cx="427016" cy="2174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82" name="Line 46">
                  <a:extLst>
                    <a:ext uri="{FF2B5EF4-FFF2-40B4-BE49-F238E27FC236}">
                      <a16:creationId xmlns:a16="http://schemas.microsoft.com/office/drawing/2014/main" id="{D515F373-D381-459E-A627-4AEBAB63B8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4044" y="4633657"/>
                  <a:ext cx="0" cy="18887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" name="Rectangle 58">
                  <a:extLst>
                    <a:ext uri="{FF2B5EF4-FFF2-40B4-BE49-F238E27FC236}">
                      <a16:creationId xmlns:a16="http://schemas.microsoft.com/office/drawing/2014/main" id="{36DB1998-FBFA-4B5A-856C-9EF2771C03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5259" y="4283784"/>
                  <a:ext cx="960459" cy="271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8100" rIns="68580" bIns="8100"/>
                <a:lstStyle/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x&lt;100</a:t>
                  </a:r>
                </a:p>
              </p:txBody>
            </p:sp>
            <p:sp>
              <p:nvSpPr>
                <p:cNvPr id="147484" name="Line 33">
                  <a:extLst>
                    <a:ext uri="{FF2B5EF4-FFF2-40B4-BE49-F238E27FC236}">
                      <a16:creationId xmlns:a16="http://schemas.microsoft.com/office/drawing/2014/main" id="{5F8B338D-33A1-4872-ACD9-A06FDEE7A1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90650" y="3322249"/>
                  <a:ext cx="459835" cy="3999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85" name="Rectangle 41">
                  <a:extLst>
                    <a:ext uri="{FF2B5EF4-FFF2-40B4-BE49-F238E27FC236}">
                      <a16:creationId xmlns:a16="http://schemas.microsoft.com/office/drawing/2014/main" id="{F1BF366B-2336-4422-B538-BE8B4311B5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8789" y="3757922"/>
                  <a:ext cx="431778" cy="2714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or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92" name="Rectangle 42">
                  <a:extLst>
                    <a:ext uri="{FF2B5EF4-FFF2-40B4-BE49-F238E27FC236}">
                      <a16:creationId xmlns:a16="http://schemas.microsoft.com/office/drawing/2014/main" id="{186701BC-DAB9-4774-8A01-9B074A38E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4372" y="3002880"/>
                  <a:ext cx="593725" cy="2678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(</a:t>
                  </a: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)</a:t>
                  </a:r>
                </a:p>
              </p:txBody>
            </p:sp>
            <p:sp>
              <p:nvSpPr>
                <p:cNvPr id="147493" name="Line 36">
                  <a:extLst>
                    <a:ext uri="{FF2B5EF4-FFF2-40B4-BE49-F238E27FC236}">
                      <a16:creationId xmlns:a16="http://schemas.microsoft.com/office/drawing/2014/main" id="{84E9DAA0-2FF8-457B-B9B7-45BB592D75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08494" y="2398206"/>
                  <a:ext cx="1693446" cy="41486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9" name="Rectangle 47">
                  <a:extLst>
                    <a:ext uri="{FF2B5EF4-FFF2-40B4-BE49-F238E27FC236}">
                      <a16:creationId xmlns:a16="http://schemas.microsoft.com/office/drawing/2014/main" id="{92036784-79B0-47A9-985B-5204C3758B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442" y="2839144"/>
                  <a:ext cx="755650" cy="271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8100" rIns="68580" bIns="8100"/>
                <a:lstStyle/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if</a:t>
                  </a:r>
                </a:p>
              </p:txBody>
            </p:sp>
            <p:sp>
              <p:nvSpPr>
                <p:cNvPr id="147495" name="Line 43">
                  <a:extLst>
                    <a:ext uri="{FF2B5EF4-FFF2-40B4-BE49-F238E27FC236}">
                      <a16:creationId xmlns:a16="http://schemas.microsoft.com/office/drawing/2014/main" id="{B90C5F44-3842-4ED1-BFBF-189541BC08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494924" y="3322247"/>
                  <a:ext cx="934018" cy="31744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96" name="Rectangle 45">
                  <a:extLst>
                    <a:ext uri="{FF2B5EF4-FFF2-40B4-BE49-F238E27FC236}">
                      <a16:creationId xmlns:a16="http://schemas.microsoft.com/office/drawing/2014/main" id="{CD4E6A25-2527-43E1-8985-AEB4A1B67C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5360" y="3728577"/>
                  <a:ext cx="430190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97" name="Line 52">
                  <a:extLst>
                    <a:ext uri="{FF2B5EF4-FFF2-40B4-BE49-F238E27FC236}">
                      <a16:creationId xmlns:a16="http://schemas.microsoft.com/office/drawing/2014/main" id="{C2B23FAA-647B-4469-8F48-89E061BBA9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38880" y="3992562"/>
                  <a:ext cx="0" cy="18887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" name="Rectangle 64">
                  <a:extLst>
                    <a:ext uri="{FF2B5EF4-FFF2-40B4-BE49-F238E27FC236}">
                      <a16:creationId xmlns:a16="http://schemas.microsoft.com/office/drawing/2014/main" id="{1DB16787-0325-4D81-A873-C56CDC8495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1325" y="4831038"/>
                  <a:ext cx="811213" cy="2444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8100" rIns="68580" bIns="8100"/>
                <a:lstStyle/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x</a:t>
                  </a: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!</a:t>
                  </a: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=y</a:t>
                  </a:r>
                </a:p>
              </p:txBody>
            </p:sp>
            <p:sp>
              <p:nvSpPr>
                <p:cNvPr id="61" name="Rectangle 37">
                  <a:extLst>
                    <a:ext uri="{FF2B5EF4-FFF2-40B4-BE49-F238E27FC236}">
                      <a16:creationId xmlns:a16="http://schemas.microsoft.com/office/drawing/2014/main" id="{1AA8E30B-A65F-45FE-8262-229ABBF119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594" y="4335234"/>
                  <a:ext cx="427016" cy="2174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Line 46">
                  <a:extLst>
                    <a:ext uri="{FF2B5EF4-FFF2-40B4-BE49-F238E27FC236}">
                      <a16:creationId xmlns:a16="http://schemas.microsoft.com/office/drawing/2014/main" id="{68F2EDDA-7A60-41B8-8CF1-9587D0129C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87138" y="4648240"/>
                  <a:ext cx="0" cy="18887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5" name="Rectangle 58">
                  <a:extLst>
                    <a:ext uri="{FF2B5EF4-FFF2-40B4-BE49-F238E27FC236}">
                      <a16:creationId xmlns:a16="http://schemas.microsoft.com/office/drawing/2014/main" id="{B1D10ACF-AB7D-49A1-8888-C082C05313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909" y="4816001"/>
                  <a:ext cx="960459" cy="271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8100" rIns="68580" bIns="8100"/>
                <a:lstStyle/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x&gt;200</a:t>
                  </a:r>
                </a:p>
              </p:txBody>
            </p:sp>
            <p:sp>
              <p:nvSpPr>
                <p:cNvPr id="67" name="Line 33">
                  <a:extLst>
                    <a:ext uri="{FF2B5EF4-FFF2-40B4-BE49-F238E27FC236}">
                      <a16:creationId xmlns:a16="http://schemas.microsoft.com/office/drawing/2014/main" id="{A146FA33-F08E-4C6F-BDFB-F161C41C37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1842" y="3987901"/>
                  <a:ext cx="101386" cy="36510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" name="Rectangle 41">
                  <a:extLst>
                    <a:ext uri="{FF2B5EF4-FFF2-40B4-BE49-F238E27FC236}">
                      <a16:creationId xmlns:a16="http://schemas.microsoft.com/office/drawing/2014/main" id="{EE636A51-E223-4DAD-9F95-4545FB4E93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8709" y="4406309"/>
                  <a:ext cx="587076" cy="2174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and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Line 43">
                  <a:extLst>
                    <a:ext uri="{FF2B5EF4-FFF2-40B4-BE49-F238E27FC236}">
                      <a16:creationId xmlns:a16="http://schemas.microsoft.com/office/drawing/2014/main" id="{523D0B1C-C2BD-4722-90EC-CE5C1DF9C1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389549" y="3987901"/>
                  <a:ext cx="1214495" cy="3174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" name="Rectangle 45">
                  <a:extLst>
                    <a:ext uri="{FF2B5EF4-FFF2-40B4-BE49-F238E27FC236}">
                      <a16:creationId xmlns:a16="http://schemas.microsoft.com/office/drawing/2014/main" id="{AD91AEBC-81F9-459F-B3DC-72CF1DFF1A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3212" y="4395828"/>
                  <a:ext cx="430190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4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31" name="Rectangle 64">
              <a:extLst>
                <a:ext uri="{FF2B5EF4-FFF2-40B4-BE49-F238E27FC236}">
                  <a16:creationId xmlns:a16="http://schemas.microsoft.com/office/drawing/2014/main" id="{F3892FF8-8BBA-46A9-A39B-54FC31842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661" y="3332550"/>
              <a:ext cx="8112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x=0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AD58D8B-AF82-439B-A54F-FC778D8C95D8}"/>
                </a:ext>
              </a:extLst>
            </p:cNvPr>
            <p:cNvCxnSpPr>
              <a:cxnSpLocks/>
            </p:cNvCxnSpPr>
            <p:nvPr/>
          </p:nvCxnSpPr>
          <p:spPr>
            <a:xfrm>
              <a:off x="4131811" y="3222682"/>
              <a:ext cx="0" cy="1983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C647EB52-23F6-4ACD-BB83-7233C2D2630D}"/>
              </a:ext>
            </a:extLst>
          </p:cNvPr>
          <p:cNvSpPr/>
          <p:nvPr/>
        </p:nvSpPr>
        <p:spPr>
          <a:xfrm>
            <a:off x="5739706" y="4213343"/>
            <a:ext cx="7809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6032C8-0BC7-44F0-A443-1DAA3A4A4F71}"/>
              </a:ext>
            </a:extLst>
          </p:cNvPr>
          <p:cNvSpPr/>
          <p:nvPr/>
        </p:nvSpPr>
        <p:spPr>
          <a:xfrm>
            <a:off x="5739706" y="4562055"/>
            <a:ext cx="7809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77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71" grpId="0"/>
      <p:bldP spid="9" grpId="0"/>
      <p:bldP spid="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9" name="Rectangle 3">
            <a:extLst>
              <a:ext uri="{FF2B5EF4-FFF2-40B4-BE49-F238E27FC236}">
                <a16:creationId xmlns:a16="http://schemas.microsoft.com/office/drawing/2014/main" id="{FFA19E06-5075-4372-A43B-1DD471A3FB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0" y="878901"/>
            <a:ext cx="4199955" cy="846712"/>
          </a:xfrm>
        </p:spPr>
        <p:txBody>
          <a:bodyPr/>
          <a:lstStyle/>
          <a:p>
            <a:pPr marL="272654" indent="-272654">
              <a:lnSpc>
                <a:spcPts val="2500"/>
              </a:lnSpc>
              <a:buClrTx/>
              <a:buFont typeface="Wingdings" pitchFamily="2" charset="2"/>
              <a:buChar char="Ø"/>
              <a:tabLst>
                <a:tab pos="5383213" algn="l"/>
              </a:tabLst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指令</a:t>
            </a:r>
            <a:r>
              <a:rPr lang="en-US" altLang="zh-CN" sz="2000" b="1" i="1" dirty="0" err="1">
                <a:solidFill>
                  <a:prstClr val="black"/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b="1" baseline="-30000" dirty="0">
                <a:solidFill>
                  <a:prstClr val="black"/>
                </a:solidFill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</a:rPr>
              <a:t>是冗余的，因为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b="1" baseline="-30000" dirty="0">
                <a:solidFill>
                  <a:prstClr val="black"/>
                </a:solidFill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</a:rPr>
              <a:t>恰巧就是下一条指令的标号</a:t>
            </a:r>
            <a:endParaRPr lang="en-US" altLang="zh-CN" sz="20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DF6C92-56E4-4C75-9BE2-895275A406CE}"/>
              </a:ext>
            </a:extLst>
          </p:cNvPr>
          <p:cNvSpPr/>
          <p:nvPr/>
        </p:nvSpPr>
        <p:spPr>
          <a:xfrm>
            <a:off x="539552" y="1725612"/>
            <a:ext cx="3495675" cy="27908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if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&lt;100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3 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: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&gt;200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L</a:t>
            </a:r>
            <a:r>
              <a:rPr kumimoji="0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4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kumimoji="0" lang="zh-CN" altLang="en-US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: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!=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y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: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=0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L</a:t>
            </a:r>
            <a:r>
              <a:rPr kumimoji="0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: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6289FD-921D-4444-9A24-1087CBBC6D0E}"/>
              </a:ext>
            </a:extLst>
          </p:cNvPr>
          <p:cNvSpPr/>
          <p:nvPr/>
        </p:nvSpPr>
        <p:spPr>
          <a:xfrm>
            <a:off x="539552" y="874712"/>
            <a:ext cx="3495675" cy="8001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  if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&lt;100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||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&gt;200 &amp;&amp;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!=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y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	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=0;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3E409B-9F10-4C75-BBE1-9CAA14FE8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8888413" cy="358775"/>
          </a:xfrm>
        </p:spPr>
        <p:txBody>
          <a:bodyPr lIns="69056" tIns="34529" rIns="69056" bIns="34529"/>
          <a:lstStyle/>
          <a:p>
            <a:pPr eaLnBrk="1" hangingPunct="1">
              <a:defRPr/>
            </a:pPr>
            <a:r>
              <a:rPr lang="zh-CN" altLang="en-US" sz="25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避免生成冗余的</a:t>
            </a:r>
            <a:r>
              <a:rPr lang="en-US" altLang="zh-CN" sz="25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goto</a:t>
            </a:r>
            <a:r>
              <a:rPr lang="zh-CN" altLang="en-US" sz="25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指令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BF3178-33B9-4AC3-B349-6DD02134FE41}"/>
              </a:ext>
            </a:extLst>
          </p:cNvPr>
          <p:cNvSpPr/>
          <p:nvPr/>
        </p:nvSpPr>
        <p:spPr>
          <a:xfrm>
            <a:off x="4499992" y="1725612"/>
            <a:ext cx="3495675" cy="27905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if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&lt;100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endParaRPr kumimoji="0" lang="en-US" altLang="zh-CN" sz="2400" b="1" i="0" u="none" strike="noStrike" kern="1200" cap="none" spc="0" normalizeH="0" baseline="-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False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&gt;200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i="1" noProof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ifFalse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!=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y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073E87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: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=0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L</a:t>
            </a:r>
            <a:r>
              <a:rPr kumimoji="0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873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F3C2F96-1F38-495C-B856-7BF5F65FA3FB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57699" name="矩形 7">
            <a:extLst>
              <a:ext uri="{FF2B5EF4-FFF2-40B4-BE49-F238E27FC236}">
                <a16:creationId xmlns:a16="http://schemas.microsoft.com/office/drawing/2014/main" id="{276991E0-A805-49DD-83BE-0BE8E2694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6.1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声明语句的翻译</a:t>
            </a: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6.2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赋值语句的翻译</a:t>
            </a: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6.3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控制语句的翻译</a:t>
            </a:r>
          </a:p>
          <a:p>
            <a:pPr>
              <a:lnSpc>
                <a:spcPts val="4800"/>
              </a:lnSpc>
            </a:pPr>
            <a:r>
              <a:rPr lang="en-US" altLang="zh-CN" sz="28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6.4 </a:t>
            </a:r>
            <a:r>
              <a:rPr lang="zh-CN" altLang="en-US" sz="28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回填</a:t>
            </a: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6.5 switch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语句的翻译</a:t>
            </a: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6.6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过程调用语句的翻译</a:t>
            </a:r>
          </a:p>
        </p:txBody>
      </p:sp>
      <p:pic>
        <p:nvPicPr>
          <p:cNvPr id="157700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3465541D-2A12-418F-A6D0-39A66A002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5D56E0C-5241-4CF8-9B37-3F08C3C7BAB1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>
            <a:extLst>
              <a:ext uri="{FF2B5EF4-FFF2-40B4-BE49-F238E27FC236}">
                <a16:creationId xmlns:a16="http://schemas.microsoft.com/office/drawing/2014/main" id="{F73CD670-534F-4455-B806-AFF2B6CED5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2913" y="857250"/>
            <a:ext cx="8343900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基本思想</a:t>
            </a:r>
            <a:endParaRPr lang="en-US" altLang="zh-CN" sz="2800" b="1" dirty="0">
              <a:solidFill>
                <a:schemeClr val="tx1"/>
              </a:solidFill>
              <a:latin typeface="楷体" pitchFamily="49" charset="-122"/>
              <a:cs typeface="Times New Roman" pitchFamily="18" charset="0"/>
            </a:endParaRP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生成一个跳转指令时，暂时不指定该跳转指令的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cs typeface="Times New Roman" pitchFamily="18" charset="0"/>
              </a:rPr>
              <a:t>目标标号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。这样的指令都被放入由跳转指令组成的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cs typeface="Times New Roman" pitchFamily="18" charset="0"/>
              </a:rPr>
              <a:t>列表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中。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cs typeface="Times New Roman" pitchFamily="18" charset="0"/>
              </a:rPr>
              <a:t>同一个列表中的所有跳转指令具有相同的目标标号。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等到 能够确定正确的目标标号时，才去填充这些指令的目标标号</a:t>
            </a: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673A1F24-A96D-455C-A3DF-222F59FCB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6.4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回填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500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Backpatching</a:t>
            </a:r>
            <a:r>
              <a:rPr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zh-CN" altLang="en-US" sz="2500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内容占位符 2">
            <a:extLst>
              <a:ext uri="{FF2B5EF4-FFF2-40B4-BE49-F238E27FC236}">
                <a16:creationId xmlns:a16="http://schemas.microsoft.com/office/drawing/2014/main" id="{8FFA6E6D-374D-4FB6-90BF-34FE6FF19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989013"/>
            <a:ext cx="8070850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8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B.truelist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：指向一个包含跳转指令的列表，这些指令最终获得的目标标号就是当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真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时控制流应该转向的指令的标号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8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B.falselist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：指向一个包含跳转指令的列表，这些指令最终获得的目标标号就是当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假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时控制流应该转向的指令的标号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2947" name="标题 1">
            <a:extLst>
              <a:ext uri="{FF2B5EF4-FFF2-40B4-BE49-F238E27FC236}">
                <a16:creationId xmlns:a16="http://schemas.microsoft.com/office/drawing/2014/main" id="{B171FD31-713D-49DB-906B-56791773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非终结符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的综合属性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3">
            <a:extLst>
              <a:ext uri="{FF2B5EF4-FFF2-40B4-BE49-F238E27FC236}">
                <a16:creationId xmlns:a16="http://schemas.microsoft.com/office/drawing/2014/main" id="{5383F32C-8C40-46F0-9C26-89C7334147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785813"/>
            <a:ext cx="8285163" cy="3944937"/>
          </a:xfrm>
        </p:spPr>
        <p:txBody>
          <a:bodyPr/>
          <a:lstStyle/>
          <a:p>
            <a:pPr lvl="1">
              <a:buClrTx/>
              <a:buFont typeface="Wingdings" panose="05000000000000000000" pitchFamily="2" charset="2"/>
              <a:buChar char="Ø"/>
            </a:pPr>
            <a:r>
              <a:rPr kumimoji="1" lang="en-US" altLang="zh-CN" sz="28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makelist</a:t>
            </a:r>
            <a:r>
              <a:rPr kumimoji="1" lang="en-US" altLang="zh-CN" sz="28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sz="28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 </a:t>
            </a:r>
            <a:r>
              <a:rPr kumimoji="1" lang="en-US" altLang="zh-CN" sz="28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创建一个只包含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的列表，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是跳转指令的标号，函数返回指向新创建的列表的指针</a:t>
            </a:r>
            <a:endParaRPr kumimoji="1" lang="zh-CN" altLang="en-US" sz="2500" b="1">
              <a:solidFill>
                <a:schemeClr val="tx1"/>
              </a:solidFill>
              <a:ea typeface="楷体_GB2312" pitchFamily="49" charset="-122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kumimoji="1" lang="en-US" altLang="zh-CN" sz="2800" b="1" i="1">
                <a:solidFill>
                  <a:schemeClr val="tx1"/>
                </a:solidFill>
                <a:ea typeface="楷体_GB2312" pitchFamily="49" charset="-122"/>
              </a:rPr>
              <a:t>merge</a:t>
            </a:r>
            <a:r>
              <a:rPr kumimoji="1" lang="en-US" altLang="zh-CN" sz="2800" b="1">
                <a:solidFill>
                  <a:schemeClr val="tx1"/>
                </a:solidFill>
                <a:ea typeface="楷体_GB2312" pitchFamily="49" charset="-122"/>
              </a:rPr>
              <a:t>( </a:t>
            </a:r>
            <a:r>
              <a:rPr kumimoji="1" lang="en-US" altLang="zh-CN" sz="2800" b="1" i="1">
                <a:solidFill>
                  <a:schemeClr val="tx1"/>
                </a:solidFill>
                <a:ea typeface="楷体_GB2312" pitchFamily="49" charset="-122"/>
              </a:rPr>
              <a:t>p</a:t>
            </a:r>
            <a:r>
              <a:rPr kumimoji="1" lang="en-US" altLang="zh-CN" sz="2800" b="1" baseline="-2500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kumimoji="1" lang="en-US" altLang="zh-CN" sz="2800" b="1" i="1">
                <a:solidFill>
                  <a:schemeClr val="tx1"/>
                </a:solidFill>
                <a:ea typeface="楷体_GB2312" pitchFamily="49" charset="-122"/>
              </a:rPr>
              <a:t>p</a:t>
            </a:r>
            <a:r>
              <a:rPr kumimoji="1" lang="en-US" altLang="zh-CN" sz="2800" b="1" baseline="-25000">
                <a:solidFill>
                  <a:schemeClr val="tx1"/>
                </a:solidFill>
                <a:ea typeface="楷体_GB2312" pitchFamily="49" charset="-122"/>
              </a:rPr>
              <a:t>2 </a:t>
            </a:r>
            <a:r>
              <a:rPr kumimoji="1" lang="en-US" altLang="zh-CN" sz="2800" b="1">
                <a:solidFill>
                  <a:schemeClr val="tx1"/>
                </a:solidFill>
                <a:ea typeface="楷体_GB2312" pitchFamily="49" charset="-122"/>
              </a:rPr>
              <a:t>)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</a:rPr>
              <a:t>将 </a:t>
            </a:r>
            <a:r>
              <a:rPr lang="en-US" altLang="zh-CN" sz="2500" b="1" i="1">
                <a:solidFill>
                  <a:schemeClr val="tx1"/>
                </a:solidFill>
              </a:rPr>
              <a:t>p</a:t>
            </a:r>
            <a:r>
              <a:rPr lang="en-US" altLang="zh-CN" sz="2500" b="1" baseline="-25000">
                <a:solidFill>
                  <a:schemeClr val="tx1"/>
                </a:solidFill>
              </a:rPr>
              <a:t>1</a:t>
            </a:r>
            <a:r>
              <a:rPr lang="en-US" altLang="zh-CN" sz="2500" b="1">
                <a:solidFill>
                  <a:schemeClr val="tx1"/>
                </a:solidFill>
              </a:rPr>
              <a:t> </a:t>
            </a:r>
            <a:r>
              <a:rPr lang="zh-CN" altLang="en-US" sz="2500" b="1">
                <a:solidFill>
                  <a:schemeClr val="tx1"/>
                </a:solidFill>
              </a:rPr>
              <a:t>和</a:t>
            </a:r>
            <a:r>
              <a:rPr lang="en-US" altLang="zh-CN" sz="2500" b="1">
                <a:solidFill>
                  <a:schemeClr val="tx1"/>
                </a:solidFill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</a:rPr>
              <a:t>p</a:t>
            </a:r>
            <a:r>
              <a:rPr lang="en-US" altLang="zh-CN" sz="2500" b="1" baseline="-25000">
                <a:solidFill>
                  <a:schemeClr val="tx1"/>
                </a:solidFill>
              </a:rPr>
              <a:t>2 </a:t>
            </a:r>
            <a:r>
              <a:rPr lang="zh-CN" altLang="en-US" sz="2500" b="1">
                <a:solidFill>
                  <a:schemeClr val="tx1"/>
                </a:solidFill>
              </a:rPr>
              <a:t>指向的列表进行合并，返回指向合并后的列表的指针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kumimoji="1" lang="en-US" altLang="zh-CN" sz="2800" b="1" i="1">
                <a:solidFill>
                  <a:schemeClr val="tx1"/>
                </a:solidFill>
                <a:ea typeface="楷体_GB2312" pitchFamily="49" charset="-122"/>
              </a:rPr>
              <a:t>backpatch</a:t>
            </a:r>
            <a:r>
              <a:rPr kumimoji="1" lang="en-US" altLang="zh-CN" sz="2800" b="1">
                <a:solidFill>
                  <a:schemeClr val="tx1"/>
                </a:solidFill>
                <a:ea typeface="楷体_GB2312" pitchFamily="49" charset="-122"/>
              </a:rPr>
              <a:t>( </a:t>
            </a:r>
            <a:r>
              <a:rPr kumimoji="1" lang="en-US" altLang="zh-CN" sz="2800" b="1" i="1">
                <a:solidFill>
                  <a:schemeClr val="tx1"/>
                </a:solidFill>
                <a:ea typeface="楷体_GB2312" pitchFamily="49" charset="-122"/>
              </a:rPr>
              <a:t>p</a:t>
            </a:r>
            <a:r>
              <a:rPr kumimoji="1" lang="en-US" altLang="zh-CN" sz="2800" b="1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kumimoji="1" lang="en-US" altLang="zh-CN" sz="2800" b="1" i="1">
                <a:solidFill>
                  <a:schemeClr val="tx1"/>
                </a:solidFill>
                <a:ea typeface="楷体_GB2312" pitchFamily="49" charset="-122"/>
              </a:rPr>
              <a:t>i </a:t>
            </a:r>
            <a:r>
              <a:rPr kumimoji="1" lang="en-US" altLang="zh-CN" sz="2800" b="1">
                <a:solidFill>
                  <a:schemeClr val="tx1"/>
                </a:solidFill>
                <a:ea typeface="楷体_GB2312" pitchFamily="49" charset="-122"/>
              </a:rPr>
              <a:t>)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</a:rPr>
              <a:t>将</a:t>
            </a:r>
            <a:r>
              <a:rPr lang="en-US" altLang="zh-CN" sz="2500" b="1">
                <a:solidFill>
                  <a:schemeClr val="tx1"/>
                </a:solidFill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</a:rPr>
              <a:t>i </a:t>
            </a:r>
            <a:r>
              <a:rPr lang="zh-CN" altLang="en-US" sz="2500" b="1">
                <a:solidFill>
                  <a:schemeClr val="tx1"/>
                </a:solidFill>
              </a:rPr>
              <a:t>作为目标标号插入到 </a:t>
            </a:r>
            <a:r>
              <a:rPr lang="en-US" altLang="zh-CN" sz="2500" b="1" i="1">
                <a:solidFill>
                  <a:schemeClr val="tx1"/>
                </a:solidFill>
              </a:rPr>
              <a:t>p</a:t>
            </a:r>
            <a:r>
              <a:rPr lang="zh-CN" altLang="en-US" sz="2500" b="1">
                <a:solidFill>
                  <a:schemeClr val="tx1"/>
                </a:solidFill>
              </a:rPr>
              <a:t>所指列表中的各指令中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84121293-B6DE-4D0E-88DC-280CFD42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函数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9E9DDC0C-AEF7-43BF-942B-6EA2E7CA0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915988"/>
            <a:ext cx="8928100" cy="422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marL="575072" lvl="1" indent="-272654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基本类型是类型表达式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575072" lvl="1" indent="-272654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可以为类型表达式命名，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类型名</a:t>
            </a: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也是类型表达式</a:t>
            </a:r>
          </a:p>
          <a:p>
            <a:pPr marL="575072" lvl="1" indent="-272654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将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类型构造符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type constructor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作用于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类型表达式</a:t>
            </a:r>
            <a:r>
              <a:rPr lang="zh-CN" altLang="en-US" sz="2400" b="1" dirty="0">
                <a:latin typeface="Candara"/>
                <a:ea typeface="华文楷体" panose="02010600040101010101" pitchFamily="2" charset="-122"/>
                <a:cs typeface="Times New Roman" pitchFamily="18" charset="0"/>
              </a:rPr>
              <a:t>可以</a:t>
            </a: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构成新的类型表达式</a:t>
            </a:r>
            <a:endParaRPr kumimoji="1" lang="zh-CN" altLang="en-US" sz="2400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54869" lvl="2" indent="-22741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itchFamily="49" charset="-122"/>
                <a:ea typeface="华文楷体" panose="02010600040101010101" pitchFamily="2" charset="-122"/>
              </a:rPr>
              <a:t>数组构造符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array </a:t>
            </a:r>
          </a:p>
          <a:p>
            <a:pPr marL="854075" lvl="2" indent="-227013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指针构造符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pointer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marL="854075" lvl="2" indent="-227013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笛卡尔乘积构造符</a:t>
            </a:r>
            <a:r>
              <a:rPr kumimoji="1" lang="zh-CN" altLang="en-US" sz="20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zh-CN" altLang="en-US" sz="2000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141413" lvl="3" indent="-227013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若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和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是类型表达式，则</a:t>
            </a:r>
            <a:r>
              <a:rPr kumimoji="1"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笛卡尔乘积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en-US" altLang="zh-CN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是类型表达式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854075" lvl="2" indent="-227013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kumimoji="1" lang="zh-CN" altLang="en-US" sz="2000" b="1" i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575072" lvl="1" indent="-272654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6E1465A-F5E4-47A0-A5BA-E51B25217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类型表达式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Type Expressions</a:t>
            </a:r>
            <a:r>
              <a:rPr kumimoji="1"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5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00FB8-F9CB-47A5-B164-712F6AF68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857250"/>
            <a:ext cx="5927725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E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relop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endParaRPr lang="en-US" altLang="zh-CN" sz="22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makelist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makelist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+1);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if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‘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_’);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_’);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>
              <a:defRPr/>
            </a:pPr>
            <a:endParaRPr lang="zh-CN" altLang="en-US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84995" name="标题 1">
            <a:extLst>
              <a:ext uri="{FF2B5EF4-FFF2-40B4-BE49-F238E27FC236}">
                <a16:creationId xmlns:a16="http://schemas.microsoft.com/office/drawing/2014/main" id="{1B10A371-A869-4D42-BD18-480F253D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布尔表达式的回填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55281-D8E0-4B28-81D4-8539A6E8D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368425"/>
            <a:ext cx="5927725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true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makelist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_’);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>
              <a:defRPr/>
            </a:pPr>
            <a:endParaRPr lang="zh-CN" altLang="en-US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67939" name="内容占位符 2">
            <a:extLst>
              <a:ext uri="{FF2B5EF4-FFF2-40B4-BE49-F238E27FC236}">
                <a16:creationId xmlns:a16="http://schemas.microsoft.com/office/drawing/2014/main" id="{353FF424-7C19-464C-AE1B-3F89F44B0174}"/>
              </a:ext>
            </a:extLst>
          </p:cNvPr>
          <p:cNvSpPr txBox="1">
            <a:spLocks/>
          </p:cNvSpPr>
          <p:nvPr/>
        </p:nvSpPr>
        <p:spPr bwMode="auto">
          <a:xfrm>
            <a:off x="500063" y="857250"/>
            <a:ext cx="59277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E</a:t>
            </a:r>
            <a:r>
              <a:rPr lang="en-US" altLang="zh-CN" sz="2200" b="1" baseline="-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relop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200" b="1" baseline="-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2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FE3D8E0-E924-404B-A44A-62679857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布尔表达式的回填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0CA10-41E5-4835-80EF-EF0F17356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0" y="1846263"/>
            <a:ext cx="5927725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false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makelist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_’);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>
              <a:defRPr/>
            </a:pP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>
              <a:defRPr/>
            </a:pPr>
            <a:endParaRPr lang="zh-CN" altLang="en-US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69987" name="内容占位符 2">
            <a:extLst>
              <a:ext uri="{FF2B5EF4-FFF2-40B4-BE49-F238E27FC236}">
                <a16:creationId xmlns:a16="http://schemas.microsoft.com/office/drawing/2014/main" id="{4FF49BC2-DC80-48E7-A7BC-1F13023AB248}"/>
              </a:ext>
            </a:extLst>
          </p:cNvPr>
          <p:cNvSpPr txBox="1">
            <a:spLocks/>
          </p:cNvSpPr>
          <p:nvPr/>
        </p:nvSpPr>
        <p:spPr bwMode="auto">
          <a:xfrm>
            <a:off x="500063" y="1368425"/>
            <a:ext cx="592772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true</a:t>
            </a:r>
          </a:p>
        </p:txBody>
      </p:sp>
      <p:sp>
        <p:nvSpPr>
          <p:cNvPr id="169988" name="内容占位符 2">
            <a:extLst>
              <a:ext uri="{FF2B5EF4-FFF2-40B4-BE49-F238E27FC236}">
                <a16:creationId xmlns:a16="http://schemas.microsoft.com/office/drawing/2014/main" id="{3C4E9E8C-C81B-4E2E-94BD-A13CB2400ED1}"/>
              </a:ext>
            </a:extLst>
          </p:cNvPr>
          <p:cNvSpPr txBox="1">
            <a:spLocks/>
          </p:cNvSpPr>
          <p:nvPr/>
        </p:nvSpPr>
        <p:spPr bwMode="auto">
          <a:xfrm>
            <a:off x="500063" y="857250"/>
            <a:ext cx="59277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E</a:t>
            </a:r>
            <a:r>
              <a:rPr lang="en-US" altLang="zh-CN" sz="2200" b="1" baseline="-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relop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200" b="1" baseline="-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2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1F83A3E-9116-412F-9147-4A792496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布尔表达式的回填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21D17-CCB8-4450-9B1C-041DCDBB8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0" y="2357438"/>
            <a:ext cx="5927725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(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.truelist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.falselist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>
              <a:defRPr/>
            </a:pP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>
              <a:defRPr/>
            </a:pPr>
            <a:endParaRPr lang="zh-CN" altLang="en-US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72035" name="内容占位符 2">
            <a:extLst>
              <a:ext uri="{FF2B5EF4-FFF2-40B4-BE49-F238E27FC236}">
                <a16:creationId xmlns:a16="http://schemas.microsoft.com/office/drawing/2014/main" id="{28715950-0DE4-445C-8C06-E03C1B45E0F5}"/>
              </a:ext>
            </a:extLst>
          </p:cNvPr>
          <p:cNvSpPr txBox="1">
            <a:spLocks/>
          </p:cNvSpPr>
          <p:nvPr/>
        </p:nvSpPr>
        <p:spPr bwMode="auto">
          <a:xfrm>
            <a:off x="501650" y="1846263"/>
            <a:ext cx="592772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false</a:t>
            </a:r>
          </a:p>
        </p:txBody>
      </p:sp>
      <p:sp>
        <p:nvSpPr>
          <p:cNvPr id="172036" name="内容占位符 2">
            <a:extLst>
              <a:ext uri="{FF2B5EF4-FFF2-40B4-BE49-F238E27FC236}">
                <a16:creationId xmlns:a16="http://schemas.microsoft.com/office/drawing/2014/main" id="{765B836F-CBF1-4E8E-B1E6-78BFF3561FEF}"/>
              </a:ext>
            </a:extLst>
          </p:cNvPr>
          <p:cNvSpPr txBox="1">
            <a:spLocks/>
          </p:cNvSpPr>
          <p:nvPr/>
        </p:nvSpPr>
        <p:spPr bwMode="auto">
          <a:xfrm>
            <a:off x="500063" y="1368425"/>
            <a:ext cx="592772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true</a:t>
            </a:r>
          </a:p>
        </p:txBody>
      </p:sp>
      <p:sp>
        <p:nvSpPr>
          <p:cNvPr id="172037" name="内容占位符 2">
            <a:extLst>
              <a:ext uri="{FF2B5EF4-FFF2-40B4-BE49-F238E27FC236}">
                <a16:creationId xmlns:a16="http://schemas.microsoft.com/office/drawing/2014/main" id="{0AFBEFC0-2F1F-4732-870D-EE5686874116}"/>
              </a:ext>
            </a:extLst>
          </p:cNvPr>
          <p:cNvSpPr txBox="1">
            <a:spLocks/>
          </p:cNvSpPr>
          <p:nvPr/>
        </p:nvSpPr>
        <p:spPr bwMode="auto">
          <a:xfrm>
            <a:off x="500063" y="857250"/>
            <a:ext cx="59277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E</a:t>
            </a:r>
            <a:r>
              <a:rPr lang="en-US" altLang="zh-CN" sz="2200" b="1" baseline="-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relop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200" b="1" baseline="-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2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E52DC24-B52D-453C-9167-46EE079A3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布尔表达式的回填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EEFA4-360F-45FB-B83F-9B2024175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0" y="2846388"/>
            <a:ext cx="5927725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not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endParaRPr lang="en-US" altLang="zh-CN" sz="22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>
              <a:defRPr/>
            </a:pP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>
              <a:defRPr/>
            </a:pPr>
            <a:endParaRPr lang="zh-CN" altLang="en-US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73059" name="内容占位符 2">
            <a:extLst>
              <a:ext uri="{FF2B5EF4-FFF2-40B4-BE49-F238E27FC236}">
                <a16:creationId xmlns:a16="http://schemas.microsoft.com/office/drawing/2014/main" id="{DC6A8116-9772-40A9-9E3A-271B55CAB2BE}"/>
              </a:ext>
            </a:extLst>
          </p:cNvPr>
          <p:cNvSpPr txBox="1">
            <a:spLocks/>
          </p:cNvSpPr>
          <p:nvPr/>
        </p:nvSpPr>
        <p:spPr bwMode="auto">
          <a:xfrm>
            <a:off x="501650" y="2357438"/>
            <a:ext cx="59277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200" b="1" baseline="-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73060" name="内容占位符 2">
            <a:extLst>
              <a:ext uri="{FF2B5EF4-FFF2-40B4-BE49-F238E27FC236}">
                <a16:creationId xmlns:a16="http://schemas.microsoft.com/office/drawing/2014/main" id="{7A077544-C250-46F7-A615-E8771CF438B3}"/>
              </a:ext>
            </a:extLst>
          </p:cNvPr>
          <p:cNvSpPr txBox="1">
            <a:spLocks/>
          </p:cNvSpPr>
          <p:nvPr/>
        </p:nvSpPr>
        <p:spPr bwMode="auto">
          <a:xfrm>
            <a:off x="501650" y="1846263"/>
            <a:ext cx="592772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false</a:t>
            </a:r>
          </a:p>
        </p:txBody>
      </p:sp>
      <p:sp>
        <p:nvSpPr>
          <p:cNvPr id="173061" name="内容占位符 2">
            <a:extLst>
              <a:ext uri="{FF2B5EF4-FFF2-40B4-BE49-F238E27FC236}">
                <a16:creationId xmlns:a16="http://schemas.microsoft.com/office/drawing/2014/main" id="{1475DD42-FBF8-431C-BD77-33A2FFB81005}"/>
              </a:ext>
            </a:extLst>
          </p:cNvPr>
          <p:cNvSpPr txBox="1">
            <a:spLocks/>
          </p:cNvSpPr>
          <p:nvPr/>
        </p:nvSpPr>
        <p:spPr bwMode="auto">
          <a:xfrm>
            <a:off x="500063" y="1368425"/>
            <a:ext cx="592772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true</a:t>
            </a:r>
          </a:p>
        </p:txBody>
      </p:sp>
      <p:sp>
        <p:nvSpPr>
          <p:cNvPr id="173062" name="内容占位符 2">
            <a:extLst>
              <a:ext uri="{FF2B5EF4-FFF2-40B4-BE49-F238E27FC236}">
                <a16:creationId xmlns:a16="http://schemas.microsoft.com/office/drawing/2014/main" id="{67F844A3-95F5-4B02-A95F-19E37C8CEA6C}"/>
              </a:ext>
            </a:extLst>
          </p:cNvPr>
          <p:cNvSpPr txBox="1">
            <a:spLocks/>
          </p:cNvSpPr>
          <p:nvPr/>
        </p:nvSpPr>
        <p:spPr bwMode="auto">
          <a:xfrm>
            <a:off x="500063" y="857250"/>
            <a:ext cx="59277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E</a:t>
            </a:r>
            <a:r>
              <a:rPr lang="en-US" altLang="zh-CN" sz="2200" b="1" baseline="-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relop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200" b="1" baseline="-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2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4A2B334-967A-4A6D-A8D1-0C8D0CB25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布尔表达式的回填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>
            <a:extLst>
              <a:ext uri="{FF2B5EF4-FFF2-40B4-BE49-F238E27FC236}">
                <a16:creationId xmlns:a16="http://schemas.microsoft.com/office/drawing/2014/main" id="{78EBCB2F-290E-43A3-9D08-F664AB6C20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5963" y="-439738"/>
            <a:ext cx="5927725" cy="3225801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1800" dirty="0"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1800" dirty="0"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1800" dirty="0"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1800" dirty="0"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1800" dirty="0"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1800" dirty="0"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or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merge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.falselist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l-GR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ε</a:t>
            </a:r>
            <a:endParaRPr lang="el-GR" altLang="zh-CN" sz="2500" b="1" i="1" baseline="-30000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	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</a:t>
            </a:r>
          </a:p>
        </p:txBody>
      </p:sp>
      <p:sp>
        <p:nvSpPr>
          <p:cNvPr id="174083" name="Rectangle 2">
            <a:extLst>
              <a:ext uri="{FF2B5EF4-FFF2-40B4-BE49-F238E27FC236}">
                <a16:creationId xmlns:a16="http://schemas.microsoft.com/office/drawing/2014/main" id="{356513A0-1B58-48AE-998D-CD1E8DE22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or </a:t>
            </a:r>
            <a:r>
              <a:rPr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50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7">
            <a:extLst>
              <a:ext uri="{FF2B5EF4-FFF2-40B4-BE49-F238E27FC236}">
                <a16:creationId xmlns:a16="http://schemas.microsoft.com/office/drawing/2014/main" id="{5D98F5FE-0B99-4C30-BC44-772EE21494C1}"/>
              </a:ext>
            </a:extLst>
          </p:cNvPr>
          <p:cNvGrpSpPr>
            <a:grpSpLocks/>
          </p:cNvGrpSpPr>
          <p:nvPr/>
        </p:nvGrpSpPr>
        <p:grpSpPr bwMode="auto">
          <a:xfrm>
            <a:off x="4929188" y="3603625"/>
            <a:ext cx="973137" cy="377825"/>
            <a:chOff x="4929188" y="3297238"/>
            <a:chExt cx="973137" cy="377825"/>
          </a:xfrm>
        </p:grpSpPr>
        <p:sp>
          <p:nvSpPr>
            <p:cNvPr id="174107" name="Text Box 15">
              <a:extLst>
                <a:ext uri="{FF2B5EF4-FFF2-40B4-BE49-F238E27FC236}">
                  <a16:creationId xmlns:a16="http://schemas.microsoft.com/office/drawing/2014/main" id="{B2AE0081-7FA8-4103-BC78-4323AA08B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9188" y="3297238"/>
              <a:ext cx="973137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M.quad</a:t>
              </a:r>
            </a:p>
          </p:txBody>
        </p:sp>
        <p:sp>
          <p:nvSpPr>
            <p:cNvPr id="90127" name="Line 16">
              <a:extLst>
                <a:ext uri="{FF2B5EF4-FFF2-40B4-BE49-F238E27FC236}">
                  <a16:creationId xmlns:a16="http://schemas.microsoft.com/office/drawing/2014/main" id="{9B51462B-AA86-4C43-B185-F61462EF82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5202238" y="3675063"/>
              <a:ext cx="533400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" name="组合 6">
            <a:extLst>
              <a:ext uri="{FF2B5EF4-FFF2-40B4-BE49-F238E27FC236}">
                <a16:creationId xmlns:a16="http://schemas.microsoft.com/office/drawing/2014/main" id="{FA2CDD93-12BE-47A5-99A7-188303DFBEFF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2973388"/>
            <a:ext cx="4000500" cy="2055812"/>
            <a:chOff x="4499421" y="2666999"/>
            <a:chExt cx="4001644" cy="2055813"/>
          </a:xfrm>
        </p:grpSpPr>
        <p:sp>
          <p:nvSpPr>
            <p:cNvPr id="31" name="Text Box 6">
              <a:extLst>
                <a:ext uri="{FF2B5EF4-FFF2-40B4-BE49-F238E27FC236}">
                  <a16:creationId xmlns:a16="http://schemas.microsoft.com/office/drawing/2014/main" id="{AB773B71-BCA4-4A25-AE83-B7CD84B13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4186" y="4281487"/>
              <a:ext cx="1189377" cy="376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B.falselist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32" name="Text Box 7">
              <a:extLst>
                <a:ext uri="{FF2B5EF4-FFF2-40B4-BE49-F238E27FC236}">
                  <a16:creationId xmlns:a16="http://schemas.microsoft.com/office/drawing/2014/main" id="{E6C03197-E2BC-462E-AD4E-CA119B572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3706" y="2666999"/>
              <a:ext cx="1297359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.falselist</a:t>
              </a:r>
            </a:p>
          </p:txBody>
        </p:sp>
        <p:sp>
          <p:nvSpPr>
            <p:cNvPr id="92170" name="Line 9">
              <a:extLst>
                <a:ext uri="{FF2B5EF4-FFF2-40B4-BE49-F238E27FC236}">
                  <a16:creationId xmlns:a16="http://schemas.microsoft.com/office/drawing/2014/main" id="{1CE6144C-A803-4900-80A3-D2E7192ECD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9421" y="4340225"/>
              <a:ext cx="1090924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Text Box 10">
              <a:extLst>
                <a:ext uri="{FF2B5EF4-FFF2-40B4-BE49-F238E27FC236}">
                  <a16:creationId xmlns:a16="http://schemas.microsoft.com/office/drawing/2014/main" id="{D5C78BCD-CC0A-4B1F-B7EB-D0A87F15AB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3706" y="3633786"/>
              <a:ext cx="1297359" cy="37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.falselist</a:t>
              </a:r>
            </a:p>
          </p:txBody>
        </p:sp>
        <p:sp>
          <p:nvSpPr>
            <p:cNvPr id="166925" name="Line 13">
              <a:extLst>
                <a:ext uri="{FF2B5EF4-FFF2-40B4-BE49-F238E27FC236}">
                  <a16:creationId xmlns:a16="http://schemas.microsoft.com/office/drawing/2014/main" id="{BCBA0C7D-9F9B-4961-840E-3EC6FE386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6253" y="3441699"/>
              <a:ext cx="0" cy="21590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174" name="Line 14">
              <a:extLst>
                <a:ext uri="{FF2B5EF4-FFF2-40B4-BE49-F238E27FC236}">
                  <a16:creationId xmlns:a16="http://schemas.microsoft.com/office/drawing/2014/main" id="{09F6E915-8BDA-455C-BD5A-747A646108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1810" y="4011612"/>
              <a:ext cx="431923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6927" name="Line 17">
              <a:extLst>
                <a:ext uri="{FF2B5EF4-FFF2-40B4-BE49-F238E27FC236}">
                  <a16:creationId xmlns:a16="http://schemas.microsoft.com/office/drawing/2014/main" id="{B47133C6-9D8E-4D9B-B5C5-7C01E8D88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46253" y="3441699"/>
              <a:ext cx="1567310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6928" name="Line 18">
              <a:extLst>
                <a:ext uri="{FF2B5EF4-FFF2-40B4-BE49-F238E27FC236}">
                  <a16:creationId xmlns:a16="http://schemas.microsoft.com/office/drawing/2014/main" id="{84754E10-AC54-43BA-B42D-54040B06D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13563" y="3062286"/>
              <a:ext cx="0" cy="379413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6929" name="Line 19">
              <a:extLst>
                <a:ext uri="{FF2B5EF4-FFF2-40B4-BE49-F238E27FC236}">
                  <a16:creationId xmlns:a16="http://schemas.microsoft.com/office/drawing/2014/main" id="{BAA67680-981C-4A2E-803F-0955B957B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3924" y="3076574"/>
              <a:ext cx="1081397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Text Box 20">
              <a:extLst>
                <a:ext uri="{FF2B5EF4-FFF2-40B4-BE49-F238E27FC236}">
                  <a16:creationId xmlns:a16="http://schemas.microsoft.com/office/drawing/2014/main" id="{0FB0787F-299C-40E0-8DD9-E96DF8BB4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0878" y="2666999"/>
              <a:ext cx="1344998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.truelist</a:t>
              </a:r>
            </a:p>
          </p:txBody>
        </p:sp>
        <p:sp>
          <p:nvSpPr>
            <p:cNvPr id="43" name="Text Box 21">
              <a:extLst>
                <a:ext uri="{FF2B5EF4-FFF2-40B4-BE49-F238E27FC236}">
                  <a16:creationId xmlns:a16="http://schemas.microsoft.com/office/drawing/2014/main" id="{93E79CE6-25B9-4744-B14D-1C6C39523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0878" y="3708400"/>
              <a:ext cx="1513321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.truelist</a:t>
              </a:r>
            </a:p>
          </p:txBody>
        </p:sp>
        <p:sp>
          <p:nvSpPr>
            <p:cNvPr id="92181" name="Line 23">
              <a:extLst>
                <a:ext uri="{FF2B5EF4-FFF2-40B4-BE49-F238E27FC236}">
                  <a16:creationId xmlns:a16="http://schemas.microsoft.com/office/drawing/2014/main" id="{90F4B0DA-26BE-4E0A-9105-C2C1DBEBC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5725" y="4011612"/>
              <a:ext cx="917837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182" name="Line 24">
              <a:extLst>
                <a:ext uri="{FF2B5EF4-FFF2-40B4-BE49-F238E27FC236}">
                  <a16:creationId xmlns:a16="http://schemas.microsoft.com/office/drawing/2014/main" id="{627E4DC8-0788-4BC9-A653-5F476AB94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1810" y="4011612"/>
              <a:ext cx="0" cy="322263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6935" name="Line 25">
              <a:extLst>
                <a:ext uri="{FF2B5EF4-FFF2-40B4-BE49-F238E27FC236}">
                  <a16:creationId xmlns:a16="http://schemas.microsoft.com/office/drawing/2014/main" id="{9F18FEA4-5E2E-42DD-B283-C3054CB58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5725" y="3062286"/>
              <a:ext cx="917837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6936" name="Line 26">
              <a:extLst>
                <a:ext uri="{FF2B5EF4-FFF2-40B4-BE49-F238E27FC236}">
                  <a16:creationId xmlns:a16="http://schemas.microsoft.com/office/drawing/2014/main" id="{73AEDC4E-8B95-41F6-AE9E-D77479F3D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3924" y="3062286"/>
              <a:ext cx="0" cy="1271589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186" name="Line 28">
              <a:extLst>
                <a:ext uri="{FF2B5EF4-FFF2-40B4-BE49-F238E27FC236}">
                  <a16:creationId xmlns:a16="http://schemas.microsoft.com/office/drawing/2014/main" id="{B15FD103-FCE4-42B1-8827-DEE0E0691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70195" y="4352925"/>
              <a:ext cx="1352937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187" name="Line 29">
              <a:extLst>
                <a:ext uri="{FF2B5EF4-FFF2-40B4-BE49-F238E27FC236}">
                  <a16:creationId xmlns:a16="http://schemas.microsoft.com/office/drawing/2014/main" id="{4083E144-777F-4E68-8BE7-11B4BEFC9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3563" y="4011612"/>
              <a:ext cx="0" cy="347663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Text Box 30">
              <a:extLst>
                <a:ext uri="{FF2B5EF4-FFF2-40B4-BE49-F238E27FC236}">
                  <a16:creationId xmlns:a16="http://schemas.microsoft.com/office/drawing/2014/main" id="{32C6A675-0021-4D2D-80DC-8E12E1ECA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175" y="4346575"/>
              <a:ext cx="1157619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B.truelist</a:t>
              </a:r>
            </a:p>
          </p:txBody>
        </p:sp>
        <p:sp>
          <p:nvSpPr>
            <p:cNvPr id="53" name="Text Box 31">
              <a:extLst>
                <a:ext uri="{FF2B5EF4-FFF2-40B4-BE49-F238E27FC236}">
                  <a16:creationId xmlns:a16="http://schemas.microsoft.com/office/drawing/2014/main" id="{7AE0460F-4DEC-427B-A2C6-E1FE21165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0243" y="3333749"/>
              <a:ext cx="571663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or</a:t>
              </a:r>
            </a:p>
          </p:txBody>
        </p:sp>
        <p:sp>
          <p:nvSpPr>
            <p:cNvPr id="55" name="Text Box 5">
              <a:extLst>
                <a:ext uri="{FF2B5EF4-FFF2-40B4-BE49-F238E27FC236}">
                  <a16:creationId xmlns:a16="http://schemas.microsoft.com/office/drawing/2014/main" id="{C847C3F6-36C0-45C6-8C24-4699F2A4A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4377" y="2687636"/>
              <a:ext cx="1459329" cy="460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lnSpc>
                  <a:spcPts val="3500"/>
                </a:lnSpc>
                <a:spcBef>
                  <a:spcPct val="50000"/>
                </a:spcBef>
                <a:defRPr/>
              </a:pPr>
              <a:r>
                <a:rPr lang="en-US" altLang="zh-CN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lang="en-US" altLang="zh-CN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r>
                <a:rPr lang="en-US" altLang="zh-CN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.code</a:t>
              </a:r>
              <a:endParaRPr lang="zh-CN" altLang="en-US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56" name="Text Box 11">
              <a:extLst>
                <a:ext uri="{FF2B5EF4-FFF2-40B4-BE49-F238E27FC236}">
                  <a16:creationId xmlns:a16="http://schemas.microsoft.com/office/drawing/2014/main" id="{0E1532E4-252A-45E1-9FF4-D9CA55C71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5964" y="3638549"/>
              <a:ext cx="1457742" cy="4667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lnSpc>
                  <a:spcPts val="3500"/>
                </a:lnSpc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.code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0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0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0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0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0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0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>
            <a:extLst>
              <a:ext uri="{FF2B5EF4-FFF2-40B4-BE49-F238E27FC236}">
                <a16:creationId xmlns:a16="http://schemas.microsoft.com/office/drawing/2014/main" id="{B00E83CD-BA88-49C9-A033-4B8911598C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8663" y="-582613"/>
            <a:ext cx="7343775" cy="3225801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1800" dirty="0"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1800" dirty="0"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1800" dirty="0"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1800" dirty="0"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1800" dirty="0"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and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merge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algn="just" eaLnBrk="1" hangingPunct="1"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447973D0-AB89-4F99-8670-24E9E1BD0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zh-CN" altLang="en-US" sz="2500" baseline="-3000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4">
            <a:extLst>
              <a:ext uri="{FF2B5EF4-FFF2-40B4-BE49-F238E27FC236}">
                <a16:creationId xmlns:a16="http://schemas.microsoft.com/office/drawing/2014/main" id="{336C4AC3-DD09-4DC5-BA26-14FEF3506C5E}"/>
              </a:ext>
            </a:extLst>
          </p:cNvPr>
          <p:cNvGrpSpPr>
            <a:grpSpLocks/>
          </p:cNvGrpSpPr>
          <p:nvPr/>
        </p:nvGrpSpPr>
        <p:grpSpPr bwMode="auto">
          <a:xfrm>
            <a:off x="2859088" y="3529013"/>
            <a:ext cx="973137" cy="377825"/>
            <a:chOff x="2859088" y="3529013"/>
            <a:chExt cx="973137" cy="377825"/>
          </a:xfrm>
        </p:grpSpPr>
        <p:sp>
          <p:nvSpPr>
            <p:cNvPr id="176155" name="Text Box 15">
              <a:extLst>
                <a:ext uri="{FF2B5EF4-FFF2-40B4-BE49-F238E27FC236}">
                  <a16:creationId xmlns:a16="http://schemas.microsoft.com/office/drawing/2014/main" id="{CF05E955-8E90-47AA-85D3-4C252225C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9088" y="3529013"/>
              <a:ext cx="973137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M.quad</a:t>
              </a:r>
            </a:p>
          </p:txBody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C64A47BE-C701-4472-A0A1-2DFD0ECE38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30588" y="3878263"/>
              <a:ext cx="37782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" name="组合 3">
            <a:extLst>
              <a:ext uri="{FF2B5EF4-FFF2-40B4-BE49-F238E27FC236}">
                <a16:creationId xmlns:a16="http://schemas.microsoft.com/office/drawing/2014/main" id="{E5D58B09-8FBA-4617-8718-C6ED95E6B441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2868613"/>
            <a:ext cx="4133850" cy="2020887"/>
            <a:chOff x="2571750" y="2857500"/>
            <a:chExt cx="4132920" cy="2020888"/>
          </a:xfrm>
        </p:grpSpPr>
        <p:sp>
          <p:nvSpPr>
            <p:cNvPr id="34" name="Text Box 6">
              <a:extLst>
                <a:ext uri="{FF2B5EF4-FFF2-40B4-BE49-F238E27FC236}">
                  <a16:creationId xmlns:a16="http://schemas.microsoft.com/office/drawing/2014/main" id="{A2844C2A-A4A0-45B6-8A3B-3FCEBC7B68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9124" y="4478338"/>
              <a:ext cx="1188770" cy="376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B.falselist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35" name="Text Box 7">
              <a:extLst>
                <a:ext uri="{FF2B5EF4-FFF2-40B4-BE49-F238E27FC236}">
                  <a16:creationId xmlns:a16="http://schemas.microsoft.com/office/drawing/2014/main" id="{2908E362-03E3-4A43-AC62-A9145F602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6241" y="2857500"/>
              <a:ext cx="1298283" cy="37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.falselist</a:t>
              </a:r>
            </a:p>
          </p:txBody>
        </p:sp>
        <p:sp>
          <p:nvSpPr>
            <p:cNvPr id="93194" name="Line 9">
              <a:extLst>
                <a:ext uri="{FF2B5EF4-FFF2-40B4-BE49-F238E27FC236}">
                  <a16:creationId xmlns:a16="http://schemas.microsoft.com/office/drawing/2014/main" id="{F193D390-BC4C-4489-B8C9-396C357F1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444" y="4216401"/>
              <a:ext cx="0" cy="32385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Text Box 10">
              <a:extLst>
                <a:ext uri="{FF2B5EF4-FFF2-40B4-BE49-F238E27FC236}">
                  <a16:creationId xmlns:a16="http://schemas.microsoft.com/office/drawing/2014/main" id="{A7DE92AC-95CD-4EB9-AD55-E71BA3849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6241" y="3735387"/>
              <a:ext cx="1298283" cy="37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.falselist</a:t>
              </a:r>
            </a:p>
          </p:txBody>
        </p:sp>
        <p:sp>
          <p:nvSpPr>
            <p:cNvPr id="93197" name="Line 13">
              <a:extLst>
                <a:ext uri="{FF2B5EF4-FFF2-40B4-BE49-F238E27FC236}">
                  <a16:creationId xmlns:a16="http://schemas.microsoft.com/office/drawing/2014/main" id="{15B0C571-E1C3-40D3-83E3-1859ACBDA2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8064" y="3508375"/>
              <a:ext cx="0" cy="312737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198" name="Line 14">
              <a:extLst>
                <a:ext uri="{FF2B5EF4-FFF2-40B4-BE49-F238E27FC236}">
                  <a16:creationId xmlns:a16="http://schemas.microsoft.com/office/drawing/2014/main" id="{EFA137A0-6A1D-475B-9F80-B9A31F137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177" y="4227513"/>
              <a:ext cx="607876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199" name="Line 17">
              <a:extLst>
                <a:ext uri="{FF2B5EF4-FFF2-40B4-BE49-F238E27FC236}">
                  <a16:creationId xmlns:a16="http://schemas.microsoft.com/office/drawing/2014/main" id="{6E0E8E0E-9926-4D35-B3DE-67C47E8CA5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0444" y="3508375"/>
              <a:ext cx="1566510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00" name="Line 18">
              <a:extLst>
                <a:ext uri="{FF2B5EF4-FFF2-40B4-BE49-F238E27FC236}">
                  <a16:creationId xmlns:a16="http://schemas.microsoft.com/office/drawing/2014/main" id="{C43A2718-834A-4AE4-AC37-B288F93BC1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0444" y="3225800"/>
              <a:ext cx="0" cy="303212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01" name="Line 19">
              <a:extLst>
                <a:ext uri="{FF2B5EF4-FFF2-40B4-BE49-F238E27FC236}">
                  <a16:creationId xmlns:a16="http://schemas.microsoft.com/office/drawing/2014/main" id="{22E89748-06B3-43C8-BEC4-5B6F7E511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2113" y="3214687"/>
              <a:ext cx="1223687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Text Box 20">
              <a:extLst>
                <a:ext uri="{FF2B5EF4-FFF2-40B4-BE49-F238E27FC236}">
                  <a16:creationId xmlns:a16="http://schemas.microsoft.com/office/drawing/2014/main" id="{D9D0C7AE-309D-4C27-AB3C-4EDA9E33C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3337" y="2876550"/>
              <a:ext cx="1344310" cy="37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.truelist</a:t>
              </a:r>
            </a:p>
          </p:txBody>
        </p:sp>
        <p:sp>
          <p:nvSpPr>
            <p:cNvPr id="46" name="Text Box 21">
              <a:extLst>
                <a:ext uri="{FF2B5EF4-FFF2-40B4-BE49-F238E27FC236}">
                  <a16:creationId xmlns:a16="http://schemas.microsoft.com/office/drawing/2014/main" id="{DFA6C821-1EB0-4E57-8AEC-F70EAA47D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750" y="3922713"/>
              <a:ext cx="1512547" cy="37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.truelist</a:t>
              </a:r>
            </a:p>
          </p:txBody>
        </p:sp>
        <p:sp>
          <p:nvSpPr>
            <p:cNvPr id="93205" name="Line 23">
              <a:extLst>
                <a:ext uri="{FF2B5EF4-FFF2-40B4-BE49-F238E27FC236}">
                  <a16:creationId xmlns:a16="http://schemas.microsoft.com/office/drawing/2014/main" id="{4C8259C7-A753-4A1F-98FB-1E1C31208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444" y="4225926"/>
              <a:ext cx="879277" cy="1587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06" name="Line 24">
              <a:extLst>
                <a:ext uri="{FF2B5EF4-FFF2-40B4-BE49-F238E27FC236}">
                  <a16:creationId xmlns:a16="http://schemas.microsoft.com/office/drawing/2014/main" id="{B0189E2E-6A23-4C53-A743-741EF8C02B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68245" y="4216401"/>
              <a:ext cx="0" cy="244475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07" name="Line 25">
              <a:extLst>
                <a:ext uri="{FF2B5EF4-FFF2-40B4-BE49-F238E27FC236}">
                  <a16:creationId xmlns:a16="http://schemas.microsoft.com/office/drawing/2014/main" id="{58FF64DC-0D3D-4324-8EB1-32463F03D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1554" y="3225800"/>
              <a:ext cx="917369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08" name="Line 26">
              <a:extLst>
                <a:ext uri="{FF2B5EF4-FFF2-40B4-BE49-F238E27FC236}">
                  <a16:creationId xmlns:a16="http://schemas.microsoft.com/office/drawing/2014/main" id="{1FF4624B-D644-4318-8299-A0226E689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5800" y="3214687"/>
              <a:ext cx="0" cy="1217614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10" name="Line 28">
              <a:extLst>
                <a:ext uri="{FF2B5EF4-FFF2-40B4-BE49-F238E27FC236}">
                  <a16:creationId xmlns:a16="http://schemas.microsoft.com/office/drawing/2014/main" id="{2BF11F73-BB3D-4EC5-8840-B358B3481F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3473" y="4522788"/>
              <a:ext cx="134113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 type="triangle"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11" name="Line 29">
              <a:extLst>
                <a:ext uri="{FF2B5EF4-FFF2-40B4-BE49-F238E27FC236}">
                  <a16:creationId xmlns:a16="http://schemas.microsoft.com/office/drawing/2014/main" id="{01E0040D-4937-4933-9A67-B22D462AE4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1821" y="4452938"/>
              <a:ext cx="1672849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Text Box 31">
              <a:extLst>
                <a:ext uri="{FF2B5EF4-FFF2-40B4-BE49-F238E27FC236}">
                  <a16:creationId xmlns:a16="http://schemas.microsoft.com/office/drawing/2014/main" id="{88168239-3E76-449D-9A7E-25749DE7B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3137" y="3449637"/>
              <a:ext cx="571371" cy="376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and</a:t>
              </a:r>
            </a:p>
          </p:txBody>
        </p:sp>
        <p:sp>
          <p:nvSpPr>
            <p:cNvPr id="57" name="Text Box 5">
              <a:extLst>
                <a:ext uri="{FF2B5EF4-FFF2-40B4-BE49-F238E27FC236}">
                  <a16:creationId xmlns:a16="http://schemas.microsoft.com/office/drawing/2014/main" id="{55E41B85-01B3-471C-8ADB-6A78F6B6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7657" y="2859087"/>
              <a:ext cx="1458585" cy="460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lnSpc>
                  <a:spcPts val="3500"/>
                </a:lnSpc>
                <a:spcBef>
                  <a:spcPct val="50000"/>
                </a:spcBef>
                <a:defRPr/>
              </a:pPr>
              <a:r>
                <a:rPr lang="en-US" altLang="zh-CN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lang="en-US" altLang="zh-CN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r>
                <a:rPr lang="en-US" altLang="zh-CN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.code</a:t>
              </a:r>
              <a:endParaRPr lang="zh-CN" altLang="en-US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58" name="Text Box 11">
              <a:extLst>
                <a:ext uri="{FF2B5EF4-FFF2-40B4-BE49-F238E27FC236}">
                  <a16:creationId xmlns:a16="http://schemas.microsoft.com/office/drawing/2014/main" id="{FB8B46E3-9715-4936-A7E6-365BD7564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9244" y="3802062"/>
              <a:ext cx="1456997" cy="4667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lnSpc>
                  <a:spcPts val="3500"/>
                </a:lnSpc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.code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33" name="Text Box 30">
              <a:extLst>
                <a:ext uri="{FF2B5EF4-FFF2-40B4-BE49-F238E27FC236}">
                  <a16:creationId xmlns:a16="http://schemas.microsoft.com/office/drawing/2014/main" id="{6536B320-36DE-4F95-BECF-10E6A5EDF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5030" y="4500563"/>
              <a:ext cx="1130046" cy="37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B.truelist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1" name="Rectangle 5">
            <a:extLst>
              <a:ext uri="{FF2B5EF4-FFF2-40B4-BE49-F238E27FC236}">
                <a16:creationId xmlns:a16="http://schemas.microsoft.com/office/drawing/2014/main" id="{0F094039-BE58-41D7-83B6-A599DAD04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3857625"/>
            <a:ext cx="2003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lnSpc>
                <a:spcPct val="80000"/>
              </a:lnSpc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{100}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{101}</a:t>
            </a:r>
          </a:p>
        </p:txBody>
      </p:sp>
      <p:sp>
        <p:nvSpPr>
          <p:cNvPr id="311305" name="Line 9">
            <a:extLst>
              <a:ext uri="{FF2B5EF4-FFF2-40B4-BE49-F238E27FC236}">
                <a16:creationId xmlns:a16="http://schemas.microsoft.com/office/drawing/2014/main" id="{B963C090-D72E-4A5B-B513-3CFEF48A5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8938" y="4460875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78180" name="Rectangle 10">
            <a:extLst>
              <a:ext uri="{FF2B5EF4-FFF2-40B4-BE49-F238E27FC236}">
                <a16:creationId xmlns:a16="http://schemas.microsoft.com/office/drawing/2014/main" id="{0C5FECAA-542B-4758-B684-7990C0C62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38" y="4632325"/>
            <a:ext cx="428625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</a:p>
        </p:txBody>
      </p:sp>
      <p:sp>
        <p:nvSpPr>
          <p:cNvPr id="178181" name="Rectangle 17">
            <a:extLst>
              <a:ext uri="{FF2B5EF4-FFF2-40B4-BE49-F238E27FC236}">
                <a16:creationId xmlns:a16="http://schemas.microsoft.com/office/drawing/2014/main" id="{E0E50873-6C2B-485A-A35C-43E12650C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624388"/>
            <a:ext cx="42703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78182" name="Rectangle 18">
            <a:extLst>
              <a:ext uri="{FF2B5EF4-FFF2-40B4-BE49-F238E27FC236}">
                <a16:creationId xmlns:a16="http://schemas.microsoft.com/office/drawing/2014/main" id="{15697B32-1279-4C90-8022-221C4455E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4624388"/>
            <a:ext cx="428625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11314" name="Line 19">
            <a:extLst>
              <a:ext uri="{FF2B5EF4-FFF2-40B4-BE49-F238E27FC236}">
                <a16:creationId xmlns:a16="http://schemas.microsoft.com/office/drawing/2014/main" id="{520BE97F-6680-46E0-8640-E984AD3556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1913" y="4462463"/>
            <a:ext cx="21590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1315" name="Line 20">
            <a:extLst>
              <a:ext uri="{FF2B5EF4-FFF2-40B4-BE49-F238E27FC236}">
                <a16:creationId xmlns:a16="http://schemas.microsoft.com/office/drawing/2014/main" id="{C7641DF8-6466-43CE-AC7E-E2427BDBC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7688" y="4462463"/>
            <a:ext cx="161925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78185" name="Rectangle 21">
            <a:extLst>
              <a:ext uri="{FF2B5EF4-FFF2-40B4-BE49-F238E27FC236}">
                <a16:creationId xmlns:a16="http://schemas.microsoft.com/office/drawing/2014/main" id="{4A7F3D39-B0C5-499B-8593-8173EEAFD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624388"/>
            <a:ext cx="428625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</p:txBody>
      </p:sp>
      <p:sp>
        <p:nvSpPr>
          <p:cNvPr id="178186" name="Rectangle 32">
            <a:extLst>
              <a:ext uri="{FF2B5EF4-FFF2-40B4-BE49-F238E27FC236}">
                <a16:creationId xmlns:a16="http://schemas.microsoft.com/office/drawing/2014/main" id="{494CC26E-5B22-4062-9AF8-779F7AD9E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624388"/>
            <a:ext cx="42703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</a:p>
        </p:txBody>
      </p:sp>
      <p:sp>
        <p:nvSpPr>
          <p:cNvPr id="178187" name="Rectangle 33">
            <a:extLst>
              <a:ext uri="{FF2B5EF4-FFF2-40B4-BE49-F238E27FC236}">
                <a16:creationId xmlns:a16="http://schemas.microsoft.com/office/drawing/2014/main" id="{6D57761D-9F0A-442B-AC41-8ADD572AA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988" y="4618038"/>
            <a:ext cx="42703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78188" name="Rectangle 34">
            <a:extLst>
              <a:ext uri="{FF2B5EF4-FFF2-40B4-BE49-F238E27FC236}">
                <a16:creationId xmlns:a16="http://schemas.microsoft.com/office/drawing/2014/main" id="{37C8299C-7779-4530-819D-8B98BEE2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4618038"/>
            <a:ext cx="42703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78189" name="Rectangle 38">
            <a:extLst>
              <a:ext uri="{FF2B5EF4-FFF2-40B4-BE49-F238E27FC236}">
                <a16:creationId xmlns:a16="http://schemas.microsoft.com/office/drawing/2014/main" id="{EB32D0E1-99C3-487B-BB4D-643F58BAC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4624388"/>
            <a:ext cx="42703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</a:p>
        </p:txBody>
      </p:sp>
      <p:sp>
        <p:nvSpPr>
          <p:cNvPr id="178190" name="Rectangle 39">
            <a:extLst>
              <a:ext uri="{FF2B5EF4-FFF2-40B4-BE49-F238E27FC236}">
                <a16:creationId xmlns:a16="http://schemas.microsoft.com/office/drawing/2014/main" id="{6A0D72E5-B876-4C75-A98F-70483CDA4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4618038"/>
            <a:ext cx="42703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78191" name="Rectangle 40">
            <a:extLst>
              <a:ext uri="{FF2B5EF4-FFF2-40B4-BE49-F238E27FC236}">
                <a16:creationId xmlns:a16="http://schemas.microsoft.com/office/drawing/2014/main" id="{E469CBEA-3FE1-4EB4-B49D-61CE8BAD2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4618038"/>
            <a:ext cx="42703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582700" name="Rectangle 44">
            <a:extLst>
              <a:ext uri="{FF2B5EF4-FFF2-40B4-BE49-F238E27FC236}">
                <a16:creationId xmlns:a16="http://schemas.microsoft.com/office/drawing/2014/main" id="{7A5D68D0-8834-423D-BC40-A726DED4B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238" y="714375"/>
            <a:ext cx="25923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a&lt;b goto 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101: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</p:txBody>
      </p:sp>
      <p:sp>
        <p:nvSpPr>
          <p:cNvPr id="712707" name="Rectangle 3">
            <a:extLst>
              <a:ext uri="{FF2B5EF4-FFF2-40B4-BE49-F238E27FC236}">
                <a16:creationId xmlns:a16="http://schemas.microsoft.com/office/drawing/2014/main" id="{FBED42DC-9BA5-4135-9A20-D053F33E6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714375"/>
            <a:ext cx="5292725" cy="1511300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/>
          <a:p>
            <a:pPr marL="257175" indent="-257175" algn="just" eaLnBrk="1" hangingPunct="1">
              <a:lnSpc>
                <a:spcPts val="25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relop</a:t>
            </a:r>
            <a:r>
              <a:rPr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E</a:t>
            </a:r>
            <a:r>
              <a:rPr lang="en-US" altLang="zh-CN" sz="2000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endParaRPr lang="en-US" altLang="zh-CN" sz="20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257175" indent="-257175" algn="just" eaLnBrk="1" hangingPunct="1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	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makelist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257175" indent="-257175" algn="just" eaLnBrk="1" hangingPunct="1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makelist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+1);</a:t>
            </a:r>
          </a:p>
          <a:p>
            <a:pPr marL="257175" indent="-257175" algn="just" eaLnBrk="1" hangingPunct="1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if 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kern="0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kern="0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‘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_’);</a:t>
            </a:r>
          </a:p>
          <a:p>
            <a:pPr marL="257175" indent="-257175" algn="just" eaLnBrk="1" hangingPunct="1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_’);</a:t>
            </a:r>
          </a:p>
          <a:p>
            <a:pPr marL="257175" indent="-257175" algn="just" eaLnBrk="1" hangingPunct="1">
              <a:lnSpc>
                <a:spcPts val="25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78194" name="Rectangle 27">
            <a:extLst>
              <a:ext uri="{FF2B5EF4-FFF2-40B4-BE49-F238E27FC236}">
                <a16:creationId xmlns:a16="http://schemas.microsoft.com/office/drawing/2014/main" id="{22F52724-6732-412B-8087-4DB3A0387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4624388"/>
            <a:ext cx="8096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A38F8481-155C-43B1-BBE4-D5E1C3D05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4030663"/>
            <a:ext cx="37941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78196" name="标题 1">
            <a:extLst>
              <a:ext uri="{FF2B5EF4-FFF2-40B4-BE49-F238E27FC236}">
                <a16:creationId xmlns:a16="http://schemas.microsoft.com/office/drawing/2014/main" id="{2AFFCC57-EF41-44F9-AB00-F01D5698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178197" name="组合 5">
            <a:extLst>
              <a:ext uri="{FF2B5EF4-FFF2-40B4-BE49-F238E27FC236}">
                <a16:creationId xmlns:a16="http://schemas.microsoft.com/office/drawing/2014/main" id="{F19863C8-635A-4830-B80E-EBFF846AB0CE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23" name="五边形 22">
              <a:extLst>
                <a:ext uri="{FF2B5EF4-FFF2-40B4-BE49-F238E27FC236}">
                  <a16:creationId xmlns:a16="http://schemas.microsoft.com/office/drawing/2014/main" id="{E4648F1A-7487-480B-A2AC-64214AEE8DAA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78199" name="五边形 8">
              <a:extLst>
                <a:ext uri="{FF2B5EF4-FFF2-40B4-BE49-F238E27FC236}">
                  <a16:creationId xmlns:a16="http://schemas.microsoft.com/office/drawing/2014/main" id="{F57AFA0D-27B8-44A1-ACEA-12EF479C5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1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1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7" grpId="0" build="allAtOnce"/>
      <p:bldP spid="712707" grpId="1" build="allAtOnce"/>
      <p:bldP spid="2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8" name="Rectangle 4">
            <a:extLst>
              <a:ext uri="{FF2B5EF4-FFF2-40B4-BE49-F238E27FC236}">
                <a16:creationId xmlns:a16="http://schemas.microsoft.com/office/drawing/2014/main" id="{394D8816-9F54-4300-B239-F5DA6C144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50" y="4067175"/>
            <a:ext cx="919163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q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=102</a:t>
            </a:r>
          </a:p>
        </p:txBody>
      </p:sp>
      <p:sp>
        <p:nvSpPr>
          <p:cNvPr id="313358" name="Rectangle 14">
            <a:extLst>
              <a:ext uri="{FF2B5EF4-FFF2-40B4-BE49-F238E27FC236}">
                <a16:creationId xmlns:a16="http://schemas.microsoft.com/office/drawing/2014/main" id="{50EB4887-F0CA-4D75-92A3-4C2EA8300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3957638"/>
            <a:ext cx="10255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 = {102}</a:t>
            </a:r>
          </a:p>
          <a:p>
            <a:pPr eaLnBrk="1" hangingPunct="1"/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 = {103}</a:t>
            </a:r>
          </a:p>
        </p:txBody>
      </p:sp>
      <p:sp>
        <p:nvSpPr>
          <p:cNvPr id="313367" name="Line 24">
            <a:extLst>
              <a:ext uri="{FF2B5EF4-FFF2-40B4-BE49-F238E27FC236}">
                <a16:creationId xmlns:a16="http://schemas.microsoft.com/office/drawing/2014/main" id="{EF434A2E-B9B1-4685-924D-0CFA16A14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2625" y="4516438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3373" name="Line 31">
            <a:extLst>
              <a:ext uri="{FF2B5EF4-FFF2-40B4-BE49-F238E27FC236}">
                <a16:creationId xmlns:a16="http://schemas.microsoft.com/office/drawing/2014/main" id="{15DB0982-E89F-45CB-9281-30B02AC6A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00" y="4452938"/>
            <a:ext cx="1588" cy="188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3377" name="Line 35">
            <a:extLst>
              <a:ext uri="{FF2B5EF4-FFF2-40B4-BE49-F238E27FC236}">
                <a16:creationId xmlns:a16="http://schemas.microsoft.com/office/drawing/2014/main" id="{A2F05E12-AFFF-45FB-81D6-7AA6F84B62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5888" y="4456113"/>
            <a:ext cx="21590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3378" name="Line 36">
            <a:extLst>
              <a:ext uri="{FF2B5EF4-FFF2-40B4-BE49-F238E27FC236}">
                <a16:creationId xmlns:a16="http://schemas.microsoft.com/office/drawing/2014/main" id="{B08AA9BC-6042-46FA-850E-EA6D45443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1663" y="4456113"/>
            <a:ext cx="161925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82700" name="Rectangle 44">
            <a:extLst>
              <a:ext uri="{FF2B5EF4-FFF2-40B4-BE49-F238E27FC236}">
                <a16:creationId xmlns:a16="http://schemas.microsoft.com/office/drawing/2014/main" id="{86A8094A-21B4-4065-B8DC-CDA09E124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238" y="1376363"/>
            <a:ext cx="25923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c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103: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</p:txBody>
      </p:sp>
      <p:sp>
        <p:nvSpPr>
          <p:cNvPr id="313387" name="Rectangle 27">
            <a:extLst>
              <a:ext uri="{FF2B5EF4-FFF2-40B4-BE49-F238E27FC236}">
                <a16:creationId xmlns:a16="http://schemas.microsoft.com/office/drawing/2014/main" id="{11FA903B-EE26-474C-927B-ED9B21945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725" y="4084638"/>
            <a:ext cx="3778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313388" name="Rectangle 27">
            <a:extLst>
              <a:ext uri="{FF2B5EF4-FFF2-40B4-BE49-F238E27FC236}">
                <a16:creationId xmlns:a16="http://schemas.microsoft.com/office/drawing/2014/main" id="{BA10C396-248C-4DC0-8FBC-DAFF41FA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738" y="4086225"/>
            <a:ext cx="37941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13404" name="Rectangle 3">
            <a:extLst>
              <a:ext uri="{FF2B5EF4-FFF2-40B4-BE49-F238E27FC236}">
                <a16:creationId xmlns:a16="http://schemas.microsoft.com/office/drawing/2014/main" id="{F3E7F752-2EAC-4D1E-A7FA-78791E3C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785813"/>
            <a:ext cx="5130800" cy="1620837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/>
          <a:p>
            <a:pPr marL="257175" indent="-257175" algn="just" eaLnBrk="1" hangingPunct="1">
              <a:lnSpc>
                <a:spcPts val="25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or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2000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marL="257175" indent="-257175" algn="just" eaLnBrk="1" hangingPunct="1">
              <a:lnSpc>
                <a:spcPts val="25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marL="257175" indent="-257175" algn="just" eaLnBrk="1" hangingPunct="1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257175" indent="-257175" algn="just" eaLnBrk="1" hangingPunct="1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merge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marL="257175" indent="-257175" algn="just" eaLnBrk="1" hangingPunct="1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.falselist 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marL="257175" indent="-257175" algn="just" eaLnBrk="1" hangingPunct="1">
              <a:lnSpc>
                <a:spcPts val="25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57175" indent="-257175" algn="just" eaLnBrk="1" hangingPunct="1">
              <a:lnSpc>
                <a:spcPts val="25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l-GR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ε</a:t>
            </a:r>
            <a:endParaRPr lang="el-GR" altLang="zh-CN" sz="2000" b="1" i="1" baseline="-300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257175" indent="-257175" algn="just" eaLnBrk="1" hangingPunct="1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 }</a:t>
            </a: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E8817692-5F63-4023-A959-FA2947418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3857625"/>
            <a:ext cx="2003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lnSpc>
                <a:spcPct val="80000"/>
              </a:lnSpc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{100}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{101}</a:t>
            </a:r>
          </a:p>
        </p:txBody>
      </p:sp>
      <p:sp>
        <p:nvSpPr>
          <p:cNvPr id="180237" name="Line 9">
            <a:extLst>
              <a:ext uri="{FF2B5EF4-FFF2-40B4-BE49-F238E27FC236}">
                <a16:creationId xmlns:a16="http://schemas.microsoft.com/office/drawing/2014/main" id="{A143DE5E-F9F6-4C6E-A87C-A6FCA3EE0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8938" y="4460875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0238" name="Rectangle 10">
            <a:extLst>
              <a:ext uri="{FF2B5EF4-FFF2-40B4-BE49-F238E27FC236}">
                <a16:creationId xmlns:a16="http://schemas.microsoft.com/office/drawing/2014/main" id="{BFA58EC5-AC74-42C3-9266-DE6435010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38" y="4632325"/>
            <a:ext cx="428625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</a:p>
        </p:txBody>
      </p:sp>
      <p:sp>
        <p:nvSpPr>
          <p:cNvPr id="180239" name="Rectangle 17">
            <a:extLst>
              <a:ext uri="{FF2B5EF4-FFF2-40B4-BE49-F238E27FC236}">
                <a16:creationId xmlns:a16="http://schemas.microsoft.com/office/drawing/2014/main" id="{774703BE-D0E8-485D-BDBA-F2073567C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624388"/>
            <a:ext cx="42703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80240" name="Rectangle 18">
            <a:extLst>
              <a:ext uri="{FF2B5EF4-FFF2-40B4-BE49-F238E27FC236}">
                <a16:creationId xmlns:a16="http://schemas.microsoft.com/office/drawing/2014/main" id="{3F82DFDF-EBE2-4069-9BA6-039977E02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4624388"/>
            <a:ext cx="428625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80241" name="Line 19">
            <a:extLst>
              <a:ext uri="{FF2B5EF4-FFF2-40B4-BE49-F238E27FC236}">
                <a16:creationId xmlns:a16="http://schemas.microsoft.com/office/drawing/2014/main" id="{8323C5DC-E96A-41E5-B913-6C00816651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1913" y="4462463"/>
            <a:ext cx="21590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0242" name="Line 20">
            <a:extLst>
              <a:ext uri="{FF2B5EF4-FFF2-40B4-BE49-F238E27FC236}">
                <a16:creationId xmlns:a16="http://schemas.microsoft.com/office/drawing/2014/main" id="{F23BDB51-DB93-4646-B024-3099AE38D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7688" y="4462463"/>
            <a:ext cx="161925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0243" name="Rectangle 21">
            <a:extLst>
              <a:ext uri="{FF2B5EF4-FFF2-40B4-BE49-F238E27FC236}">
                <a16:creationId xmlns:a16="http://schemas.microsoft.com/office/drawing/2014/main" id="{26D2A78F-15B2-407F-9993-6C534B8A5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4624388"/>
            <a:ext cx="428625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</p:txBody>
      </p:sp>
      <p:sp>
        <p:nvSpPr>
          <p:cNvPr id="180244" name="Rectangle 32">
            <a:extLst>
              <a:ext uri="{FF2B5EF4-FFF2-40B4-BE49-F238E27FC236}">
                <a16:creationId xmlns:a16="http://schemas.microsoft.com/office/drawing/2014/main" id="{932E1438-DAE4-44E2-AA0F-01FC69E28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624388"/>
            <a:ext cx="42703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</a:p>
        </p:txBody>
      </p:sp>
      <p:sp>
        <p:nvSpPr>
          <p:cNvPr id="180245" name="Rectangle 33">
            <a:extLst>
              <a:ext uri="{FF2B5EF4-FFF2-40B4-BE49-F238E27FC236}">
                <a16:creationId xmlns:a16="http://schemas.microsoft.com/office/drawing/2014/main" id="{902D4097-069F-4DE2-8D57-1691E8AAE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988" y="4618038"/>
            <a:ext cx="42703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80246" name="Rectangle 34">
            <a:extLst>
              <a:ext uri="{FF2B5EF4-FFF2-40B4-BE49-F238E27FC236}">
                <a16:creationId xmlns:a16="http://schemas.microsoft.com/office/drawing/2014/main" id="{A1D61D76-42C7-46DB-BF2E-77E44957E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4618038"/>
            <a:ext cx="42703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80247" name="Rectangle 38">
            <a:extLst>
              <a:ext uri="{FF2B5EF4-FFF2-40B4-BE49-F238E27FC236}">
                <a16:creationId xmlns:a16="http://schemas.microsoft.com/office/drawing/2014/main" id="{3410BD67-FC55-40C1-BC5B-339129B99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4624388"/>
            <a:ext cx="42703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</a:p>
        </p:txBody>
      </p:sp>
      <p:sp>
        <p:nvSpPr>
          <p:cNvPr id="180248" name="Rectangle 39">
            <a:extLst>
              <a:ext uri="{FF2B5EF4-FFF2-40B4-BE49-F238E27FC236}">
                <a16:creationId xmlns:a16="http://schemas.microsoft.com/office/drawing/2014/main" id="{7EB38EF5-927F-41AD-901A-67CCA84F1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4618038"/>
            <a:ext cx="42703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0249" name="Rectangle 40">
            <a:extLst>
              <a:ext uri="{FF2B5EF4-FFF2-40B4-BE49-F238E27FC236}">
                <a16:creationId xmlns:a16="http://schemas.microsoft.com/office/drawing/2014/main" id="{39C5AE8B-13D2-4C03-84AC-A127C8203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4618038"/>
            <a:ext cx="42703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80250" name="Rectangle 44">
            <a:extLst>
              <a:ext uri="{FF2B5EF4-FFF2-40B4-BE49-F238E27FC236}">
                <a16:creationId xmlns:a16="http://schemas.microsoft.com/office/drawing/2014/main" id="{FDB8339E-753A-4BDB-AE14-9D2139276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238" y="714375"/>
            <a:ext cx="25923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a&lt;b goto 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101: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</p:txBody>
      </p:sp>
      <p:sp>
        <p:nvSpPr>
          <p:cNvPr id="180251" name="Rectangle 27">
            <a:extLst>
              <a:ext uri="{FF2B5EF4-FFF2-40B4-BE49-F238E27FC236}">
                <a16:creationId xmlns:a16="http://schemas.microsoft.com/office/drawing/2014/main" id="{13F37F91-A202-478F-9C34-91188B2BA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4624388"/>
            <a:ext cx="77946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</p:txBody>
      </p:sp>
      <p:sp>
        <p:nvSpPr>
          <p:cNvPr id="180252" name="Rectangle 27">
            <a:extLst>
              <a:ext uri="{FF2B5EF4-FFF2-40B4-BE49-F238E27FC236}">
                <a16:creationId xmlns:a16="http://schemas.microsoft.com/office/drawing/2014/main" id="{8C350B95-BBDA-42FF-B48D-3AEE641BC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4030663"/>
            <a:ext cx="37941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80253" name="标题 1">
            <a:extLst>
              <a:ext uri="{FF2B5EF4-FFF2-40B4-BE49-F238E27FC236}">
                <a16:creationId xmlns:a16="http://schemas.microsoft.com/office/drawing/2014/main" id="{D68D66B3-0FDE-4D70-B35F-49E7FD0A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180254" name="组合 5">
            <a:extLst>
              <a:ext uri="{FF2B5EF4-FFF2-40B4-BE49-F238E27FC236}">
                <a16:creationId xmlns:a16="http://schemas.microsoft.com/office/drawing/2014/main" id="{4A5F54E7-C3BA-4924-8274-0B997BC459FA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0" name="五边形 49">
              <a:extLst>
                <a:ext uri="{FF2B5EF4-FFF2-40B4-BE49-F238E27FC236}">
                  <a16:creationId xmlns:a16="http://schemas.microsoft.com/office/drawing/2014/main" id="{FC70ADB6-EE36-44A8-AE8D-61620318DA1E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80256" name="五边形 8">
              <a:extLst>
                <a:ext uri="{FF2B5EF4-FFF2-40B4-BE49-F238E27FC236}">
                  <a16:creationId xmlns:a16="http://schemas.microsoft.com/office/drawing/2014/main" id="{39778F8B-DE72-46BD-8E95-573C1F71F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3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3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3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3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3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3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3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3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3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3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3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3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3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3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3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3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3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3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3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3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3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3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3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3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3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3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3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3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3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3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3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3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3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3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3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3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3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3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3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3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3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3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13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313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13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313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313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13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313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313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13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313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313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13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313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313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13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313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313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13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313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313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13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313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313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13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87" grpId="0"/>
      <p:bldP spid="313388" grpId="0"/>
      <p:bldP spid="313404" grpId="0" build="allAtOnce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Line 26">
            <a:extLst>
              <a:ext uri="{FF2B5EF4-FFF2-40B4-BE49-F238E27FC236}">
                <a16:creationId xmlns:a16="http://schemas.microsoft.com/office/drawing/2014/main" id="{55AF2254-374C-489A-B917-C7A8E6943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9575" y="3598863"/>
            <a:ext cx="368300" cy="544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5403" name="Rectangle 11">
            <a:extLst>
              <a:ext uri="{FF2B5EF4-FFF2-40B4-BE49-F238E27FC236}">
                <a16:creationId xmlns:a16="http://schemas.microsoft.com/office/drawing/2014/main" id="{3BF79FE3-E12C-4FBC-80CB-90AEF1C04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067050"/>
            <a:ext cx="190182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 = {104}</a:t>
            </a:r>
          </a:p>
          <a:p>
            <a:pPr algn="just">
              <a:lnSpc>
                <a:spcPct val="80000"/>
              </a:lnSpc>
            </a:pP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 = {103,105}</a:t>
            </a:r>
          </a:p>
        </p:txBody>
      </p:sp>
      <p:sp>
        <p:nvSpPr>
          <p:cNvPr id="315404" name="Line 12">
            <a:extLst>
              <a:ext uri="{FF2B5EF4-FFF2-40B4-BE49-F238E27FC236}">
                <a16:creationId xmlns:a16="http://schemas.microsoft.com/office/drawing/2014/main" id="{3B2DDE56-C18A-416D-A35E-2258FB009E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7688" y="3598863"/>
            <a:ext cx="1136650" cy="473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5405" name="Line 13">
            <a:extLst>
              <a:ext uri="{FF2B5EF4-FFF2-40B4-BE49-F238E27FC236}">
                <a16:creationId xmlns:a16="http://schemas.microsoft.com/office/drawing/2014/main" id="{C39C90A2-9E68-4FC1-9212-AE6D59853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9575" y="3598863"/>
            <a:ext cx="1439863" cy="473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5407" name="Rectangle 15">
            <a:extLst>
              <a:ext uri="{FF2B5EF4-FFF2-40B4-BE49-F238E27FC236}">
                <a16:creationId xmlns:a16="http://schemas.microsoft.com/office/drawing/2014/main" id="{CBE8EBEA-8979-41FB-8477-D90B9AEBA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3744913"/>
            <a:ext cx="11763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= {104}</a:t>
            </a:r>
          </a:p>
          <a:p>
            <a:pPr eaLnBrk="1" hangingPunct="1"/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 = {105}</a:t>
            </a:r>
          </a:p>
        </p:txBody>
      </p:sp>
      <p:sp>
        <p:nvSpPr>
          <p:cNvPr id="315416" name="Rectangle 25">
            <a:extLst>
              <a:ext uri="{FF2B5EF4-FFF2-40B4-BE49-F238E27FC236}">
                <a16:creationId xmlns:a16="http://schemas.microsoft.com/office/drawing/2014/main" id="{78CEF953-F122-4CB8-B85F-2AF90F32C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4068763"/>
            <a:ext cx="917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=104</a:t>
            </a:r>
          </a:p>
        </p:txBody>
      </p:sp>
      <p:sp>
        <p:nvSpPr>
          <p:cNvPr id="315418" name="Line 28">
            <a:extLst>
              <a:ext uri="{FF2B5EF4-FFF2-40B4-BE49-F238E27FC236}">
                <a16:creationId xmlns:a16="http://schemas.microsoft.com/office/drawing/2014/main" id="{6EF669D1-9661-478E-A10A-B4031321FD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7188" y="3640138"/>
            <a:ext cx="52387" cy="973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5420" name="Line 30">
            <a:extLst>
              <a:ext uri="{FF2B5EF4-FFF2-40B4-BE49-F238E27FC236}">
                <a16:creationId xmlns:a16="http://schemas.microsoft.com/office/drawing/2014/main" id="{19FA730A-5A5A-49E3-B707-3025ACFE4E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2963" y="4481513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5427" name="Line 37">
            <a:extLst>
              <a:ext uri="{FF2B5EF4-FFF2-40B4-BE49-F238E27FC236}">
                <a16:creationId xmlns:a16="http://schemas.microsoft.com/office/drawing/2014/main" id="{1E4CDDC8-1B2D-4FDA-8AB1-DE9BA2DE9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2625" y="4452938"/>
            <a:ext cx="0" cy="188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5431" name="Line 41">
            <a:extLst>
              <a:ext uri="{FF2B5EF4-FFF2-40B4-BE49-F238E27FC236}">
                <a16:creationId xmlns:a16="http://schemas.microsoft.com/office/drawing/2014/main" id="{4FF12F54-77AB-43A7-A068-5560A17B31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4456113"/>
            <a:ext cx="21590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5432" name="Line 42">
            <a:extLst>
              <a:ext uri="{FF2B5EF4-FFF2-40B4-BE49-F238E27FC236}">
                <a16:creationId xmlns:a16="http://schemas.microsoft.com/office/drawing/2014/main" id="{68981FCE-E45D-4CC2-95E9-D5340E1AA0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75" y="4456113"/>
            <a:ext cx="161925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82700" name="Rectangle 44">
            <a:extLst>
              <a:ext uri="{FF2B5EF4-FFF2-40B4-BE49-F238E27FC236}">
                <a16:creationId xmlns:a16="http://schemas.microsoft.com/office/drawing/2014/main" id="{CE6E1C68-A225-4356-893F-009F05A8A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238" y="2000250"/>
            <a:ext cx="25923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104: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105: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</p:txBody>
      </p:sp>
      <p:sp>
        <p:nvSpPr>
          <p:cNvPr id="315437" name="Rectangle 27">
            <a:extLst>
              <a:ext uri="{FF2B5EF4-FFF2-40B4-BE49-F238E27FC236}">
                <a16:creationId xmlns:a16="http://schemas.microsoft.com/office/drawing/2014/main" id="{BA6DA879-20FB-489F-B473-2B343B290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4086225"/>
            <a:ext cx="3778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315438" name="Rectangle 27">
            <a:extLst>
              <a:ext uri="{FF2B5EF4-FFF2-40B4-BE49-F238E27FC236}">
                <a16:creationId xmlns:a16="http://schemas.microsoft.com/office/drawing/2014/main" id="{3DDBAD4B-B663-4EE9-83F8-5221269DD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213" y="4087813"/>
            <a:ext cx="37941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15440" name="Rectangle 48">
            <a:extLst>
              <a:ext uri="{FF2B5EF4-FFF2-40B4-BE49-F238E27FC236}">
                <a16:creationId xmlns:a16="http://schemas.microsoft.com/office/drawing/2014/main" id="{BE082FF0-FC06-4F0A-8465-01239452B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563" y="1357313"/>
            <a:ext cx="5238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104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15451" name="Rectangle 3">
            <a:extLst>
              <a:ext uri="{FF2B5EF4-FFF2-40B4-BE49-F238E27FC236}">
                <a16:creationId xmlns:a16="http://schemas.microsoft.com/office/drawing/2014/main" id="{0E7B5017-43EE-4479-B3E9-3C9B8AA30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785813"/>
            <a:ext cx="5022850" cy="1403350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/>
          <a:p>
            <a:pPr marL="257175" indent="-257175" algn="just" eaLnBrk="1" hangingPunct="1">
              <a:lnSpc>
                <a:spcPts val="24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and</a:t>
            </a:r>
            <a:r>
              <a:rPr lang="en-US" altLang="zh-CN" sz="2000" b="1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 </a:t>
            </a:r>
            <a:r>
              <a:rPr lang="en-US" altLang="zh-CN" sz="2000" b="1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merge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57175" indent="-257175" algn="just" eaLnBrk="1" hangingPunct="1">
              <a:buClr>
                <a:schemeClr val="folHlink"/>
              </a:buClr>
              <a:buSzPct val="60000"/>
              <a:defRPr/>
            </a:pP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" name="Rectangle 27">
            <a:extLst>
              <a:ext uri="{FF2B5EF4-FFF2-40B4-BE49-F238E27FC236}">
                <a16:creationId xmlns:a16="http://schemas.microsoft.com/office/drawing/2014/main" id="{F9F5433D-3011-4129-AEBD-84E69B6F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3219450"/>
            <a:ext cx="3794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182291" name="组合 94">
            <a:extLst>
              <a:ext uri="{FF2B5EF4-FFF2-40B4-BE49-F238E27FC236}">
                <a16:creationId xmlns:a16="http://schemas.microsoft.com/office/drawing/2014/main" id="{C48A7638-F91D-4CDA-AD7D-82119A80DFEE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3857625"/>
            <a:ext cx="6667500" cy="992188"/>
            <a:chOff x="1115616" y="3857635"/>
            <a:chExt cx="6667897" cy="992178"/>
          </a:xfrm>
        </p:grpSpPr>
        <p:sp>
          <p:nvSpPr>
            <p:cNvPr id="70" name="Rectangle 4">
              <a:extLst>
                <a:ext uri="{FF2B5EF4-FFF2-40B4-BE49-F238E27FC236}">
                  <a16:creationId xmlns:a16="http://schemas.microsoft.com/office/drawing/2014/main" id="{F62467BB-5124-49CE-B4EC-A004AAFDA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383" y="4067183"/>
              <a:ext cx="919218" cy="290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q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 =102</a:t>
              </a:r>
            </a:p>
          </p:txBody>
        </p:sp>
        <p:sp>
          <p:nvSpPr>
            <p:cNvPr id="182299" name="Rectangle 14">
              <a:extLst>
                <a:ext uri="{FF2B5EF4-FFF2-40B4-BE49-F238E27FC236}">
                  <a16:creationId xmlns:a16="http://schemas.microsoft.com/office/drawing/2014/main" id="{C46E2E58-BD58-499D-84DB-DFB1F3592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124" y="3958185"/>
              <a:ext cx="102552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= {102}</a:t>
              </a:r>
            </a:p>
            <a:p>
              <a:pPr eaLnBrk="1" hangingPunct="1"/>
              <a:r>
                <a:rPr lang="en-US" altLang="zh-CN" sz="20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= {103}</a:t>
              </a:r>
            </a:p>
          </p:txBody>
        </p:sp>
        <p:sp>
          <p:nvSpPr>
            <p:cNvPr id="182300" name="Line 24">
              <a:extLst>
                <a:ext uri="{FF2B5EF4-FFF2-40B4-BE49-F238E27FC236}">
                  <a16:creationId xmlns:a16="http://schemas.microsoft.com/office/drawing/2014/main" id="{43E4EFCD-469A-4B5F-B29A-667811C17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2625" y="4516438"/>
              <a:ext cx="0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2301" name="Line 31">
              <a:extLst>
                <a:ext uri="{FF2B5EF4-FFF2-40B4-BE49-F238E27FC236}">
                  <a16:creationId xmlns:a16="http://schemas.microsoft.com/office/drawing/2014/main" id="{17CEB11A-A830-4D68-B579-70B8B36E1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4500" y="4452938"/>
              <a:ext cx="1588" cy="188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2302" name="Line 35">
              <a:extLst>
                <a:ext uri="{FF2B5EF4-FFF2-40B4-BE49-F238E27FC236}">
                  <a16:creationId xmlns:a16="http://schemas.microsoft.com/office/drawing/2014/main" id="{A2C50F59-3A0A-4319-8FF9-B9BB30558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5888" y="4456113"/>
              <a:ext cx="215900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2303" name="Line 36">
              <a:extLst>
                <a:ext uri="{FF2B5EF4-FFF2-40B4-BE49-F238E27FC236}">
                  <a16:creationId xmlns:a16="http://schemas.microsoft.com/office/drawing/2014/main" id="{B3D4CF45-F08F-4698-9980-BABB9A69A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1663" y="4456113"/>
              <a:ext cx="161925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2304" name="Rectangle 27">
              <a:extLst>
                <a:ext uri="{FF2B5EF4-FFF2-40B4-BE49-F238E27FC236}">
                  <a16:creationId xmlns:a16="http://schemas.microsoft.com/office/drawing/2014/main" id="{D4B099D5-7329-454B-BC85-1483FC5A9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725" y="4084638"/>
              <a:ext cx="377825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82305" name="Rectangle 27">
              <a:extLst>
                <a:ext uri="{FF2B5EF4-FFF2-40B4-BE49-F238E27FC236}">
                  <a16:creationId xmlns:a16="http://schemas.microsoft.com/office/drawing/2014/main" id="{0981ACD4-285B-40AC-8A63-ED4E9A9FB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738" y="4086238"/>
              <a:ext cx="379412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50D23FB7-9670-4A2A-A18A-30ACF2D33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93" y="3857635"/>
              <a:ext cx="2003544" cy="461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lnSpc>
                  <a:spcPct val="80000"/>
                </a:lnSpc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= {100}</a:t>
              </a:r>
            </a:p>
            <a:p>
              <a:pPr algn="just">
                <a:lnSpc>
                  <a:spcPct val="80000"/>
                </a:lnSpc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= {101}</a:t>
              </a:r>
            </a:p>
          </p:txBody>
        </p:sp>
        <p:sp>
          <p:nvSpPr>
            <p:cNvPr id="182307" name="Line 9">
              <a:extLst>
                <a:ext uri="{FF2B5EF4-FFF2-40B4-BE49-F238E27FC236}">
                  <a16:creationId xmlns:a16="http://schemas.microsoft.com/office/drawing/2014/main" id="{39B8AD3A-3821-465C-924D-5D94B951D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8541" y="4460875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2308" name="Rectangle 10">
              <a:extLst>
                <a:ext uri="{FF2B5EF4-FFF2-40B4-BE49-F238E27FC236}">
                  <a16:creationId xmlns:a16="http://schemas.microsoft.com/office/drawing/2014/main" id="{C4E81CE9-A889-47CC-852C-0F7AA92D1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241" y="4632325"/>
              <a:ext cx="428625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</a:p>
          </p:txBody>
        </p:sp>
        <p:sp>
          <p:nvSpPr>
            <p:cNvPr id="182309" name="Rectangle 17">
              <a:extLst>
                <a:ext uri="{FF2B5EF4-FFF2-40B4-BE49-F238E27FC236}">
                  <a16:creationId xmlns:a16="http://schemas.microsoft.com/office/drawing/2014/main" id="{36D25506-45A2-4DC1-A0E1-9F4FC77B4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616" y="4624388"/>
              <a:ext cx="427037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2310" name="Rectangle 18">
              <a:extLst>
                <a:ext uri="{FF2B5EF4-FFF2-40B4-BE49-F238E27FC236}">
                  <a16:creationId xmlns:a16="http://schemas.microsoft.com/office/drawing/2014/main" id="{66BCA662-D316-4422-904C-31CD784C5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391" y="4624388"/>
              <a:ext cx="428625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2311" name="Line 19">
              <a:extLst>
                <a:ext uri="{FF2B5EF4-FFF2-40B4-BE49-F238E27FC236}">
                  <a16:creationId xmlns:a16="http://schemas.microsoft.com/office/drawing/2014/main" id="{32AEE115-032C-4DF5-9A10-FDBB1FA018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1516" y="4462463"/>
              <a:ext cx="215900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2312" name="Line 20">
              <a:extLst>
                <a:ext uri="{FF2B5EF4-FFF2-40B4-BE49-F238E27FC236}">
                  <a16:creationId xmlns:a16="http://schemas.microsoft.com/office/drawing/2014/main" id="{E92AA5F6-06BD-40E2-BDBF-3D5DC195A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7291" y="4462463"/>
              <a:ext cx="161925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2313" name="Rectangle 21">
              <a:extLst>
                <a:ext uri="{FF2B5EF4-FFF2-40B4-BE49-F238E27FC236}">
                  <a16:creationId xmlns:a16="http://schemas.microsoft.com/office/drawing/2014/main" id="{ACC6F26B-78B2-4E33-B616-C4200223B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313" y="4624388"/>
              <a:ext cx="428625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</p:txBody>
        </p:sp>
        <p:sp>
          <p:nvSpPr>
            <p:cNvPr id="182314" name="Rectangle 32">
              <a:extLst>
                <a:ext uri="{FF2B5EF4-FFF2-40B4-BE49-F238E27FC236}">
                  <a16:creationId xmlns:a16="http://schemas.microsoft.com/office/drawing/2014/main" id="{026DFB51-318D-4372-9172-000C7AB86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200" y="462438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</a:p>
          </p:txBody>
        </p:sp>
        <p:sp>
          <p:nvSpPr>
            <p:cNvPr id="182315" name="Rectangle 33">
              <a:extLst>
                <a:ext uri="{FF2B5EF4-FFF2-40B4-BE49-F238E27FC236}">
                  <a16:creationId xmlns:a16="http://schemas.microsoft.com/office/drawing/2014/main" id="{586C0F6E-B616-4748-A7F5-2F21A58C4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988" y="4618038"/>
              <a:ext cx="427037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82316" name="Rectangle 34">
              <a:extLst>
                <a:ext uri="{FF2B5EF4-FFF2-40B4-BE49-F238E27FC236}">
                  <a16:creationId xmlns:a16="http://schemas.microsoft.com/office/drawing/2014/main" id="{53B08955-9559-40C2-AD46-13C36F9E4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350" y="461803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2317" name="Rectangle 38">
              <a:extLst>
                <a:ext uri="{FF2B5EF4-FFF2-40B4-BE49-F238E27FC236}">
                  <a16:creationId xmlns:a16="http://schemas.microsoft.com/office/drawing/2014/main" id="{E3BAC497-1C2D-42C8-B0CD-BD2CDDA94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325" y="462438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</a:p>
          </p:txBody>
        </p:sp>
        <p:sp>
          <p:nvSpPr>
            <p:cNvPr id="182318" name="Rectangle 39">
              <a:extLst>
                <a:ext uri="{FF2B5EF4-FFF2-40B4-BE49-F238E27FC236}">
                  <a16:creationId xmlns:a16="http://schemas.microsoft.com/office/drawing/2014/main" id="{0CB9F96A-EF00-409A-9C4B-5A8CE44D4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9700" y="461803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82319" name="Rectangle 40">
              <a:extLst>
                <a:ext uri="{FF2B5EF4-FFF2-40B4-BE49-F238E27FC236}">
                  <a16:creationId xmlns:a16="http://schemas.microsoft.com/office/drawing/2014/main" id="{6EAD2560-529B-4BA4-9FF7-C3433B2C2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6475" y="461803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82320" name="Rectangle 27">
              <a:extLst>
                <a:ext uri="{FF2B5EF4-FFF2-40B4-BE49-F238E27FC236}">
                  <a16:creationId xmlns:a16="http://schemas.microsoft.com/office/drawing/2014/main" id="{79AD5389-0FF3-433C-87C1-4CE91848D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775" y="4624388"/>
              <a:ext cx="703143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</a:p>
          </p:txBody>
        </p:sp>
        <p:sp>
          <p:nvSpPr>
            <p:cNvPr id="182321" name="Rectangle 27">
              <a:extLst>
                <a:ext uri="{FF2B5EF4-FFF2-40B4-BE49-F238E27FC236}">
                  <a16:creationId xmlns:a16="http://schemas.microsoft.com/office/drawing/2014/main" id="{1B4911B5-4762-43E7-88A8-E19E3A6B5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441" y="4030663"/>
              <a:ext cx="379412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182292" name="Rectangle 44">
            <a:extLst>
              <a:ext uri="{FF2B5EF4-FFF2-40B4-BE49-F238E27FC236}">
                <a16:creationId xmlns:a16="http://schemas.microsoft.com/office/drawing/2014/main" id="{2D803A9B-A4F3-4383-85A8-8A76EF119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238" y="1376363"/>
            <a:ext cx="25923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c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103: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</p:txBody>
      </p:sp>
      <p:sp>
        <p:nvSpPr>
          <p:cNvPr id="182293" name="Rectangle 44">
            <a:extLst>
              <a:ext uri="{FF2B5EF4-FFF2-40B4-BE49-F238E27FC236}">
                <a16:creationId xmlns:a16="http://schemas.microsoft.com/office/drawing/2014/main" id="{17DFC785-CE0E-4D3B-9DB2-54C6A4B4E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238" y="714375"/>
            <a:ext cx="25923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a&lt;b goto 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101: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</p:txBody>
      </p:sp>
      <p:sp>
        <p:nvSpPr>
          <p:cNvPr id="182294" name="标题 1">
            <a:extLst>
              <a:ext uri="{FF2B5EF4-FFF2-40B4-BE49-F238E27FC236}">
                <a16:creationId xmlns:a16="http://schemas.microsoft.com/office/drawing/2014/main" id="{1B6A48A4-57B3-49FF-8A23-D05220B9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182295" name="组合 5">
            <a:extLst>
              <a:ext uri="{FF2B5EF4-FFF2-40B4-BE49-F238E27FC236}">
                <a16:creationId xmlns:a16="http://schemas.microsoft.com/office/drawing/2014/main" id="{6ED7C090-1CD2-4A00-858B-B0F2F979CF1D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00" name="五边形 99">
              <a:extLst>
                <a:ext uri="{FF2B5EF4-FFF2-40B4-BE49-F238E27FC236}">
                  <a16:creationId xmlns:a16="http://schemas.microsoft.com/office/drawing/2014/main" id="{D810892E-8F31-4115-871B-8C9E7C3DCA1B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82297" name="五边形 8">
              <a:extLst>
                <a:ext uri="{FF2B5EF4-FFF2-40B4-BE49-F238E27FC236}">
                  <a16:creationId xmlns:a16="http://schemas.microsoft.com/office/drawing/2014/main" id="{F98B8DE2-F7DD-4FE2-9836-58FBB1367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5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5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5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5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5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5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5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5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5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5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5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5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5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5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5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5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5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5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5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5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5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5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5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5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5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5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5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5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5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5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5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5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5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5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5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5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15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15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15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15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15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15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15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15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15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15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1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31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31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1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315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315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15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315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315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15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315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315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15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315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315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315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315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315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315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37" grpId="0"/>
      <p:bldP spid="315438" grpId="0"/>
      <p:bldP spid="315440" grpId="0"/>
      <p:bldP spid="315451" grpId="0" build="allAtOnce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B1E7F5D8-C550-4051-A6B2-122E8618F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915988"/>
            <a:ext cx="8928100" cy="422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marL="575072" lvl="1" indent="-272654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基本类型是类型表达式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575072" lvl="1" indent="-272654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可以为类型表达式命名，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类型名</a:t>
            </a: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也是类型表达式</a:t>
            </a:r>
          </a:p>
          <a:p>
            <a:pPr marL="575072" lvl="1" indent="-272654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将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类型构造符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type constructor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作用于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类型表达式</a:t>
            </a:r>
            <a:r>
              <a:rPr lang="zh-CN" altLang="en-US" sz="2400" b="1" dirty="0">
                <a:latin typeface="Candara"/>
                <a:ea typeface="华文楷体" panose="02010600040101010101" pitchFamily="2" charset="-122"/>
                <a:cs typeface="Times New Roman" pitchFamily="18" charset="0"/>
              </a:rPr>
              <a:t>可以</a:t>
            </a: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构成新的类型表达式</a:t>
            </a:r>
            <a:endParaRPr kumimoji="1" lang="zh-CN" altLang="en-US" sz="2400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54869" lvl="2" indent="-22741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itchFamily="49" charset="-122"/>
                <a:ea typeface="华文楷体" panose="02010600040101010101" pitchFamily="2" charset="-122"/>
              </a:rPr>
              <a:t>数组构造符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array </a:t>
            </a:r>
          </a:p>
          <a:p>
            <a:pPr marL="854075" lvl="2" indent="-227013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指针构造符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pointer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marL="854075" lvl="2" indent="-227013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笛卡尔乘积构造符</a:t>
            </a:r>
            <a:r>
              <a:rPr kumimoji="1" lang="zh-CN" altLang="en-US" sz="20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</a:t>
            </a:r>
            <a:endParaRPr kumimoji="1" lang="en-US" altLang="zh-CN" sz="2000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854075" lvl="2" indent="-227013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函数构造符</a:t>
            </a:r>
            <a:r>
              <a:rPr kumimoji="1" lang="zh-CN" altLang="en-US" sz="20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</a:p>
          <a:p>
            <a:pPr marL="1141413" lvl="3" indent="-227013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若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…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和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是类型表达式，则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kumimoji="1" lang="en-US" altLang="zh-CN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en-US" altLang="zh-CN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…</a:t>
            </a:r>
            <a:r>
              <a:rPr kumimoji="1" lang="en-US" altLang="zh-CN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kumimoji="1" lang="en-US" altLang="zh-CN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R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是类型表达式</a:t>
            </a:r>
            <a:endParaRPr kumimoji="1" lang="zh-CN" altLang="en-US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27062" lvl="2" indent="0" eaLnBrk="1" hangingPunct="1">
              <a:lnSpc>
                <a:spcPts val="2500"/>
              </a:lnSpc>
              <a:spcBef>
                <a:spcPct val="20000"/>
              </a:spcBef>
              <a:buSzPct val="100000"/>
              <a:defRPr/>
            </a:pPr>
            <a:endParaRPr kumimoji="1" lang="zh-CN" altLang="en-US" sz="2000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75072" lvl="1" indent="-272654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83237F8-82C1-42A1-98A2-A15A5F1FF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类型表达式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Type Expressions</a:t>
            </a:r>
            <a:r>
              <a:rPr kumimoji="1"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5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>
            <a:extLst>
              <a:ext uri="{FF2B5EF4-FFF2-40B4-BE49-F238E27FC236}">
                <a16:creationId xmlns:a16="http://schemas.microsoft.com/office/drawing/2014/main" id="{5B3EDBCC-A28D-441C-A334-134D282D4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163" y="2286000"/>
            <a:ext cx="1763712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= {100, 104}</a:t>
            </a:r>
          </a:p>
          <a:p>
            <a:pPr algn="just"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f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= {103,105}</a:t>
            </a:r>
          </a:p>
        </p:txBody>
      </p:sp>
      <p:sp>
        <p:nvSpPr>
          <p:cNvPr id="320518" name="Line 6">
            <a:extLst>
              <a:ext uri="{FF2B5EF4-FFF2-40B4-BE49-F238E27FC236}">
                <a16:creationId xmlns:a16="http://schemas.microsoft.com/office/drawing/2014/main" id="{9E6E9F34-D92B-4170-808C-9D6E6CC489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73238" y="2733675"/>
            <a:ext cx="1071562" cy="1243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20519" name="Line 7">
            <a:extLst>
              <a:ext uri="{FF2B5EF4-FFF2-40B4-BE49-F238E27FC236}">
                <a16:creationId xmlns:a16="http://schemas.microsoft.com/office/drawing/2014/main" id="{7AB28720-A91B-46C6-AC8B-03B8016A6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4800" y="2733675"/>
            <a:ext cx="2420938" cy="623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20520" name="Line 8">
            <a:extLst>
              <a:ext uri="{FF2B5EF4-FFF2-40B4-BE49-F238E27FC236}">
                <a16:creationId xmlns:a16="http://schemas.microsoft.com/office/drawing/2014/main" id="{ABF43612-CEEC-429A-9237-A0AC9CCAB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4800" y="2733675"/>
            <a:ext cx="0" cy="1782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20533" name="Line 22">
            <a:extLst>
              <a:ext uri="{FF2B5EF4-FFF2-40B4-BE49-F238E27FC236}">
                <a16:creationId xmlns:a16="http://schemas.microsoft.com/office/drawing/2014/main" id="{A711FE04-0EA3-4E65-9E1F-2429359BB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4800" y="2733675"/>
            <a:ext cx="377825" cy="1296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20561" name="Rectangle 27">
            <a:extLst>
              <a:ext uri="{FF2B5EF4-FFF2-40B4-BE49-F238E27FC236}">
                <a16:creationId xmlns:a16="http://schemas.microsoft.com/office/drawing/2014/main" id="{5179EDF9-87DE-477F-96BF-0A55D85C2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3988" y="2444750"/>
            <a:ext cx="3778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20562" name="Rectangle 50">
            <a:extLst>
              <a:ext uri="{FF2B5EF4-FFF2-40B4-BE49-F238E27FC236}">
                <a16:creationId xmlns:a16="http://schemas.microsoft.com/office/drawing/2014/main" id="{C95CDDDA-CCDD-4C9C-87D0-7256BB19B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000125"/>
            <a:ext cx="5238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</a:t>
            </a:r>
            <a:endParaRPr lang="zh-CN" altLang="en-US" sz="2000" b="1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0564" name="Line 52">
            <a:extLst>
              <a:ext uri="{FF2B5EF4-FFF2-40B4-BE49-F238E27FC236}">
                <a16:creationId xmlns:a16="http://schemas.microsoft.com/office/drawing/2014/main" id="{A9EDECCD-CD51-4799-93B8-85868121CD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48588" y="928688"/>
            <a:ext cx="1008062" cy="555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20565" name="Line 53">
            <a:extLst>
              <a:ext uri="{FF2B5EF4-FFF2-40B4-BE49-F238E27FC236}">
                <a16:creationId xmlns:a16="http://schemas.microsoft.com/office/drawing/2014/main" id="{AF111208-EDC9-4B51-98DF-02BB9D06E5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43813" y="984250"/>
            <a:ext cx="1112837" cy="12303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20566" name="Rectangle 54">
            <a:extLst>
              <a:ext uri="{FF2B5EF4-FFF2-40B4-BE49-F238E27FC236}">
                <a16:creationId xmlns:a16="http://schemas.microsoft.com/office/drawing/2014/main" id="{E31F2E5B-8616-4EDF-8D99-02D728C73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1575" y="765175"/>
            <a:ext cx="2095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endParaRPr lang="zh-CN" altLang="en-US" sz="2000" b="1" i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0567" name="Line 55">
            <a:extLst>
              <a:ext uri="{FF2B5EF4-FFF2-40B4-BE49-F238E27FC236}">
                <a16:creationId xmlns:a16="http://schemas.microsoft.com/office/drawing/2014/main" id="{15E08ABE-A150-4AAF-8172-6B90D36CCD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46925" y="1978025"/>
            <a:ext cx="1497013" cy="3079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20568" name="Line 56">
            <a:extLst>
              <a:ext uri="{FF2B5EF4-FFF2-40B4-BE49-F238E27FC236}">
                <a16:creationId xmlns:a16="http://schemas.microsoft.com/office/drawing/2014/main" id="{BEB1AF6A-10EE-4459-92FB-D1E3DB0EBC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5975" y="2286000"/>
            <a:ext cx="1477963" cy="285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20569" name="Rectangle 57">
            <a:extLst>
              <a:ext uri="{FF2B5EF4-FFF2-40B4-BE49-F238E27FC236}">
                <a16:creationId xmlns:a16="http://schemas.microsoft.com/office/drawing/2014/main" id="{DC0672E1-5FD8-4581-A798-4C7EF3B37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413" y="2124075"/>
            <a:ext cx="223837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endParaRPr lang="zh-CN" altLang="en-US" sz="2000" b="1" i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0571" name="Rectangle 3">
            <a:extLst>
              <a:ext uri="{FF2B5EF4-FFF2-40B4-BE49-F238E27FC236}">
                <a16:creationId xmlns:a16="http://schemas.microsoft.com/office/drawing/2014/main" id="{D43B02C6-49E2-4672-B32B-27AF043C5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758825"/>
            <a:ext cx="6429375" cy="1098550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/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i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3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or </a:t>
            </a:r>
            <a:r>
              <a:rPr lang="en-US" altLang="zh-CN" sz="2000" b="1" i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i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2000" b="1" kern="0" baseline="-3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merge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.falselist 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57175" indent="-257175" algn="just" eaLnBrk="1" hangingPunct="1">
              <a:lnSpc>
                <a:spcPct val="80000"/>
              </a:lnSpc>
              <a:buClr>
                <a:schemeClr val="folHlink"/>
              </a:buClr>
              <a:buSzPct val="60000"/>
              <a:defRPr/>
            </a:pP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36" name="Rectangle 48">
            <a:extLst>
              <a:ext uri="{FF2B5EF4-FFF2-40B4-BE49-F238E27FC236}">
                <a16:creationId xmlns:a16="http://schemas.microsoft.com/office/drawing/2014/main" id="{37D38629-4593-44ED-B40B-4318B2DA8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813" y="1368425"/>
            <a:ext cx="5238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104</a:t>
            </a:r>
            <a:endParaRPr lang="zh-CN" altLang="en-US" sz="2000" b="1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4337" name="Rectangle 10">
            <a:extLst>
              <a:ext uri="{FF2B5EF4-FFF2-40B4-BE49-F238E27FC236}">
                <a16:creationId xmlns:a16="http://schemas.microsoft.com/office/drawing/2014/main" id="{DE2188B7-3EF7-44D6-824C-467A70278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538" y="4632325"/>
            <a:ext cx="428625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38" name="Line 26">
            <a:extLst>
              <a:ext uri="{FF2B5EF4-FFF2-40B4-BE49-F238E27FC236}">
                <a16:creationId xmlns:a16="http://schemas.microsoft.com/office/drawing/2014/main" id="{F76AEC5C-3463-4745-A973-4A402C4FBF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9575" y="3598863"/>
            <a:ext cx="368300" cy="544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4339" name="Rectangle 11">
            <a:extLst>
              <a:ext uri="{FF2B5EF4-FFF2-40B4-BE49-F238E27FC236}">
                <a16:creationId xmlns:a16="http://schemas.microsoft.com/office/drawing/2014/main" id="{E6B973E5-587D-4B09-96C7-7B6B72377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067050"/>
            <a:ext cx="190182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 = {104}</a:t>
            </a:r>
          </a:p>
          <a:p>
            <a:pPr algn="just">
              <a:lnSpc>
                <a:spcPct val="80000"/>
              </a:lnSpc>
            </a:pP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 = {103,105}</a:t>
            </a:r>
          </a:p>
        </p:txBody>
      </p:sp>
      <p:sp>
        <p:nvSpPr>
          <p:cNvPr id="184340" name="Line 12">
            <a:extLst>
              <a:ext uri="{FF2B5EF4-FFF2-40B4-BE49-F238E27FC236}">
                <a16:creationId xmlns:a16="http://schemas.microsoft.com/office/drawing/2014/main" id="{1862A5AA-1B37-448C-B5E6-B5F364DAAF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7688" y="3598863"/>
            <a:ext cx="1136650" cy="473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4341" name="Line 13">
            <a:extLst>
              <a:ext uri="{FF2B5EF4-FFF2-40B4-BE49-F238E27FC236}">
                <a16:creationId xmlns:a16="http://schemas.microsoft.com/office/drawing/2014/main" id="{FD156030-9331-4BA0-90F9-09CED18B6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9575" y="3598863"/>
            <a:ext cx="1439863" cy="473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4342" name="Rectangle 15">
            <a:extLst>
              <a:ext uri="{FF2B5EF4-FFF2-40B4-BE49-F238E27FC236}">
                <a16:creationId xmlns:a16="http://schemas.microsoft.com/office/drawing/2014/main" id="{F5AFF519-670B-4360-809A-B6FFB7D6A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3744913"/>
            <a:ext cx="11763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= {104}</a:t>
            </a:r>
          </a:p>
          <a:p>
            <a:pPr eaLnBrk="1" hangingPunct="1"/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 = {105}</a:t>
            </a:r>
          </a:p>
        </p:txBody>
      </p:sp>
      <p:sp>
        <p:nvSpPr>
          <p:cNvPr id="184343" name="Rectangle 25">
            <a:extLst>
              <a:ext uri="{FF2B5EF4-FFF2-40B4-BE49-F238E27FC236}">
                <a16:creationId xmlns:a16="http://schemas.microsoft.com/office/drawing/2014/main" id="{140FF765-2CF5-4A35-8430-AFC80C80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4068763"/>
            <a:ext cx="917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=104</a:t>
            </a:r>
          </a:p>
        </p:txBody>
      </p:sp>
      <p:sp>
        <p:nvSpPr>
          <p:cNvPr id="184344" name="Line 28">
            <a:extLst>
              <a:ext uri="{FF2B5EF4-FFF2-40B4-BE49-F238E27FC236}">
                <a16:creationId xmlns:a16="http://schemas.microsoft.com/office/drawing/2014/main" id="{7C169CBC-8E6A-46A7-A731-ADA4B63723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7188" y="3640138"/>
            <a:ext cx="52387" cy="973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4345" name="Line 30">
            <a:extLst>
              <a:ext uri="{FF2B5EF4-FFF2-40B4-BE49-F238E27FC236}">
                <a16:creationId xmlns:a16="http://schemas.microsoft.com/office/drawing/2014/main" id="{568B38C1-97B3-4C4E-9F45-4B5E803C7A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2963" y="4481513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4346" name="Line 37">
            <a:extLst>
              <a:ext uri="{FF2B5EF4-FFF2-40B4-BE49-F238E27FC236}">
                <a16:creationId xmlns:a16="http://schemas.microsoft.com/office/drawing/2014/main" id="{57756249-0D28-48E2-9C0C-45B31A12F3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2625" y="4452938"/>
            <a:ext cx="0" cy="188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4347" name="Line 41">
            <a:extLst>
              <a:ext uri="{FF2B5EF4-FFF2-40B4-BE49-F238E27FC236}">
                <a16:creationId xmlns:a16="http://schemas.microsoft.com/office/drawing/2014/main" id="{B49AAE9C-258E-4A2D-AC70-23B5AE11C1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4456113"/>
            <a:ext cx="21590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4348" name="Line 42">
            <a:extLst>
              <a:ext uri="{FF2B5EF4-FFF2-40B4-BE49-F238E27FC236}">
                <a16:creationId xmlns:a16="http://schemas.microsoft.com/office/drawing/2014/main" id="{8E739A3A-2F1F-41B2-9341-12DCF4FCF1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75" y="4456113"/>
            <a:ext cx="161925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4349" name="Rectangle 27">
            <a:extLst>
              <a:ext uri="{FF2B5EF4-FFF2-40B4-BE49-F238E27FC236}">
                <a16:creationId xmlns:a16="http://schemas.microsoft.com/office/drawing/2014/main" id="{6B067A3B-C76A-4EC1-AC3E-76AC188A6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4086225"/>
            <a:ext cx="3778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84350" name="Rectangle 27">
            <a:extLst>
              <a:ext uri="{FF2B5EF4-FFF2-40B4-BE49-F238E27FC236}">
                <a16:creationId xmlns:a16="http://schemas.microsoft.com/office/drawing/2014/main" id="{83298E15-2EC5-4568-AAAF-2A2147719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213" y="4087813"/>
            <a:ext cx="37941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84351" name="Rectangle 27">
            <a:extLst>
              <a:ext uri="{FF2B5EF4-FFF2-40B4-BE49-F238E27FC236}">
                <a16:creationId xmlns:a16="http://schemas.microsoft.com/office/drawing/2014/main" id="{A56AB488-A3EC-4995-ABB3-C8CD08776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3219450"/>
            <a:ext cx="3794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184352" name="组合 70">
            <a:extLst>
              <a:ext uri="{FF2B5EF4-FFF2-40B4-BE49-F238E27FC236}">
                <a16:creationId xmlns:a16="http://schemas.microsoft.com/office/drawing/2014/main" id="{669682F6-9E3F-4425-A3A6-BB75FE180198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3857625"/>
            <a:ext cx="6667500" cy="1004888"/>
            <a:chOff x="1115616" y="3857635"/>
            <a:chExt cx="6667897" cy="1004879"/>
          </a:xfrm>
        </p:grpSpPr>
        <p:sp>
          <p:nvSpPr>
            <p:cNvPr id="72" name="Rectangle 4">
              <a:extLst>
                <a:ext uri="{FF2B5EF4-FFF2-40B4-BE49-F238E27FC236}">
                  <a16:creationId xmlns:a16="http://schemas.microsoft.com/office/drawing/2014/main" id="{1711B391-0248-4BFF-AC4E-0738F0BD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383" y="4067183"/>
              <a:ext cx="919218" cy="290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q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 =102</a:t>
              </a:r>
            </a:p>
          </p:txBody>
        </p:sp>
        <p:sp>
          <p:nvSpPr>
            <p:cNvPr id="184361" name="Rectangle 14">
              <a:extLst>
                <a:ext uri="{FF2B5EF4-FFF2-40B4-BE49-F238E27FC236}">
                  <a16:creationId xmlns:a16="http://schemas.microsoft.com/office/drawing/2014/main" id="{49AF7B1B-E315-4402-BF20-987AABA93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124" y="3958185"/>
              <a:ext cx="102552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= {102}</a:t>
              </a:r>
            </a:p>
            <a:p>
              <a:pPr eaLnBrk="1" hangingPunct="1"/>
              <a:r>
                <a:rPr lang="en-US" altLang="zh-CN" sz="20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= {103}</a:t>
              </a:r>
            </a:p>
          </p:txBody>
        </p:sp>
        <p:sp>
          <p:nvSpPr>
            <p:cNvPr id="184362" name="Line 24">
              <a:extLst>
                <a:ext uri="{FF2B5EF4-FFF2-40B4-BE49-F238E27FC236}">
                  <a16:creationId xmlns:a16="http://schemas.microsoft.com/office/drawing/2014/main" id="{5BB59AA8-1A54-4BEE-8188-6C8D4DB624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2625" y="4516438"/>
              <a:ext cx="0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4363" name="Line 31">
              <a:extLst>
                <a:ext uri="{FF2B5EF4-FFF2-40B4-BE49-F238E27FC236}">
                  <a16:creationId xmlns:a16="http://schemas.microsoft.com/office/drawing/2014/main" id="{883C9238-02BA-450C-B7C0-4F207281C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4500" y="4452938"/>
              <a:ext cx="1588" cy="188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4364" name="Line 35">
              <a:extLst>
                <a:ext uri="{FF2B5EF4-FFF2-40B4-BE49-F238E27FC236}">
                  <a16:creationId xmlns:a16="http://schemas.microsoft.com/office/drawing/2014/main" id="{9D94ACDD-F20A-40EE-A25C-B945F91EB3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5888" y="4456113"/>
              <a:ext cx="215900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4365" name="Line 36">
              <a:extLst>
                <a:ext uri="{FF2B5EF4-FFF2-40B4-BE49-F238E27FC236}">
                  <a16:creationId xmlns:a16="http://schemas.microsoft.com/office/drawing/2014/main" id="{4EB2BF3F-1029-475A-BA83-F486F069C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1663" y="4456113"/>
              <a:ext cx="161925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4366" name="Rectangle 27">
              <a:extLst>
                <a:ext uri="{FF2B5EF4-FFF2-40B4-BE49-F238E27FC236}">
                  <a16:creationId xmlns:a16="http://schemas.microsoft.com/office/drawing/2014/main" id="{7AE7FC94-C2F8-4AD7-8066-19859B0D2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725" y="4084638"/>
              <a:ext cx="377825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84367" name="Rectangle 27">
              <a:extLst>
                <a:ext uri="{FF2B5EF4-FFF2-40B4-BE49-F238E27FC236}">
                  <a16:creationId xmlns:a16="http://schemas.microsoft.com/office/drawing/2014/main" id="{BBC5261F-832C-4920-B33D-4B9838994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738" y="4086238"/>
              <a:ext cx="379412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C2F4A26C-F245-4585-BAC9-5E4068702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93" y="3857635"/>
              <a:ext cx="1116079" cy="461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lnSpc>
                  <a:spcPct val="80000"/>
                </a:lnSpc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= {100}</a:t>
              </a:r>
            </a:p>
            <a:p>
              <a:pPr algn="just">
                <a:lnSpc>
                  <a:spcPct val="80000"/>
                </a:lnSpc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= {101}</a:t>
              </a:r>
            </a:p>
          </p:txBody>
        </p:sp>
        <p:sp>
          <p:nvSpPr>
            <p:cNvPr id="184369" name="Line 9">
              <a:extLst>
                <a:ext uri="{FF2B5EF4-FFF2-40B4-BE49-F238E27FC236}">
                  <a16:creationId xmlns:a16="http://schemas.microsoft.com/office/drawing/2014/main" id="{AC073D89-795D-41F1-9AD4-5A76972AD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8541" y="4460875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4370" name="Rectangle 10">
              <a:extLst>
                <a:ext uri="{FF2B5EF4-FFF2-40B4-BE49-F238E27FC236}">
                  <a16:creationId xmlns:a16="http://schemas.microsoft.com/office/drawing/2014/main" id="{DB5EA5B1-3775-4285-819A-43ED323B3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241" y="4632325"/>
              <a:ext cx="428625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</a:p>
          </p:txBody>
        </p:sp>
        <p:sp>
          <p:nvSpPr>
            <p:cNvPr id="184371" name="Rectangle 17">
              <a:extLst>
                <a:ext uri="{FF2B5EF4-FFF2-40B4-BE49-F238E27FC236}">
                  <a16:creationId xmlns:a16="http://schemas.microsoft.com/office/drawing/2014/main" id="{8AE08D41-C429-4BCA-9D58-CA7F2E39E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616" y="4624388"/>
              <a:ext cx="427037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4372" name="Rectangle 18">
              <a:extLst>
                <a:ext uri="{FF2B5EF4-FFF2-40B4-BE49-F238E27FC236}">
                  <a16:creationId xmlns:a16="http://schemas.microsoft.com/office/drawing/2014/main" id="{C9F96A8F-505F-4C49-BE8B-A0987F778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391" y="4624388"/>
              <a:ext cx="428625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4373" name="Line 19">
              <a:extLst>
                <a:ext uri="{FF2B5EF4-FFF2-40B4-BE49-F238E27FC236}">
                  <a16:creationId xmlns:a16="http://schemas.microsoft.com/office/drawing/2014/main" id="{73982523-CE34-4FE6-A624-5A3F377719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1516" y="4462463"/>
              <a:ext cx="215900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4374" name="Line 20">
              <a:extLst>
                <a:ext uri="{FF2B5EF4-FFF2-40B4-BE49-F238E27FC236}">
                  <a16:creationId xmlns:a16="http://schemas.microsoft.com/office/drawing/2014/main" id="{29602D17-2E19-407E-93E4-9BD2F4BD8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7291" y="4462463"/>
              <a:ext cx="161925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4375" name="Rectangle 21">
              <a:extLst>
                <a:ext uri="{FF2B5EF4-FFF2-40B4-BE49-F238E27FC236}">
                  <a16:creationId xmlns:a16="http://schemas.microsoft.com/office/drawing/2014/main" id="{A3524635-9D05-4A28-8DB0-64AF92DD9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313" y="4624388"/>
              <a:ext cx="428625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</p:txBody>
        </p:sp>
        <p:sp>
          <p:nvSpPr>
            <p:cNvPr id="184376" name="Rectangle 32">
              <a:extLst>
                <a:ext uri="{FF2B5EF4-FFF2-40B4-BE49-F238E27FC236}">
                  <a16:creationId xmlns:a16="http://schemas.microsoft.com/office/drawing/2014/main" id="{CC32AD33-F49C-466E-9E21-52D139FB3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200" y="462438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</a:p>
          </p:txBody>
        </p:sp>
        <p:sp>
          <p:nvSpPr>
            <p:cNvPr id="184377" name="Rectangle 33">
              <a:extLst>
                <a:ext uri="{FF2B5EF4-FFF2-40B4-BE49-F238E27FC236}">
                  <a16:creationId xmlns:a16="http://schemas.microsoft.com/office/drawing/2014/main" id="{C10A0B66-6439-4683-ABDD-6AA3C8428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988" y="4618038"/>
              <a:ext cx="427037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84378" name="Rectangle 34">
              <a:extLst>
                <a:ext uri="{FF2B5EF4-FFF2-40B4-BE49-F238E27FC236}">
                  <a16:creationId xmlns:a16="http://schemas.microsoft.com/office/drawing/2014/main" id="{8CFBC586-0817-4AA3-BC4F-4133C7652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350" y="461803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4379" name="Rectangle 38">
              <a:extLst>
                <a:ext uri="{FF2B5EF4-FFF2-40B4-BE49-F238E27FC236}">
                  <a16:creationId xmlns:a16="http://schemas.microsoft.com/office/drawing/2014/main" id="{6B902FF0-8DF9-4EF9-AC2C-E439F5ECA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325" y="462438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</a:p>
          </p:txBody>
        </p:sp>
        <p:sp>
          <p:nvSpPr>
            <p:cNvPr id="184380" name="Rectangle 39">
              <a:extLst>
                <a:ext uri="{FF2B5EF4-FFF2-40B4-BE49-F238E27FC236}">
                  <a16:creationId xmlns:a16="http://schemas.microsoft.com/office/drawing/2014/main" id="{EF6602DA-FD84-48D9-8F0F-DF1660D97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9700" y="461803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84381" name="Rectangle 40">
              <a:extLst>
                <a:ext uri="{FF2B5EF4-FFF2-40B4-BE49-F238E27FC236}">
                  <a16:creationId xmlns:a16="http://schemas.microsoft.com/office/drawing/2014/main" id="{DAD6EF1E-3592-446C-AD90-AE4EAE607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6475" y="461803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84382" name="Rectangle 27">
              <a:extLst>
                <a:ext uri="{FF2B5EF4-FFF2-40B4-BE49-F238E27FC236}">
                  <a16:creationId xmlns:a16="http://schemas.microsoft.com/office/drawing/2014/main" id="{35CECCDA-000A-4F32-9793-7199370B4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775" y="4624388"/>
              <a:ext cx="779347" cy="238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</a:p>
          </p:txBody>
        </p:sp>
        <p:sp>
          <p:nvSpPr>
            <p:cNvPr id="184383" name="Rectangle 27">
              <a:extLst>
                <a:ext uri="{FF2B5EF4-FFF2-40B4-BE49-F238E27FC236}">
                  <a16:creationId xmlns:a16="http://schemas.microsoft.com/office/drawing/2014/main" id="{8348CFCE-67E8-4616-B5FA-3BAD551BC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441" y="4030663"/>
              <a:ext cx="379412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184353" name="Rectangle 44">
            <a:extLst>
              <a:ext uri="{FF2B5EF4-FFF2-40B4-BE49-F238E27FC236}">
                <a16:creationId xmlns:a16="http://schemas.microsoft.com/office/drawing/2014/main" id="{144A129D-FA63-42A4-959F-0E844B64A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238" y="2000250"/>
            <a:ext cx="25923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104: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105: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</p:txBody>
      </p:sp>
      <p:sp>
        <p:nvSpPr>
          <p:cNvPr id="184354" name="Rectangle 44">
            <a:extLst>
              <a:ext uri="{FF2B5EF4-FFF2-40B4-BE49-F238E27FC236}">
                <a16:creationId xmlns:a16="http://schemas.microsoft.com/office/drawing/2014/main" id="{1FD3FF0B-3BC6-4C99-9932-F6B7FFEFE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238" y="1376363"/>
            <a:ext cx="25923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c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103: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</p:txBody>
      </p:sp>
      <p:sp>
        <p:nvSpPr>
          <p:cNvPr id="184355" name="Rectangle 44">
            <a:extLst>
              <a:ext uri="{FF2B5EF4-FFF2-40B4-BE49-F238E27FC236}">
                <a16:creationId xmlns:a16="http://schemas.microsoft.com/office/drawing/2014/main" id="{F5DC306A-C63C-45CB-B46B-99030E189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238" y="714375"/>
            <a:ext cx="25923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a&lt;b goto 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101: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</p:txBody>
      </p:sp>
      <p:sp>
        <p:nvSpPr>
          <p:cNvPr id="184356" name="标题 1">
            <a:extLst>
              <a:ext uri="{FF2B5EF4-FFF2-40B4-BE49-F238E27FC236}">
                <a16:creationId xmlns:a16="http://schemas.microsoft.com/office/drawing/2014/main" id="{DF251B73-C525-46D4-A777-541FB7C9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184357" name="组合 5">
            <a:extLst>
              <a:ext uri="{FF2B5EF4-FFF2-40B4-BE49-F238E27FC236}">
                <a16:creationId xmlns:a16="http://schemas.microsoft.com/office/drawing/2014/main" id="{4613140E-D181-439C-9B1F-D0741520D716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02" name="五边形 101">
              <a:extLst>
                <a:ext uri="{FF2B5EF4-FFF2-40B4-BE49-F238E27FC236}">
                  <a16:creationId xmlns:a16="http://schemas.microsoft.com/office/drawing/2014/main" id="{CC276E53-E184-41A6-8942-28EEE88FA035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84359" name="五边形 8">
              <a:extLst>
                <a:ext uri="{FF2B5EF4-FFF2-40B4-BE49-F238E27FC236}">
                  <a16:creationId xmlns:a16="http://schemas.microsoft.com/office/drawing/2014/main" id="{FB4BF080-11A2-4BCA-83B6-B3BBE263B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0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0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0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0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0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0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0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0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0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0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0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0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0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0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0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0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0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0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0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0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0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0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0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0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20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0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20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0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0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0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0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0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20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20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61" grpId="0"/>
      <p:bldP spid="320562" grpId="0"/>
      <p:bldP spid="320566" grpId="0"/>
      <p:bldP spid="32056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内容占位符 2">
            <a:extLst>
              <a:ext uri="{FF2B5EF4-FFF2-40B4-BE49-F238E27FC236}">
                <a16:creationId xmlns:a16="http://schemas.microsoft.com/office/drawing/2014/main" id="{9BB9E564-0813-4D0B-A438-1924EB78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13" y="774700"/>
            <a:ext cx="8070850" cy="3225800"/>
          </a:xfrm>
        </p:spPr>
        <p:txBody>
          <a:bodyPr/>
          <a:lstStyle/>
          <a:p>
            <a:pPr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文法</a:t>
            </a:r>
            <a:endParaRPr lang="en-US" altLang="zh-CN" sz="2800" b="1">
              <a:solidFill>
                <a:schemeClr val="tx1"/>
              </a:solidFill>
            </a:endParaRPr>
          </a:p>
          <a:p>
            <a:pPr lvl="1">
              <a:lnSpc>
                <a:spcPts val="28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3000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i="1" baseline="-3000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3000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</a:p>
          <a:p>
            <a:pPr lvl="1">
              <a:lnSpc>
                <a:spcPts val="28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E 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; | </a:t>
            </a: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;	   </a:t>
            </a:r>
          </a:p>
          <a:p>
            <a:pPr lvl="1">
              <a:lnSpc>
                <a:spcPts val="28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if </a:t>
            </a:r>
            <a:r>
              <a:rPr lang="en-US" altLang="zh-CN" sz="28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then </a:t>
            </a:r>
            <a:r>
              <a:rPr lang="en-US" altLang="zh-CN" sz="28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8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  | if </a:t>
            </a:r>
            <a:r>
              <a:rPr lang="en-US" altLang="zh-CN" sz="28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then </a:t>
            </a:r>
            <a:r>
              <a:rPr lang="en-US" altLang="zh-CN" sz="28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else </a:t>
            </a:r>
            <a:r>
              <a:rPr lang="en-US" altLang="zh-CN" sz="28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8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  | while </a:t>
            </a:r>
            <a:r>
              <a:rPr lang="en-US" altLang="zh-CN" sz="28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do </a:t>
            </a:r>
            <a:r>
              <a:rPr lang="en-US" altLang="zh-CN" sz="28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800" b="1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综合属性</a:t>
            </a:r>
            <a:endParaRPr lang="zh-CN" altLang="en-US" sz="2800" b="1">
              <a:solidFill>
                <a:schemeClr val="tx1"/>
              </a:solidFill>
              <a:ea typeface="楷体_GB2312" pitchFamily="49" charset="-122"/>
            </a:endParaRPr>
          </a:p>
          <a:p>
            <a:pPr lvl="1">
              <a:lnSpc>
                <a:spcPts val="28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400" b="1" i="1">
                <a:solidFill>
                  <a:schemeClr val="tx1"/>
                </a:solidFill>
              </a:rPr>
              <a:t>S.next1ist</a:t>
            </a:r>
            <a:r>
              <a:rPr lang="zh-CN" altLang="en-US" sz="2400" b="1">
                <a:solidFill>
                  <a:schemeClr val="tx1"/>
                </a:solidFill>
              </a:rPr>
              <a:t>：指向一个包含跳转指令的列表，这些指令最终获得的目标标号就是按照运行顺序紧跟在</a:t>
            </a:r>
            <a:r>
              <a:rPr lang="en-US" altLang="zh-CN" sz="2400" b="1">
                <a:solidFill>
                  <a:schemeClr val="tx1"/>
                </a:solidFill>
              </a:rPr>
              <a:t>S</a:t>
            </a:r>
            <a:r>
              <a:rPr lang="zh-CN" altLang="en-US" sz="2400" b="1">
                <a:solidFill>
                  <a:schemeClr val="tx1"/>
                </a:solidFill>
              </a:rPr>
              <a:t>代码之后的指令的标号</a:t>
            </a:r>
          </a:p>
        </p:txBody>
      </p:sp>
      <p:sp>
        <p:nvSpPr>
          <p:cNvPr id="98307" name="标题 1">
            <a:extLst>
              <a:ext uri="{FF2B5EF4-FFF2-40B4-BE49-F238E27FC236}">
                <a16:creationId xmlns:a16="http://schemas.microsoft.com/office/drawing/2014/main" id="{EEBBED28-C703-4C79-AED6-0A804351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控制流语句的回填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>
            <a:extLst>
              <a:ext uri="{FF2B5EF4-FFF2-40B4-BE49-F238E27FC236}">
                <a16:creationId xmlns:a16="http://schemas.microsoft.com/office/drawing/2014/main" id="{213BD588-6F55-49CF-8149-0E94B549A8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7400" y="785813"/>
            <a:ext cx="5927725" cy="32258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then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algn="just" eaLnBrk="1" hangingPunct="1"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S.nextlist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merge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2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.nextlist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F076A93-B45C-4652-8845-8EFC33F0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3000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00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3000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if </a:t>
            </a:r>
            <a:r>
              <a:rPr lang="en-US" altLang="zh-CN" sz="3000" i="1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3000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then </a:t>
            </a:r>
            <a:r>
              <a:rPr lang="en-US" altLang="zh-CN" sz="3000" i="1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500" kern="0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endParaRPr lang="zh-CN" altLang="en-US" sz="2500" dirty="0">
              <a:solidFill>
                <a:schemeClr val="tx1"/>
              </a:solidFill>
            </a:endParaRPr>
          </a:p>
        </p:txBody>
      </p:sp>
      <p:sp>
        <p:nvSpPr>
          <p:cNvPr id="188420" name="Rectangle 2">
            <a:extLst>
              <a:ext uri="{FF2B5EF4-FFF2-40B4-BE49-F238E27FC236}">
                <a16:creationId xmlns:a16="http://schemas.microsoft.com/office/drawing/2014/main" id="{7C0ACAD6-D92D-414E-B2AF-A6B594653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160338"/>
            <a:ext cx="5845175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00" b="1" baseline="-3000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组合 4">
            <a:extLst>
              <a:ext uri="{FF2B5EF4-FFF2-40B4-BE49-F238E27FC236}">
                <a16:creationId xmlns:a16="http://schemas.microsoft.com/office/drawing/2014/main" id="{9EF1856B-D6FB-452F-8497-C1FDB2C69FC2}"/>
              </a:ext>
            </a:extLst>
          </p:cNvPr>
          <p:cNvGrpSpPr>
            <a:grpSpLocks/>
          </p:cNvGrpSpPr>
          <p:nvPr/>
        </p:nvGrpSpPr>
        <p:grpSpPr bwMode="auto">
          <a:xfrm>
            <a:off x="4765675" y="3449638"/>
            <a:ext cx="1227138" cy="376237"/>
            <a:chOff x="4765800" y="3220195"/>
            <a:chExt cx="1227138" cy="376237"/>
          </a:xfrm>
        </p:grpSpPr>
        <p:sp>
          <p:nvSpPr>
            <p:cNvPr id="101400" name="Line 26">
              <a:extLst>
                <a:ext uri="{FF2B5EF4-FFF2-40B4-BE49-F238E27FC236}">
                  <a16:creationId xmlns:a16="http://schemas.microsoft.com/office/drawing/2014/main" id="{B74A3274-D9BE-4C9A-A339-D0FBA27C6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7588" y="3291632"/>
              <a:ext cx="647700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55" name="Text Box 27">
              <a:extLst>
                <a:ext uri="{FF2B5EF4-FFF2-40B4-BE49-F238E27FC236}">
                  <a16:creationId xmlns:a16="http://schemas.microsoft.com/office/drawing/2014/main" id="{ECE489A8-82AD-4E86-BA32-E296C776C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5800" y="3220195"/>
              <a:ext cx="1227138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M.quad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DEDDAFF-FC50-49E0-A1CC-E742E7E766BF}"/>
              </a:ext>
            </a:extLst>
          </p:cNvPr>
          <p:cNvGrpSpPr>
            <a:grpSpLocks/>
          </p:cNvGrpSpPr>
          <p:nvPr/>
        </p:nvGrpSpPr>
        <p:grpSpPr bwMode="auto">
          <a:xfrm>
            <a:off x="4559300" y="2138363"/>
            <a:ext cx="4227513" cy="2627312"/>
            <a:chOff x="4559300" y="1909763"/>
            <a:chExt cx="4227513" cy="2627312"/>
          </a:xfrm>
        </p:grpSpPr>
        <p:sp>
          <p:nvSpPr>
            <p:cNvPr id="101383" name="Line 8">
              <a:extLst>
                <a:ext uri="{FF2B5EF4-FFF2-40B4-BE49-F238E27FC236}">
                  <a16:creationId xmlns:a16="http://schemas.microsoft.com/office/drawing/2014/main" id="{E0F04EFD-1ABF-43D0-BA3D-CEFAC7D49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88350" y="2571750"/>
              <a:ext cx="0" cy="1512888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 type="triangle" w="med" len="med"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384" name="Line 10">
              <a:extLst>
                <a:ext uri="{FF2B5EF4-FFF2-40B4-BE49-F238E27FC236}">
                  <a16:creationId xmlns:a16="http://schemas.microsoft.com/office/drawing/2014/main" id="{58038718-C2AC-44CA-BFB9-1C2EDB4F15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5557838" y="2959100"/>
              <a:ext cx="0" cy="377825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39" name="Text Box 11">
              <a:extLst>
                <a:ext uri="{FF2B5EF4-FFF2-40B4-BE49-F238E27FC236}">
                  <a16:creationId xmlns:a16="http://schemas.microsoft.com/office/drawing/2014/main" id="{37012ED4-E74D-4B82-BDBD-384D02E4E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8888" y="1909763"/>
              <a:ext cx="379412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if</a:t>
              </a:r>
            </a:p>
          </p:txBody>
        </p:sp>
        <p:sp>
          <p:nvSpPr>
            <p:cNvPr id="99340" name="Text Box 12">
              <a:extLst>
                <a:ext uri="{FF2B5EF4-FFF2-40B4-BE49-F238E27FC236}">
                  <a16:creationId xmlns:a16="http://schemas.microsoft.com/office/drawing/2014/main" id="{B09F118D-0AE1-4C3F-86EC-0D40BABC1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300" y="2195513"/>
              <a:ext cx="1370013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B.truelist</a:t>
              </a:r>
            </a:p>
          </p:txBody>
        </p:sp>
        <p:sp>
          <p:nvSpPr>
            <p:cNvPr id="99341" name="Text Box 13">
              <a:extLst>
                <a:ext uri="{FF2B5EF4-FFF2-40B4-BE49-F238E27FC236}">
                  <a16:creationId xmlns:a16="http://schemas.microsoft.com/office/drawing/2014/main" id="{7A2B38F7-39CD-4483-9F6D-61179FDB6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625" y="2195513"/>
              <a:ext cx="1500188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B.falselist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342" name="Text Box 14">
              <a:extLst>
                <a:ext uri="{FF2B5EF4-FFF2-40B4-BE49-F238E27FC236}">
                  <a16:creationId xmlns:a16="http://schemas.microsoft.com/office/drawing/2014/main" id="{8A1315FF-5372-4D7D-A084-F5675E03E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6738" y="4160838"/>
              <a:ext cx="1441450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S.nextlist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343" name="Text Box 15">
              <a:extLst>
                <a:ext uri="{FF2B5EF4-FFF2-40B4-BE49-F238E27FC236}">
                  <a16:creationId xmlns:a16="http://schemas.microsoft.com/office/drawing/2014/main" id="{C0920881-CC56-448C-BB8C-704CA4D88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5188" y="3338513"/>
              <a:ext cx="1358900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000" b="1" baseline="-30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.nextlist</a:t>
              </a:r>
            </a:p>
          </p:txBody>
        </p:sp>
        <p:sp>
          <p:nvSpPr>
            <p:cNvPr id="99344" name="Text Box 16">
              <a:extLst>
                <a:ext uri="{FF2B5EF4-FFF2-40B4-BE49-F238E27FC236}">
                  <a16:creationId xmlns:a16="http://schemas.microsoft.com/office/drawing/2014/main" id="{CA5F93A5-AE78-4A0F-B03F-A7958FDB5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6163" y="2714625"/>
              <a:ext cx="809625" cy="376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then</a:t>
              </a:r>
            </a:p>
          </p:txBody>
        </p:sp>
        <p:sp>
          <p:nvSpPr>
            <p:cNvPr id="101391" name="Line 18">
              <a:extLst>
                <a:ext uri="{FF2B5EF4-FFF2-40B4-BE49-F238E27FC236}">
                  <a16:creationId xmlns:a16="http://schemas.microsoft.com/office/drawing/2014/main" id="{F2232573-AC5D-42C2-988C-A35723F579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2575" y="2573338"/>
              <a:ext cx="7938" cy="574675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392" name="Line 19">
              <a:extLst>
                <a:ext uri="{FF2B5EF4-FFF2-40B4-BE49-F238E27FC236}">
                  <a16:creationId xmlns:a16="http://schemas.microsoft.com/office/drawing/2014/main" id="{156BAC34-6FD7-41B9-9858-4B065EFEE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0513" y="2573338"/>
              <a:ext cx="482600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393" name="Line 20">
              <a:extLst>
                <a:ext uri="{FF2B5EF4-FFF2-40B4-BE49-F238E27FC236}">
                  <a16:creationId xmlns:a16="http://schemas.microsoft.com/office/drawing/2014/main" id="{D944DD11-8B45-4C48-9D98-BBBF24C07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6738" y="4103688"/>
              <a:ext cx="1582737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 type="triangle"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394" name="Line 21">
              <a:extLst>
                <a:ext uri="{FF2B5EF4-FFF2-40B4-BE49-F238E27FC236}">
                  <a16:creationId xmlns:a16="http://schemas.microsoft.com/office/drawing/2014/main" id="{C5BF362B-886A-4316-B154-C0B6E6B9B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7713" y="3727450"/>
              <a:ext cx="70167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395" name="Line 22">
              <a:extLst>
                <a:ext uri="{FF2B5EF4-FFF2-40B4-BE49-F238E27FC236}">
                  <a16:creationId xmlns:a16="http://schemas.microsoft.com/office/drawing/2014/main" id="{FD37CBA2-3275-493A-B54D-1C45E099D1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97800" y="3727450"/>
              <a:ext cx="0" cy="358775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397" name="Line 31">
              <a:extLst>
                <a:ext uri="{FF2B5EF4-FFF2-40B4-BE49-F238E27FC236}">
                  <a16:creationId xmlns:a16="http://schemas.microsoft.com/office/drawing/2014/main" id="{ED6F86CB-8BCE-44DB-8688-523C702D9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4075" y="2571750"/>
              <a:ext cx="118427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33" name="Text Box 5">
              <a:extLst>
                <a:ext uri="{FF2B5EF4-FFF2-40B4-BE49-F238E27FC236}">
                  <a16:creationId xmlns:a16="http://schemas.microsoft.com/office/drawing/2014/main" id="{BFE3F14B-4FA6-4B4D-920C-EFFA9300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5163" y="2270125"/>
              <a:ext cx="1458912" cy="3762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B.code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99334" name="Text Box 6">
              <a:extLst>
                <a:ext uri="{FF2B5EF4-FFF2-40B4-BE49-F238E27FC236}">
                  <a16:creationId xmlns:a16="http://schemas.microsoft.com/office/drawing/2014/main" id="{B94E73B3-0D57-4708-A860-5EA52EA15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750" y="3071813"/>
              <a:ext cx="1458913" cy="723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fontAlgn="ctr" hangingPunct="1">
                <a:lnSpc>
                  <a:spcPts val="6000"/>
                </a:lnSpc>
                <a:spcBef>
                  <a:spcPct val="50000"/>
                </a:spcBef>
                <a:defRPr/>
              </a:pP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19A00862-7135-4DB4-8655-45683E29E0C7}"/>
              </a:ext>
            </a:extLst>
          </p:cNvPr>
          <p:cNvSpPr/>
          <p:nvPr/>
        </p:nvSpPr>
        <p:spPr>
          <a:xfrm>
            <a:off x="6000750" y="3152775"/>
            <a:ext cx="960438" cy="746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ctr" hangingPunct="1">
              <a:lnSpc>
                <a:spcPts val="60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>
            <a:extLst>
              <a:ext uri="{FF2B5EF4-FFF2-40B4-BE49-F238E27FC236}">
                <a16:creationId xmlns:a16="http://schemas.microsoft.com/office/drawing/2014/main" id="{1D50BF39-325A-4EC7-9BCD-AF0B233D4E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5963" y="785813"/>
            <a:ext cx="4275137" cy="3663950"/>
          </a:xfrm>
        </p:spPr>
        <p:txBody>
          <a:bodyPr/>
          <a:lstStyle/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if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then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else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merge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merge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                                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N.nextlist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),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); </a:t>
            </a:r>
          </a:p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.quad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.quad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l-GR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ε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  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{ 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N.nextlist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makelist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nextquad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);  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gen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(‘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 _’); 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A04679F-DF06-4F41-B05B-EAD07AB6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00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if </a:t>
            </a:r>
            <a:r>
              <a:rPr lang="en-US" altLang="zh-CN" sz="3000" i="1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3000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then </a:t>
            </a:r>
            <a:r>
              <a:rPr lang="en-US" altLang="zh-CN" sz="3000" i="1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500" kern="0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3000" i="1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00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else</a:t>
            </a:r>
            <a:r>
              <a:rPr lang="en-US" altLang="zh-CN" sz="3000" i="1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S</a:t>
            </a:r>
            <a:r>
              <a:rPr lang="en-US" altLang="zh-CN" sz="2500" kern="0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endParaRPr lang="zh-CN" altLang="en-US" sz="2500" dirty="0">
              <a:solidFill>
                <a:schemeClr val="tx1"/>
              </a:solidFill>
            </a:endParaRPr>
          </a:p>
        </p:txBody>
      </p:sp>
      <p:grpSp>
        <p:nvGrpSpPr>
          <p:cNvPr id="190468" name="组合 6">
            <a:extLst>
              <a:ext uri="{FF2B5EF4-FFF2-40B4-BE49-F238E27FC236}">
                <a16:creationId xmlns:a16="http://schemas.microsoft.com/office/drawing/2014/main" id="{628D749C-0187-47EA-BF7F-EC638E5637A5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90505" name="五边形 40">
              <a:extLst>
                <a:ext uri="{FF2B5EF4-FFF2-40B4-BE49-F238E27FC236}">
                  <a16:creationId xmlns:a16="http://schemas.microsoft.com/office/drawing/2014/main" id="{E53743EE-C2CA-4254-BF18-5E3779790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0506" name="五边形 8">
              <a:extLst>
                <a:ext uri="{FF2B5EF4-FFF2-40B4-BE49-F238E27FC236}">
                  <a16:creationId xmlns:a16="http://schemas.microsoft.com/office/drawing/2014/main" id="{148BB4BF-8A1D-4309-A44B-B021BBC60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6677"/>
              <a:ext cx="756363" cy="89266"/>
            </a:xfrm>
            <a:prstGeom prst="homePlate">
              <a:avLst>
                <a:gd name="adj" fmla="val 49976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" name="组合 4">
            <a:extLst>
              <a:ext uri="{FF2B5EF4-FFF2-40B4-BE49-F238E27FC236}">
                <a16:creationId xmlns:a16="http://schemas.microsoft.com/office/drawing/2014/main" id="{DB6814D5-C034-455D-994F-0611B59024E6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2068513"/>
            <a:ext cx="1685925" cy="2098675"/>
            <a:chOff x="5076056" y="1491630"/>
            <a:chExt cx="1686694" cy="2099295"/>
          </a:xfrm>
        </p:grpSpPr>
        <p:sp>
          <p:nvSpPr>
            <p:cNvPr id="93" name="Text Box 21">
              <a:extLst>
                <a:ext uri="{FF2B5EF4-FFF2-40B4-BE49-F238E27FC236}">
                  <a16:creationId xmlns:a16="http://schemas.microsoft.com/office/drawing/2014/main" id="{39E475A3-4605-4078-AC9F-F23BD776A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056" y="1491630"/>
              <a:ext cx="1205463" cy="376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.quad</a:t>
              </a:r>
            </a:p>
          </p:txBody>
        </p:sp>
        <p:sp>
          <p:nvSpPr>
            <p:cNvPr id="102432" name="Line 39">
              <a:extLst>
                <a:ext uri="{FF2B5EF4-FFF2-40B4-BE49-F238E27FC236}">
                  <a16:creationId xmlns:a16="http://schemas.microsoft.com/office/drawing/2014/main" id="{9D9844D2-272E-4A77-8856-09505B0861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6114755" y="1707594"/>
              <a:ext cx="64799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Text Box 40">
              <a:extLst>
                <a:ext uri="{FF2B5EF4-FFF2-40B4-BE49-F238E27FC236}">
                  <a16:creationId xmlns:a16="http://schemas.microsoft.com/office/drawing/2014/main" id="{8582E09B-2675-4203-B029-086122C4E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0995" y="3214576"/>
              <a:ext cx="1167345" cy="376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.quad</a:t>
              </a:r>
            </a:p>
          </p:txBody>
        </p:sp>
        <p:sp>
          <p:nvSpPr>
            <p:cNvPr id="102434" name="Line 41">
              <a:extLst>
                <a:ext uri="{FF2B5EF4-FFF2-40B4-BE49-F238E27FC236}">
                  <a16:creationId xmlns:a16="http://schemas.microsoft.com/office/drawing/2014/main" id="{5A584631-A94B-4348-9248-EB0AAE3F26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6384753" y="3465475"/>
              <a:ext cx="377997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0" name="Text Box 42">
            <a:extLst>
              <a:ext uri="{FF2B5EF4-FFF2-40B4-BE49-F238E27FC236}">
                <a16:creationId xmlns:a16="http://schemas.microsoft.com/office/drawing/2014/main" id="{5C49F3BD-3B62-4056-B6AC-8D50F7AFE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025" y="3059113"/>
            <a:ext cx="12827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N.nextlist</a:t>
            </a:r>
            <a:endParaRPr lang="en-US" altLang="zh-CN" sz="2000" b="1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组合 2">
            <a:extLst>
              <a:ext uri="{FF2B5EF4-FFF2-40B4-BE49-F238E27FC236}">
                <a16:creationId xmlns:a16="http://schemas.microsoft.com/office/drawing/2014/main" id="{20729AE7-3F74-460F-B5B8-FA1EA6A05F15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1131888"/>
            <a:ext cx="3924300" cy="4032250"/>
            <a:chOff x="5076825" y="555526"/>
            <a:chExt cx="3924300" cy="4032452"/>
          </a:xfrm>
        </p:grpSpPr>
        <p:sp>
          <p:nvSpPr>
            <p:cNvPr id="102406" name="Line 8">
              <a:extLst>
                <a:ext uri="{FF2B5EF4-FFF2-40B4-BE49-F238E27FC236}">
                  <a16:creationId xmlns:a16="http://schemas.microsoft.com/office/drawing/2014/main" id="{4BC4D0E0-540C-4DAD-B8F8-70743F8821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6225" y="3033737"/>
              <a:ext cx="0" cy="1165283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 type="triangle" w="med" len="med"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07" name="Line 9">
              <a:extLst>
                <a:ext uri="{FF2B5EF4-FFF2-40B4-BE49-F238E27FC236}">
                  <a16:creationId xmlns:a16="http://schemas.microsoft.com/office/drawing/2014/main" id="{C7766EEE-71E4-4B8C-800A-5BB3279B0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27938" y="1276287"/>
              <a:ext cx="487362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08" name="Line 10">
              <a:extLst>
                <a:ext uri="{FF2B5EF4-FFF2-40B4-BE49-F238E27FC236}">
                  <a16:creationId xmlns:a16="http://schemas.microsoft.com/office/drawing/2014/main" id="{1860493B-7153-4B4A-9B8C-28CA9FF783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6492875" y="1346154"/>
              <a:ext cx="0" cy="53975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Text Box 11">
              <a:extLst>
                <a:ext uri="{FF2B5EF4-FFF2-40B4-BE49-F238E27FC236}">
                  <a16:creationId xmlns:a16="http://schemas.microsoft.com/office/drawing/2014/main" id="{FA74988B-512C-4FFA-BD27-20BE08F6F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750" y="555526"/>
              <a:ext cx="379413" cy="376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if</a:t>
              </a:r>
            </a:p>
          </p:txBody>
        </p:sp>
        <p:sp>
          <p:nvSpPr>
            <p:cNvPr id="85" name="Text Box 12">
              <a:extLst>
                <a:ext uri="{FF2B5EF4-FFF2-40B4-BE49-F238E27FC236}">
                  <a16:creationId xmlns:a16="http://schemas.microsoft.com/office/drawing/2014/main" id="{A8D2464B-8088-4B26-80DD-A02B76CE2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2125" y="895268"/>
              <a:ext cx="1189038" cy="376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B.truelist</a:t>
              </a:r>
            </a:p>
          </p:txBody>
        </p:sp>
        <p:sp>
          <p:nvSpPr>
            <p:cNvPr id="86" name="Text Box 13">
              <a:extLst>
                <a:ext uri="{FF2B5EF4-FFF2-40B4-BE49-F238E27FC236}">
                  <a16:creationId xmlns:a16="http://schemas.microsoft.com/office/drawing/2014/main" id="{055A08EF-49E5-4D41-9C21-50D950D28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1913" y="912731"/>
              <a:ext cx="1319212" cy="376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B.falselist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Text Box 14">
              <a:extLst>
                <a:ext uri="{FF2B5EF4-FFF2-40B4-BE49-F238E27FC236}">
                  <a16:creationId xmlns:a16="http://schemas.microsoft.com/office/drawing/2014/main" id="{54A91FBD-E3FD-431F-9BAB-322585AAA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4688" y="4210134"/>
              <a:ext cx="1389062" cy="377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S.nextlist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 Box 15">
              <a:extLst>
                <a:ext uri="{FF2B5EF4-FFF2-40B4-BE49-F238E27FC236}">
                  <a16:creationId xmlns:a16="http://schemas.microsoft.com/office/drawing/2014/main" id="{67E9623B-45B9-47BB-BBA4-0D4C20C94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7813" y="1962121"/>
              <a:ext cx="1349375" cy="377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.nextlist</a:t>
              </a:r>
            </a:p>
          </p:txBody>
        </p:sp>
        <p:sp>
          <p:nvSpPr>
            <p:cNvPr id="89" name="Text Box 16">
              <a:extLst>
                <a:ext uri="{FF2B5EF4-FFF2-40B4-BE49-F238E27FC236}">
                  <a16:creationId xmlns:a16="http://schemas.microsoft.com/office/drawing/2014/main" id="{DEF87583-D39F-48E6-AAC3-970AB7417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9438" y="1252473"/>
              <a:ext cx="735012" cy="376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then</a:t>
              </a:r>
            </a:p>
          </p:txBody>
        </p:sp>
        <p:sp>
          <p:nvSpPr>
            <p:cNvPr id="102415" name="Line 17">
              <a:extLst>
                <a:ext uri="{FF2B5EF4-FFF2-40B4-BE49-F238E27FC236}">
                  <a16:creationId xmlns:a16="http://schemas.microsoft.com/office/drawing/2014/main" id="{5D5D92E0-1190-4ADC-B9A2-B1024C752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4011686"/>
              <a:ext cx="113347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16" name="Line 19">
              <a:extLst>
                <a:ext uri="{FF2B5EF4-FFF2-40B4-BE49-F238E27FC236}">
                  <a16:creationId xmlns:a16="http://schemas.microsoft.com/office/drawing/2014/main" id="{550B7DA8-BA11-42F2-BD89-B8844A7F4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8900" y="3195670"/>
              <a:ext cx="0" cy="161933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17" name="Line 20">
              <a:extLst>
                <a:ext uri="{FF2B5EF4-FFF2-40B4-BE49-F238E27FC236}">
                  <a16:creationId xmlns:a16="http://schemas.microsoft.com/office/drawing/2014/main" id="{63F16651-063B-4C62-8DAE-5925D7301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6825" y="4227597"/>
              <a:ext cx="1471613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19" name="Line 23">
              <a:extLst>
                <a:ext uri="{FF2B5EF4-FFF2-40B4-BE49-F238E27FC236}">
                  <a16:creationId xmlns:a16="http://schemas.microsoft.com/office/drawing/2014/main" id="{0576D6AF-1DA4-473E-B653-209EF0C0FC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23000" y="1235010"/>
              <a:ext cx="0" cy="381019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20" name="Line 24">
              <a:extLst>
                <a:ext uri="{FF2B5EF4-FFF2-40B4-BE49-F238E27FC236}">
                  <a16:creationId xmlns:a16="http://schemas.microsoft.com/office/drawing/2014/main" id="{7EBF799E-B22A-4D34-A04C-00581F730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3000" y="1236597"/>
              <a:ext cx="649288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Text Box 28">
              <a:extLst>
                <a:ext uri="{FF2B5EF4-FFF2-40B4-BE49-F238E27FC236}">
                  <a16:creationId xmlns:a16="http://schemas.microsoft.com/office/drawing/2014/main" id="{CF7D12C2-54E6-42B9-94DD-A5D508915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9438" y="2840052"/>
              <a:ext cx="539750" cy="376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else</a:t>
              </a:r>
            </a:p>
          </p:txBody>
        </p:sp>
        <p:sp>
          <p:nvSpPr>
            <p:cNvPr id="102424" name="Line 30">
              <a:extLst>
                <a:ext uri="{FF2B5EF4-FFF2-40B4-BE49-F238E27FC236}">
                  <a16:creationId xmlns:a16="http://schemas.microsoft.com/office/drawing/2014/main" id="{E4533270-3442-4B2C-8A16-0213E86AC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5963" y="4010099"/>
              <a:ext cx="0" cy="217498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25" name="Line 31">
              <a:extLst>
                <a:ext uri="{FF2B5EF4-FFF2-40B4-BE49-F238E27FC236}">
                  <a16:creationId xmlns:a16="http://schemas.microsoft.com/office/drawing/2014/main" id="{3B654A87-C20C-43D2-BB8A-F6C2E0941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8900" y="3195670"/>
              <a:ext cx="1674813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26" name="Line 32">
              <a:extLst>
                <a:ext uri="{FF2B5EF4-FFF2-40B4-BE49-F238E27FC236}">
                  <a16:creationId xmlns:a16="http://schemas.microsoft.com/office/drawing/2014/main" id="{D3C1D61C-F8C2-4722-B83F-F4E3D0E9E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3713" y="1271524"/>
              <a:ext cx="0" cy="1924146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27" name="Line 34">
              <a:extLst>
                <a:ext uri="{FF2B5EF4-FFF2-40B4-BE49-F238E27FC236}">
                  <a16:creationId xmlns:a16="http://schemas.microsoft.com/office/drawing/2014/main" id="{65CCE79F-B313-4952-9D85-F253AA95E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3500" y="3033737"/>
              <a:ext cx="971550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28" name="Line 35">
              <a:extLst>
                <a:ext uri="{FF2B5EF4-FFF2-40B4-BE49-F238E27FC236}">
                  <a16:creationId xmlns:a16="http://schemas.microsoft.com/office/drawing/2014/main" id="{630FDA54-231C-45E5-8D07-522055CCC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00688" y="2817826"/>
              <a:ext cx="1316037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29" name="Line 36">
              <a:extLst>
                <a:ext uri="{FF2B5EF4-FFF2-40B4-BE49-F238E27FC236}">
                  <a16:creationId xmlns:a16="http://schemas.microsoft.com/office/drawing/2014/main" id="{3D89F60F-5E00-4AD1-9ACF-F926F1911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8625" y="2817826"/>
              <a:ext cx="0" cy="217499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30" name="Line 37">
              <a:extLst>
                <a:ext uri="{FF2B5EF4-FFF2-40B4-BE49-F238E27FC236}">
                  <a16:creationId xmlns:a16="http://schemas.microsoft.com/office/drawing/2014/main" id="{96BD2C73-C6C8-465D-92C5-4B5C68769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92725" y="2332027"/>
              <a:ext cx="0" cy="70171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31" name="Line 38">
              <a:extLst>
                <a:ext uri="{FF2B5EF4-FFF2-40B4-BE49-F238E27FC236}">
                  <a16:creationId xmlns:a16="http://schemas.microsoft.com/office/drawing/2014/main" id="{8481DBC6-5419-40AA-83AA-94F41F78A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2725" y="2308214"/>
              <a:ext cx="1631950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36" name="Line 46">
              <a:extLst>
                <a:ext uri="{FF2B5EF4-FFF2-40B4-BE49-F238E27FC236}">
                  <a16:creationId xmlns:a16="http://schemas.microsoft.com/office/drawing/2014/main" id="{D883F214-80C9-4ACA-8570-C6516F93D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8900" y="3357603"/>
              <a:ext cx="323850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" name="Text Box 5">
              <a:extLst>
                <a:ext uri="{FF2B5EF4-FFF2-40B4-BE49-F238E27FC236}">
                  <a16:creationId xmlns:a16="http://schemas.microsoft.com/office/drawing/2014/main" id="{F20C5665-329A-4D86-AF6F-B73DDFE77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1163" y="954008"/>
              <a:ext cx="920750" cy="3762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B.code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113" name="Text Box 27">
              <a:extLst>
                <a:ext uri="{FF2B5EF4-FFF2-40B4-BE49-F238E27FC236}">
                  <a16:creationId xmlns:a16="http://schemas.microsoft.com/office/drawing/2014/main" id="{FC0CEB5D-CCDB-47D2-BA67-F5528C2EC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750" y="2533650"/>
              <a:ext cx="920750" cy="3778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goto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-</a:t>
              </a:r>
            </a:p>
          </p:txBody>
        </p:sp>
        <p:sp>
          <p:nvSpPr>
            <p:cNvPr id="114" name="Text Box 6">
              <a:extLst>
                <a:ext uri="{FF2B5EF4-FFF2-40B4-BE49-F238E27FC236}">
                  <a16:creationId xmlns:a16="http://schemas.microsoft.com/office/drawing/2014/main" id="{A3207E35-8652-4AE3-9113-D0544C625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750" y="1563638"/>
              <a:ext cx="920750" cy="8779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lnSpc>
                  <a:spcPts val="200"/>
                </a:lnSpc>
                <a:spcBef>
                  <a:spcPct val="50000"/>
                </a:spcBef>
                <a:defRPr/>
              </a:pP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algn="ctr" eaLnBrk="1" hangingPunct="1">
                <a:lnSpc>
                  <a:spcPts val="3500"/>
                </a:lnSpc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</a:t>
              </a:r>
              <a:r>
                <a:rPr lang="en-US" altLang="zh-CN" sz="2000" b="1" baseline="-30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.code</a:t>
              </a:r>
            </a:p>
            <a:p>
              <a:pPr algn="ctr" eaLnBrk="1" hangingPunct="1">
                <a:lnSpc>
                  <a:spcPts val="200"/>
                </a:lnSpc>
                <a:spcBef>
                  <a:spcPct val="50000"/>
                </a:spcBef>
                <a:defRPr/>
              </a:pP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115" name="Text Box 26">
              <a:extLst>
                <a:ext uri="{FF2B5EF4-FFF2-40B4-BE49-F238E27FC236}">
                  <a16:creationId xmlns:a16="http://schemas.microsoft.com/office/drawing/2014/main" id="{D78E9689-BDB5-4F46-8DDE-B4DE39C13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750" y="3303626"/>
              <a:ext cx="920750" cy="7620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 altLang="zh-CN" sz="600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</a:t>
              </a:r>
              <a:r>
                <a:rPr lang="en-US" altLang="zh-CN" sz="2000" b="1" baseline="-30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.code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sz="600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43" name="Text Box 25">
              <a:extLst>
                <a:ext uri="{FF2B5EF4-FFF2-40B4-BE49-F238E27FC236}">
                  <a16:creationId xmlns:a16="http://schemas.microsoft.com/office/drawing/2014/main" id="{446A0F1F-AD52-460F-9179-0C4439F33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9250" y="3635430"/>
              <a:ext cx="1317625" cy="376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.nextlist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>
            <a:extLst>
              <a:ext uri="{FF2B5EF4-FFF2-40B4-BE49-F238E27FC236}">
                <a16:creationId xmlns:a16="http://schemas.microsoft.com/office/drawing/2014/main" id="{CAC710FB-DC5F-425B-9EB0-99F013D448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5963" y="846138"/>
            <a:ext cx="5927725" cy="3225800"/>
          </a:xfrm>
        </p:spPr>
        <p:txBody>
          <a:bodyPr/>
          <a:lstStyle/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while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do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.quad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.quad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.quad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</a:t>
            </a:r>
          </a:p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7BD8CF1-499B-4D65-B17C-070F2E15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 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00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while </a:t>
            </a:r>
            <a:r>
              <a:rPr lang="en-US" altLang="zh-CN" sz="3000" i="1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3000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do </a:t>
            </a:r>
            <a:r>
              <a:rPr lang="en-US" altLang="zh-CN" sz="3000" i="1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500" kern="0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endParaRPr lang="zh-CN" altLang="en-US" sz="2500" dirty="0">
              <a:solidFill>
                <a:schemeClr val="tx1"/>
              </a:solidFill>
            </a:endParaRPr>
          </a:p>
        </p:txBody>
      </p:sp>
      <p:grpSp>
        <p:nvGrpSpPr>
          <p:cNvPr id="3" name="组合 4">
            <a:extLst>
              <a:ext uri="{FF2B5EF4-FFF2-40B4-BE49-F238E27FC236}">
                <a16:creationId xmlns:a16="http://schemas.microsoft.com/office/drawing/2014/main" id="{F69C54E5-DBFD-4FDC-BDB2-9D3F224B4B07}"/>
              </a:ext>
            </a:extLst>
          </p:cNvPr>
          <p:cNvGrpSpPr>
            <a:grpSpLocks/>
          </p:cNvGrpSpPr>
          <p:nvPr/>
        </p:nvGrpSpPr>
        <p:grpSpPr bwMode="auto">
          <a:xfrm>
            <a:off x="5121275" y="2427288"/>
            <a:ext cx="1038225" cy="376237"/>
            <a:chOff x="5121524" y="2427734"/>
            <a:chExt cx="1037976" cy="376237"/>
          </a:xfrm>
        </p:grpSpPr>
        <p:sp>
          <p:nvSpPr>
            <p:cNvPr id="101405" name="Text Box 29">
              <a:extLst>
                <a:ext uri="{FF2B5EF4-FFF2-40B4-BE49-F238E27FC236}">
                  <a16:creationId xmlns:a16="http://schemas.microsoft.com/office/drawing/2014/main" id="{90554919-6449-4377-95C4-3550A19CB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1524" y="2427734"/>
              <a:ext cx="1037976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.quad</a:t>
              </a:r>
            </a:p>
          </p:txBody>
        </p:sp>
        <p:sp>
          <p:nvSpPr>
            <p:cNvPr id="103447" name="Line 39">
              <a:extLst>
                <a:ext uri="{FF2B5EF4-FFF2-40B4-BE49-F238E27FC236}">
                  <a16:creationId xmlns:a16="http://schemas.microsoft.com/office/drawing/2014/main" id="{E935D7F6-E21E-4F1C-B64E-D6194A66C9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5457993" y="2499171"/>
              <a:ext cx="64754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C9510F5-49A7-4AD8-833E-7AF30027586E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274763"/>
            <a:ext cx="4579938" cy="3116262"/>
            <a:chOff x="4572000" y="1274763"/>
            <a:chExt cx="4579938" cy="3117055"/>
          </a:xfrm>
        </p:grpSpPr>
        <p:sp>
          <p:nvSpPr>
            <p:cNvPr id="103429" name="Line 9">
              <a:extLst>
                <a:ext uri="{FF2B5EF4-FFF2-40B4-BE49-F238E27FC236}">
                  <a16:creationId xmlns:a16="http://schemas.microsoft.com/office/drawing/2014/main" id="{A1298A9C-99B5-4F3A-A19C-B9A64DC344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08875" y="1928979"/>
              <a:ext cx="323850" cy="1587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30" name="Line 10">
              <a:extLst>
                <a:ext uri="{FF2B5EF4-FFF2-40B4-BE49-F238E27FC236}">
                  <a16:creationId xmlns:a16="http://schemas.microsoft.com/office/drawing/2014/main" id="{927B265A-8252-43D0-8B85-4736C15FF0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26263" y="3999606"/>
              <a:ext cx="148907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31" name="Line 12">
              <a:extLst>
                <a:ext uri="{FF2B5EF4-FFF2-40B4-BE49-F238E27FC236}">
                  <a16:creationId xmlns:a16="http://schemas.microsoft.com/office/drawing/2014/main" id="{37B183C3-4E83-4E4E-A04F-D43423FF1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613" y="1654272"/>
              <a:ext cx="1512887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390" name="Text Box 14">
              <a:extLst>
                <a:ext uri="{FF2B5EF4-FFF2-40B4-BE49-F238E27FC236}">
                  <a16:creationId xmlns:a16="http://schemas.microsoft.com/office/drawing/2014/main" id="{935DA002-A2C9-41FE-86DE-215712193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3350" y="1274763"/>
              <a:ext cx="809625" cy="376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while</a:t>
              </a:r>
            </a:p>
          </p:txBody>
        </p:sp>
        <p:sp>
          <p:nvSpPr>
            <p:cNvPr id="101391" name="Text Box 15">
              <a:extLst>
                <a:ext uri="{FF2B5EF4-FFF2-40B4-BE49-F238E27FC236}">
                  <a16:creationId xmlns:a16="http://schemas.microsoft.com/office/drawing/2014/main" id="{FCCAB1BB-5E18-48EE-9BF4-AC7274974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9188" y="1622513"/>
              <a:ext cx="1228725" cy="376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B.truelist</a:t>
              </a:r>
            </a:p>
          </p:txBody>
        </p:sp>
        <p:sp>
          <p:nvSpPr>
            <p:cNvPr id="101392" name="Text Box 16">
              <a:extLst>
                <a:ext uri="{FF2B5EF4-FFF2-40B4-BE49-F238E27FC236}">
                  <a16:creationId xmlns:a16="http://schemas.microsoft.com/office/drawing/2014/main" id="{DB8D499C-EECC-4FEC-9B26-E28FB0DF7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3813" y="1571701"/>
              <a:ext cx="1508125" cy="376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B.falselist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393" name="Text Box 17">
              <a:extLst>
                <a:ext uri="{FF2B5EF4-FFF2-40B4-BE49-F238E27FC236}">
                  <a16:creationId xmlns:a16="http://schemas.microsoft.com/office/drawing/2014/main" id="{6A6242E9-1131-4DC0-81BC-E8ADB21664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0563" y="4015485"/>
              <a:ext cx="1206500" cy="376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S.nextlist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394" name="Text Box 18">
              <a:extLst>
                <a:ext uri="{FF2B5EF4-FFF2-40B4-BE49-F238E27FC236}">
                  <a16:creationId xmlns:a16="http://schemas.microsoft.com/office/drawing/2014/main" id="{2AB2A854-3089-4CCC-BD45-D520B173A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9338" y="2859491"/>
              <a:ext cx="1295400" cy="376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b="1" i="1" baseline="30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nextlist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395" name="Text Box 19">
              <a:extLst>
                <a:ext uri="{FF2B5EF4-FFF2-40B4-BE49-F238E27FC236}">
                  <a16:creationId xmlns:a16="http://schemas.microsoft.com/office/drawing/2014/main" id="{57C9490D-356C-4968-A352-59B15C5F7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0363" y="1981380"/>
              <a:ext cx="433387" cy="376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do</a:t>
              </a:r>
            </a:p>
          </p:txBody>
        </p:sp>
        <p:sp>
          <p:nvSpPr>
            <p:cNvPr id="103439" name="Line 20">
              <a:extLst>
                <a:ext uri="{FF2B5EF4-FFF2-40B4-BE49-F238E27FC236}">
                  <a16:creationId xmlns:a16="http://schemas.microsoft.com/office/drawing/2014/main" id="{5418039B-02BC-4EB0-9A3A-AA99C5BD2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9188" y="3219945"/>
              <a:ext cx="1208087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40" name="Line 21">
              <a:extLst>
                <a:ext uri="{FF2B5EF4-FFF2-40B4-BE49-F238E27FC236}">
                  <a16:creationId xmlns:a16="http://schemas.microsoft.com/office/drawing/2014/main" id="{82A32293-383F-4CCA-A98F-06637F5F61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11800" y="1928979"/>
              <a:ext cx="0" cy="43191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41" name="Line 22">
              <a:extLst>
                <a:ext uri="{FF2B5EF4-FFF2-40B4-BE49-F238E27FC236}">
                  <a16:creationId xmlns:a16="http://schemas.microsoft.com/office/drawing/2014/main" id="{9AC259DF-E347-42DC-A7A0-0D34BDC6A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800" y="1924215"/>
              <a:ext cx="70167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42" name="Line 25">
              <a:extLst>
                <a:ext uri="{FF2B5EF4-FFF2-40B4-BE49-F238E27FC236}">
                  <a16:creationId xmlns:a16="http://schemas.microsoft.com/office/drawing/2014/main" id="{DFA59D9D-7F7A-4577-B246-9FF7761ED3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8538" y="3651855"/>
              <a:ext cx="145732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43" name="Line 26">
              <a:extLst>
                <a:ext uri="{FF2B5EF4-FFF2-40B4-BE49-F238E27FC236}">
                  <a16:creationId xmlns:a16="http://schemas.microsoft.com/office/drawing/2014/main" id="{0550438B-2EDB-4E1F-A29D-A107FE1C10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08538" y="1654272"/>
              <a:ext cx="0" cy="1994407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44" name="Line 28">
              <a:extLst>
                <a:ext uri="{FF2B5EF4-FFF2-40B4-BE49-F238E27FC236}">
                  <a16:creationId xmlns:a16="http://schemas.microsoft.com/office/drawing/2014/main" id="{92A23434-AD80-4103-879C-A6FA045265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0300" y="1654272"/>
              <a:ext cx="0" cy="1565673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46" name="Line 33">
              <a:extLst>
                <a:ext uri="{FF2B5EF4-FFF2-40B4-BE49-F238E27FC236}">
                  <a16:creationId xmlns:a16="http://schemas.microsoft.com/office/drawing/2014/main" id="{846BB821-9313-4EBC-9D3B-8A7D6469B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800" y="2360889"/>
              <a:ext cx="59372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381" name="Text Box 5">
              <a:extLst>
                <a:ext uri="{FF2B5EF4-FFF2-40B4-BE49-F238E27FC236}">
                  <a16:creationId xmlns:a16="http://schemas.microsoft.com/office/drawing/2014/main" id="{EE944185-9AB9-401A-914E-4BF2A7942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9500" y="1620926"/>
              <a:ext cx="1458913" cy="3763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B.code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101382" name="Text Box 6">
              <a:extLst>
                <a:ext uri="{FF2B5EF4-FFF2-40B4-BE49-F238E27FC236}">
                  <a16:creationId xmlns:a16="http://schemas.microsoft.com/office/drawing/2014/main" id="{773B2894-454E-453C-843A-D17D17DC6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9500" y="2306901"/>
              <a:ext cx="1458913" cy="9495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 altLang="zh-CN" sz="600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algn="ctr" eaLnBrk="1" hangingPunct="1">
                <a:lnSpc>
                  <a:spcPts val="3500"/>
                </a:lnSpc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.code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endParaRPr lang="en-US" altLang="zh-CN" sz="800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101400" name="Text Box 24">
              <a:extLst>
                <a:ext uri="{FF2B5EF4-FFF2-40B4-BE49-F238E27FC236}">
                  <a16:creationId xmlns:a16="http://schemas.microsoft.com/office/drawing/2014/main" id="{7ED87A2F-6E27-4208-AFB0-17B70C5F6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9500" y="3420021"/>
              <a:ext cx="1555750" cy="3763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goto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M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.quad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103451" name="Line 21">
              <a:extLst>
                <a:ext uri="{FF2B5EF4-FFF2-40B4-BE49-F238E27FC236}">
                  <a16:creationId xmlns:a16="http://schemas.microsoft.com/office/drawing/2014/main" id="{7B9E1862-CF16-4A2D-8408-67D8BD5897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32725" y="1924215"/>
              <a:ext cx="0" cy="2008699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 type="triangle"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Text Box 13">
              <a:extLst>
                <a:ext uri="{FF2B5EF4-FFF2-40B4-BE49-F238E27FC236}">
                  <a16:creationId xmlns:a16="http://schemas.microsoft.com/office/drawing/2014/main" id="{1F80B063-DCFE-4CAD-AD2A-1CEF213CF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1274763"/>
              <a:ext cx="1533525" cy="376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.quad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>
            <a:extLst>
              <a:ext uri="{FF2B5EF4-FFF2-40B4-BE49-F238E27FC236}">
                <a16:creationId xmlns:a16="http://schemas.microsoft.com/office/drawing/2014/main" id="{7B8ABAA2-7200-47A5-9EA4-5DAD607952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7400" y="774700"/>
            <a:ext cx="5927725" cy="3225800"/>
          </a:xfrm>
        </p:spPr>
        <p:txBody>
          <a:bodyPr/>
          <a:lstStyle/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.nextlist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 </a:t>
            </a:r>
          </a:p>
        </p:txBody>
      </p:sp>
      <p:sp>
        <p:nvSpPr>
          <p:cNvPr id="194563" name="Rectangle 2">
            <a:extLst>
              <a:ext uri="{FF2B5EF4-FFF2-40B4-BE49-F238E27FC236}">
                <a16:creationId xmlns:a16="http://schemas.microsoft.com/office/drawing/2014/main" id="{258D4256-32EE-4183-8293-8BA3E3EDE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3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S</a:t>
            </a:r>
            <a:r>
              <a:rPr lang="en-US" altLang="zh-CN" sz="2500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50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4">
            <a:extLst>
              <a:ext uri="{FF2B5EF4-FFF2-40B4-BE49-F238E27FC236}">
                <a16:creationId xmlns:a16="http://schemas.microsoft.com/office/drawing/2014/main" id="{09B9D97E-38C8-45B0-B4E3-61C768B89E3B}"/>
              </a:ext>
            </a:extLst>
          </p:cNvPr>
          <p:cNvGrpSpPr>
            <a:grpSpLocks/>
          </p:cNvGrpSpPr>
          <p:nvPr/>
        </p:nvGrpSpPr>
        <p:grpSpPr bwMode="auto">
          <a:xfrm>
            <a:off x="4546600" y="3665538"/>
            <a:ext cx="1027113" cy="376237"/>
            <a:chOff x="4549775" y="2643758"/>
            <a:chExt cx="1027113" cy="376238"/>
          </a:xfrm>
        </p:grpSpPr>
        <p:sp>
          <p:nvSpPr>
            <p:cNvPr id="102415" name="Text Box 15">
              <a:extLst>
                <a:ext uri="{FF2B5EF4-FFF2-40B4-BE49-F238E27FC236}">
                  <a16:creationId xmlns:a16="http://schemas.microsoft.com/office/drawing/2014/main" id="{CD8196DE-573D-42AC-903D-8C76E9E86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775" y="2643758"/>
              <a:ext cx="973138" cy="376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M.quad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462" name="Line 23">
              <a:extLst>
                <a:ext uri="{FF2B5EF4-FFF2-40B4-BE49-F238E27FC236}">
                  <a16:creationId xmlns:a16="http://schemas.microsoft.com/office/drawing/2014/main" id="{0F0D454F-F3F3-4668-ADD5-AB9109547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163" y="2677095"/>
              <a:ext cx="59372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CBB231D-A6E7-4A62-A848-3142DD843067}"/>
              </a:ext>
            </a:extLst>
          </p:cNvPr>
          <p:cNvGrpSpPr>
            <a:grpSpLocks/>
          </p:cNvGrpSpPr>
          <p:nvPr/>
        </p:nvGrpSpPr>
        <p:grpSpPr bwMode="auto">
          <a:xfrm>
            <a:off x="4211638" y="2932113"/>
            <a:ext cx="4143375" cy="1719262"/>
            <a:chOff x="4214813" y="1909763"/>
            <a:chExt cx="4143375" cy="1719633"/>
          </a:xfrm>
        </p:grpSpPr>
        <p:grpSp>
          <p:nvGrpSpPr>
            <p:cNvPr id="194566" name="组合 3">
              <a:extLst>
                <a:ext uri="{FF2B5EF4-FFF2-40B4-BE49-F238E27FC236}">
                  <a16:creationId xmlns:a16="http://schemas.microsoft.com/office/drawing/2014/main" id="{717A59BD-2081-4103-ADAF-05784B66B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4813" y="1909763"/>
              <a:ext cx="4143375" cy="1719633"/>
              <a:chOff x="4214813" y="1909763"/>
              <a:chExt cx="4143375" cy="1719633"/>
            </a:xfrm>
          </p:grpSpPr>
          <p:sp>
            <p:nvSpPr>
              <p:cNvPr id="102406" name="Text Box 6">
                <a:extLst>
                  <a:ext uri="{FF2B5EF4-FFF2-40B4-BE49-F238E27FC236}">
                    <a16:creationId xmlns:a16="http://schemas.microsoft.com/office/drawing/2014/main" id="{25034D3C-E3E0-45BB-B4F8-01227FC80E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3813" y="3253078"/>
                <a:ext cx="1377950" cy="376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S.nextlist</a:t>
                </a:r>
                <a:endPara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407" name="Text Box 7">
                <a:extLst>
                  <a:ext uri="{FF2B5EF4-FFF2-40B4-BE49-F238E27FC236}">
                    <a16:creationId xmlns:a16="http://schemas.microsoft.com/office/drawing/2014/main" id="{02C09366-5138-4675-AAFA-697EE30854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4813" y="1909763"/>
                <a:ext cx="1295400" cy="376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algn="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2000" b="1" baseline="-30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1</a:t>
                </a: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.nextlist</a:t>
                </a:r>
              </a:p>
            </p:txBody>
          </p:sp>
          <p:sp>
            <p:nvSpPr>
              <p:cNvPr id="104455" name="Line 9">
                <a:extLst>
                  <a:ext uri="{FF2B5EF4-FFF2-40B4-BE49-F238E27FC236}">
                    <a16:creationId xmlns:a16="http://schemas.microsoft.com/office/drawing/2014/main" id="{DF0DE008-CC94-4C42-9D50-CD9A2FADE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9650" y="2838650"/>
                <a:ext cx="0" cy="381082"/>
              </a:xfrm>
              <a:prstGeom prst="lin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410" name="Text Box 10">
                <a:extLst>
                  <a:ext uri="{FF2B5EF4-FFF2-40B4-BE49-F238E27FC236}">
                    <a16:creationId xmlns:a16="http://schemas.microsoft.com/office/drawing/2014/main" id="{C41EC523-61CC-4C05-951F-5FBAFCA020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62788" y="2428987"/>
                <a:ext cx="1295400" cy="376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2000" b="1" baseline="-30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2</a:t>
                </a: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.nextlist</a:t>
                </a:r>
              </a:p>
            </p:txBody>
          </p:sp>
          <p:sp>
            <p:nvSpPr>
              <p:cNvPr id="104457" name="Line 14">
                <a:extLst>
                  <a:ext uri="{FF2B5EF4-FFF2-40B4-BE49-F238E27FC236}">
                    <a16:creationId xmlns:a16="http://schemas.microsoft.com/office/drawing/2014/main" id="{B8D81BAA-D7B2-44F3-8CF2-AF71AF7EFA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27850" y="2838650"/>
                <a:ext cx="431800" cy="0"/>
              </a:xfrm>
              <a:prstGeom prst="lin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459" name="Line 18">
                <a:extLst>
                  <a:ext uri="{FF2B5EF4-FFF2-40B4-BE49-F238E27FC236}">
                    <a16:creationId xmlns:a16="http://schemas.microsoft.com/office/drawing/2014/main" id="{348198FE-31C5-4BD7-B91D-52345F8C30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197475" y="2244797"/>
                <a:ext cx="0" cy="323920"/>
              </a:xfrm>
              <a:prstGeom prst="lin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460" name="Line 19">
                <a:extLst>
                  <a:ext uri="{FF2B5EF4-FFF2-40B4-BE49-F238E27FC236}">
                    <a16:creationId xmlns:a16="http://schemas.microsoft.com/office/drawing/2014/main" id="{1CBC05AB-C601-4A33-9D7B-3F212E9B5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99063" y="2244797"/>
                <a:ext cx="539750" cy="0"/>
              </a:xfrm>
              <a:prstGeom prst="lin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461" name="Line 22">
                <a:extLst>
                  <a:ext uri="{FF2B5EF4-FFF2-40B4-BE49-F238E27FC236}">
                    <a16:creationId xmlns:a16="http://schemas.microsoft.com/office/drawing/2014/main" id="{BF1E1106-4A30-45FD-BA7B-34BC4EEBF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99063" y="2568717"/>
                <a:ext cx="377825" cy="0"/>
              </a:xfrm>
              <a:prstGeom prst="lin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405" name="Text Box 5">
                <a:extLst>
                  <a:ext uri="{FF2B5EF4-FFF2-40B4-BE49-F238E27FC236}">
                    <a16:creationId xmlns:a16="http://schemas.microsoft.com/office/drawing/2014/main" id="{C927C4FD-6707-4E13-8EE8-46EDDF17AF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76888" y="1920877"/>
                <a:ext cx="1458912" cy="46682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algn="ctr" eaLnBrk="1" hangingPunct="1">
                  <a:lnSpc>
                    <a:spcPts val="35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S</a:t>
                </a:r>
                <a:r>
                  <a:rPr lang="en-US" altLang="zh-CN" sz="2000" b="1" baseline="-30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1</a:t>
                </a: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.code</a:t>
                </a:r>
                <a:endParaRPr lang="zh-CN" altLang="en-US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02411" name="Text Box 11">
                <a:extLst>
                  <a:ext uri="{FF2B5EF4-FFF2-40B4-BE49-F238E27FC236}">
                    <a16:creationId xmlns:a16="http://schemas.microsoft.com/office/drawing/2014/main" id="{2426576C-086A-4E4B-B1FA-C21082DBD5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76888" y="2514731"/>
                <a:ext cx="1458912" cy="46682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algn="ctr" eaLnBrk="1" hangingPunct="1">
                  <a:lnSpc>
                    <a:spcPts val="35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S</a:t>
                </a:r>
                <a:r>
                  <a:rPr lang="en-US" altLang="zh-CN" sz="2000" b="1" baseline="-30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2</a:t>
                </a: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.code</a:t>
                </a:r>
                <a:endParaRPr lang="zh-CN" altLang="en-US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endParaRPr>
              </a:p>
            </p:txBody>
          </p:sp>
        </p:grpSp>
        <p:sp>
          <p:nvSpPr>
            <p:cNvPr id="18" name="Line 10">
              <a:extLst>
                <a:ext uri="{FF2B5EF4-FFF2-40B4-BE49-F238E27FC236}">
                  <a16:creationId xmlns:a16="http://schemas.microsoft.com/office/drawing/2014/main" id="{4D1C5B66-AD6F-4C9B-87C4-3B691A69C8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18250" y="3219733"/>
              <a:ext cx="148907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>
            <a:extLst>
              <a:ext uri="{FF2B5EF4-FFF2-40B4-BE49-F238E27FC236}">
                <a16:creationId xmlns:a16="http://schemas.microsoft.com/office/drawing/2014/main" id="{1486F585-03FF-40FC-ACB0-2192206D11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8838" y="1357313"/>
            <a:ext cx="6953250" cy="927100"/>
          </a:xfrm>
        </p:spPr>
        <p:txBody>
          <a:bodyPr/>
          <a:lstStyle/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US" altLang="zh-CN" sz="3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3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id =</a:t>
            </a:r>
            <a:r>
              <a:rPr lang="en-US" altLang="zh-CN" sz="3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E </a:t>
            </a:r>
            <a:r>
              <a:rPr lang="en-US" altLang="zh-CN" sz="3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; | </a:t>
            </a:r>
            <a:r>
              <a:rPr lang="en-US" altLang="zh-CN" sz="3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3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3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;</a:t>
            </a:r>
            <a:r>
              <a:rPr lang="en-US" altLang="zh-CN" sz="3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3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S.nextlist</a:t>
            </a:r>
            <a:r>
              <a:rPr lang="en-US" altLang="zh-CN" sz="3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3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null</a:t>
            </a:r>
            <a:r>
              <a:rPr lang="en-US" altLang="zh-CN" sz="3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 </a:t>
            </a:r>
          </a:p>
          <a:p>
            <a:pPr marL="273044" indent="-273044">
              <a:defRPr/>
            </a:pPr>
            <a:endParaRPr lang="zh-CN" altLang="en-US" dirty="0"/>
          </a:p>
        </p:txBody>
      </p:sp>
      <p:sp>
        <p:nvSpPr>
          <p:cNvPr id="196611" name="Rectangle 2">
            <a:extLst>
              <a:ext uri="{FF2B5EF4-FFF2-40B4-BE49-F238E27FC236}">
                <a16:creationId xmlns:a16="http://schemas.microsoft.com/office/drawing/2014/main" id="{A837BAD1-81B8-4F7D-9CEC-35B8D1166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68288"/>
            <a:ext cx="79311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3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id =</a:t>
            </a:r>
            <a:r>
              <a:rPr lang="en-US" altLang="zh-CN" sz="3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E </a:t>
            </a:r>
            <a:r>
              <a:rPr lang="en-US" altLang="zh-CN" sz="3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| </a:t>
            </a:r>
            <a:r>
              <a:rPr lang="en-US" altLang="zh-CN" sz="3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3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3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;</a:t>
            </a:r>
            <a:endParaRPr lang="en-US" altLang="zh-CN" sz="25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3">
            <a:extLst>
              <a:ext uri="{FF2B5EF4-FFF2-40B4-BE49-F238E27FC236}">
                <a16:creationId xmlns:a16="http://schemas.microsoft.com/office/drawing/2014/main" id="{BBD1BDF8-D14D-4030-8870-B16F063279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5963" y="933450"/>
            <a:ext cx="5927725" cy="3225800"/>
          </a:xfrm>
        </p:spPr>
        <p:txBody>
          <a:bodyPr lIns="69056" tIns="34529" rIns="69056" bIns="34529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if  c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&lt; 5 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then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  </a:t>
            </a:r>
            <a:endParaRPr lang="en-US" altLang="zh-CN" sz="2500" b="1" baseline="-2500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while x 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&gt;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do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+ 1;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else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97635" name="Rectangle 2">
            <a:extLst>
              <a:ext uri="{FF2B5EF4-FFF2-40B4-BE49-F238E27FC236}">
                <a16:creationId xmlns:a16="http://schemas.microsoft.com/office/drawing/2014/main" id="{B9A0213F-A7FA-4CA9-A2F7-8428D3B1A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lIns="69056" tIns="34529" rIns="69056" bIns="34529"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>
            <a:extLst>
              <a:ext uri="{FF2B5EF4-FFF2-40B4-BE49-F238E27FC236}">
                <a16:creationId xmlns:a16="http://schemas.microsoft.com/office/drawing/2014/main" id="{278C8506-AB75-4CDE-8AAC-5749A5E0E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4714875"/>
            <a:ext cx="8501063" cy="3413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ctr"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语句</a:t>
            </a:r>
            <a:r>
              <a:rPr kumimoji="1"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“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while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do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if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&lt;5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then while x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do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z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+1;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else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  <a:r>
              <a:rPr kumimoji="1"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”</a:t>
            </a:r>
            <a:r>
              <a:rPr kumimoji="1"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的注释分析树</a:t>
            </a:r>
            <a:endParaRPr lang="zh-CN" altLang="en-US" sz="2000" b="1" dirty="0">
              <a:solidFill>
                <a:prstClr val="black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8659" name="Rectangle 4">
            <a:extLst>
              <a:ext uri="{FF2B5EF4-FFF2-40B4-BE49-F238E27FC236}">
                <a16:creationId xmlns:a16="http://schemas.microsoft.com/office/drawing/2014/main" id="{4003AD6D-14DA-4340-8C6E-722DFF4E0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438275"/>
            <a:ext cx="13620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S.n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={101}</a:t>
            </a:r>
          </a:p>
        </p:txBody>
      </p:sp>
      <p:sp>
        <p:nvSpPr>
          <p:cNvPr id="198660" name="Rectangle 5">
            <a:extLst>
              <a:ext uri="{FF2B5EF4-FFF2-40B4-BE49-F238E27FC236}">
                <a16:creationId xmlns:a16="http://schemas.microsoft.com/office/drawing/2014/main" id="{FE5B486B-6560-407D-B173-1BF868CF3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800" y="2006600"/>
            <a:ext cx="700088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while</a:t>
            </a:r>
          </a:p>
        </p:txBody>
      </p:sp>
      <p:sp>
        <p:nvSpPr>
          <p:cNvPr id="198661" name="Line 6">
            <a:extLst>
              <a:ext uri="{FF2B5EF4-FFF2-40B4-BE49-F238E27FC236}">
                <a16:creationId xmlns:a16="http://schemas.microsoft.com/office/drawing/2014/main" id="{4ED3E968-F280-4270-9BCA-DF781256C3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" y="1684338"/>
            <a:ext cx="1990725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62" name="Rectangle 7">
            <a:extLst>
              <a:ext uri="{FF2B5EF4-FFF2-40B4-BE49-F238E27FC236}">
                <a16:creationId xmlns:a16="http://schemas.microsoft.com/office/drawing/2014/main" id="{29F778EB-E09C-45FA-9819-FF60CD377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1958975"/>
            <a:ext cx="954087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=100</a:t>
            </a:r>
          </a:p>
        </p:txBody>
      </p:sp>
      <p:sp>
        <p:nvSpPr>
          <p:cNvPr id="198663" name="Line 8">
            <a:extLst>
              <a:ext uri="{FF2B5EF4-FFF2-40B4-BE49-F238E27FC236}">
                <a16:creationId xmlns:a16="http://schemas.microsoft.com/office/drawing/2014/main" id="{C82C642D-C8AD-412B-A67F-29E6CEC6D9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8525" y="1690688"/>
            <a:ext cx="1481138" cy="295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64" name="Rectangle 9">
            <a:extLst>
              <a:ext uri="{FF2B5EF4-FFF2-40B4-BE49-F238E27FC236}">
                <a16:creationId xmlns:a16="http://schemas.microsoft.com/office/drawing/2014/main" id="{587449E5-33B3-44DC-A769-7E57CEE84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2355850"/>
            <a:ext cx="5937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l-GR" altLang="zh-CN" sz="1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198665" name="Line 10">
            <a:extLst>
              <a:ext uri="{FF2B5EF4-FFF2-40B4-BE49-F238E27FC236}">
                <a16:creationId xmlns:a16="http://schemas.microsoft.com/office/drawing/2014/main" id="{3EE0F2EE-EE8F-4BBA-A394-FD43129245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463" y="2286000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66" name="Rectangle 11">
            <a:extLst>
              <a:ext uri="{FF2B5EF4-FFF2-40B4-BE49-F238E27FC236}">
                <a16:creationId xmlns:a16="http://schemas.microsoft.com/office/drawing/2014/main" id="{739A877C-9182-4AE2-930A-018F8BB41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63" y="1909763"/>
            <a:ext cx="1355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B.t 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 {100}</a:t>
            </a:r>
          </a:p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B.f 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 {101}</a:t>
            </a:r>
          </a:p>
        </p:txBody>
      </p:sp>
      <p:sp>
        <p:nvSpPr>
          <p:cNvPr id="198667" name="Line 12">
            <a:extLst>
              <a:ext uri="{FF2B5EF4-FFF2-40B4-BE49-F238E27FC236}">
                <a16:creationId xmlns:a16="http://schemas.microsoft.com/office/drawing/2014/main" id="{D624E605-35C9-4A80-BC2E-1AC5B438D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6700" y="2270125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68" name="Rectangle 13">
            <a:extLst>
              <a:ext uri="{FF2B5EF4-FFF2-40B4-BE49-F238E27FC236}">
                <a16:creationId xmlns:a16="http://schemas.microsoft.com/office/drawing/2014/main" id="{84647B88-0040-452B-80D4-2C5095F9A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2428875"/>
            <a:ext cx="427038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&lt;</a:t>
            </a:r>
          </a:p>
        </p:txBody>
      </p:sp>
      <p:sp>
        <p:nvSpPr>
          <p:cNvPr id="198669" name="Rectangle 14">
            <a:extLst>
              <a:ext uri="{FF2B5EF4-FFF2-40B4-BE49-F238E27FC236}">
                <a16:creationId xmlns:a16="http://schemas.microsoft.com/office/drawing/2014/main" id="{06D4D2A6-F348-4D03-988F-0D7E147BE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2422525"/>
            <a:ext cx="427038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98670" name="Rectangle 15">
            <a:extLst>
              <a:ext uri="{FF2B5EF4-FFF2-40B4-BE49-F238E27FC236}">
                <a16:creationId xmlns:a16="http://schemas.microsoft.com/office/drawing/2014/main" id="{8248EA83-39C6-4753-9D10-7F6F42DF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2422525"/>
            <a:ext cx="427038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98671" name="Line 16">
            <a:extLst>
              <a:ext uri="{FF2B5EF4-FFF2-40B4-BE49-F238E27FC236}">
                <a16:creationId xmlns:a16="http://schemas.microsoft.com/office/drawing/2014/main" id="{0FD1846D-64DF-454D-BF9E-253F4A6408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0313" y="2282825"/>
            <a:ext cx="290512" cy="131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72" name="Line 17">
            <a:extLst>
              <a:ext uri="{FF2B5EF4-FFF2-40B4-BE49-F238E27FC236}">
                <a16:creationId xmlns:a16="http://schemas.microsoft.com/office/drawing/2014/main" id="{F0CC274D-F3A4-44B9-B49A-2F3714D06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0825" y="2271713"/>
            <a:ext cx="357188" cy="131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73" name="Line 18">
            <a:extLst>
              <a:ext uri="{FF2B5EF4-FFF2-40B4-BE49-F238E27FC236}">
                <a16:creationId xmlns:a16="http://schemas.microsoft.com/office/drawing/2014/main" id="{DE1CFC3A-D336-4190-BB13-F0FEC98572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01800" y="1701800"/>
            <a:ext cx="660400" cy="257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74" name="Rectangle 19">
            <a:extLst>
              <a:ext uri="{FF2B5EF4-FFF2-40B4-BE49-F238E27FC236}">
                <a16:creationId xmlns:a16="http://schemas.microsoft.com/office/drawing/2014/main" id="{C2CF730A-9017-4103-A0A6-B47FDDF1B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0" y="2006600"/>
            <a:ext cx="53975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do</a:t>
            </a:r>
          </a:p>
        </p:txBody>
      </p:sp>
      <p:sp>
        <p:nvSpPr>
          <p:cNvPr id="198675" name="Line 20">
            <a:extLst>
              <a:ext uri="{FF2B5EF4-FFF2-40B4-BE49-F238E27FC236}">
                <a16:creationId xmlns:a16="http://schemas.microsoft.com/office/drawing/2014/main" id="{F2DCAF02-2E12-42FC-8B8B-C98DD82A29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24100" y="1700213"/>
            <a:ext cx="55563" cy="257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76" name="Rectangle 21">
            <a:extLst>
              <a:ext uri="{FF2B5EF4-FFF2-40B4-BE49-F238E27FC236}">
                <a16:creationId xmlns:a16="http://schemas.microsoft.com/office/drawing/2014/main" id="{802088A6-780D-4E59-8920-BC486E96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1958975"/>
            <a:ext cx="14033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=102</a:t>
            </a:r>
          </a:p>
        </p:txBody>
      </p:sp>
      <p:sp>
        <p:nvSpPr>
          <p:cNvPr id="198677" name="Line 22">
            <a:extLst>
              <a:ext uri="{FF2B5EF4-FFF2-40B4-BE49-F238E27FC236}">
                <a16:creationId xmlns:a16="http://schemas.microsoft.com/office/drawing/2014/main" id="{17AD421A-B992-4D44-99C7-C27CC2424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7125" y="1709738"/>
            <a:ext cx="406400" cy="296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78" name="Rectangle 23">
            <a:extLst>
              <a:ext uri="{FF2B5EF4-FFF2-40B4-BE49-F238E27FC236}">
                <a16:creationId xmlns:a16="http://schemas.microsoft.com/office/drawing/2014/main" id="{5AEA7FA7-B190-4967-BCFA-87E1163EE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050" y="2305050"/>
            <a:ext cx="5937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l-GR" altLang="zh-CN" sz="1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198679" name="Line 24">
            <a:extLst>
              <a:ext uri="{FF2B5EF4-FFF2-40B4-BE49-F238E27FC236}">
                <a16:creationId xmlns:a16="http://schemas.microsoft.com/office/drawing/2014/main" id="{DA20A563-7671-49A5-8A26-D5A118B60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7950" y="2197100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80" name="Rectangle 25">
            <a:extLst>
              <a:ext uri="{FF2B5EF4-FFF2-40B4-BE49-F238E27FC236}">
                <a16:creationId xmlns:a16="http://schemas.microsoft.com/office/drawing/2014/main" id="{B1D6DCFD-7BD3-4827-94B4-FA8AA387A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3" y="1998663"/>
            <a:ext cx="1808162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.n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={105,109}</a:t>
            </a:r>
          </a:p>
        </p:txBody>
      </p:sp>
      <p:sp>
        <p:nvSpPr>
          <p:cNvPr id="198681" name="Line 26">
            <a:extLst>
              <a:ext uri="{FF2B5EF4-FFF2-40B4-BE49-F238E27FC236}">
                <a16:creationId xmlns:a16="http://schemas.microsoft.com/office/drawing/2014/main" id="{DF79FEE1-5B63-45DD-B805-CA1614285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93863"/>
            <a:ext cx="1384300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82" name="Rectangle 27">
            <a:extLst>
              <a:ext uri="{FF2B5EF4-FFF2-40B4-BE49-F238E27FC236}">
                <a16:creationId xmlns:a16="http://schemas.microsoft.com/office/drawing/2014/main" id="{D5187F63-A78D-4301-8D0F-7CF69FD89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2884488"/>
            <a:ext cx="32385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if</a:t>
            </a:r>
          </a:p>
        </p:txBody>
      </p:sp>
      <p:sp>
        <p:nvSpPr>
          <p:cNvPr id="198683" name="Line 28">
            <a:extLst>
              <a:ext uri="{FF2B5EF4-FFF2-40B4-BE49-F238E27FC236}">
                <a16:creationId xmlns:a16="http://schemas.microsoft.com/office/drawing/2014/main" id="{DA3DF17C-FEB7-4D16-86B1-DE5E689850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3350" y="2320925"/>
            <a:ext cx="2233613" cy="541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84" name="Rectangle 29">
            <a:extLst>
              <a:ext uri="{FF2B5EF4-FFF2-40B4-BE49-F238E27FC236}">
                <a16:creationId xmlns:a16="http://schemas.microsoft.com/office/drawing/2014/main" id="{C93AE37E-22A9-40CC-AE65-E3E3F497C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2882900"/>
            <a:ext cx="1355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B.t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= {102}</a:t>
            </a:r>
          </a:p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B.f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= {103}</a:t>
            </a:r>
          </a:p>
        </p:txBody>
      </p:sp>
      <p:sp>
        <p:nvSpPr>
          <p:cNvPr id="198685" name="Line 30">
            <a:extLst>
              <a:ext uri="{FF2B5EF4-FFF2-40B4-BE49-F238E27FC236}">
                <a16:creationId xmlns:a16="http://schemas.microsoft.com/office/drawing/2014/main" id="{4CC854F0-0445-431C-8E61-8F770C4226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1900" y="3222625"/>
            <a:ext cx="46038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86" name="Rectangle 31">
            <a:extLst>
              <a:ext uri="{FF2B5EF4-FFF2-40B4-BE49-F238E27FC236}">
                <a16:creationId xmlns:a16="http://schemas.microsoft.com/office/drawing/2014/main" id="{20F092D7-20A2-4CDC-B40C-7C97C0FE8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3422650"/>
            <a:ext cx="427038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>
                <a:solidFill>
                  <a:srgbClr val="2D83F4"/>
                </a:solidFill>
                <a:latin typeface="Times New Roman" panose="02020603050405020304" pitchFamily="18" charset="0"/>
              </a:rPr>
              <a:t>&lt;</a:t>
            </a:r>
          </a:p>
        </p:txBody>
      </p:sp>
      <p:sp>
        <p:nvSpPr>
          <p:cNvPr id="198687" name="Rectangle 32">
            <a:extLst>
              <a:ext uri="{FF2B5EF4-FFF2-40B4-BE49-F238E27FC236}">
                <a16:creationId xmlns:a16="http://schemas.microsoft.com/office/drawing/2014/main" id="{01137220-659B-4937-9905-786743B6D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3414713"/>
            <a:ext cx="42703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98688" name="Rectangle 33">
            <a:extLst>
              <a:ext uri="{FF2B5EF4-FFF2-40B4-BE49-F238E27FC236}">
                <a16:creationId xmlns:a16="http://schemas.microsoft.com/office/drawing/2014/main" id="{31A8DF6C-5DDF-4FF9-A226-0DBEA4F3B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3414713"/>
            <a:ext cx="42703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>
                <a:solidFill>
                  <a:srgbClr val="2D83F4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98689" name="Line 34">
            <a:extLst>
              <a:ext uri="{FF2B5EF4-FFF2-40B4-BE49-F238E27FC236}">
                <a16:creationId xmlns:a16="http://schemas.microsoft.com/office/drawing/2014/main" id="{EF2976C5-958A-4B92-8ECD-ECE37718ED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3288" y="3222625"/>
            <a:ext cx="354012" cy="192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90" name="Line 35">
            <a:extLst>
              <a:ext uri="{FF2B5EF4-FFF2-40B4-BE49-F238E27FC236}">
                <a16:creationId xmlns:a16="http://schemas.microsoft.com/office/drawing/2014/main" id="{550AC22A-59C5-43E2-8D3F-D379BD8502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300" y="3222625"/>
            <a:ext cx="293688" cy="192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91" name="Line 36">
            <a:extLst>
              <a:ext uri="{FF2B5EF4-FFF2-40B4-BE49-F238E27FC236}">
                <a16:creationId xmlns:a16="http://schemas.microsoft.com/office/drawing/2014/main" id="{E949A224-8B3A-4653-BEFC-557101BC67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6150" y="2289175"/>
            <a:ext cx="1489075" cy="601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92" name="Rectangle 37">
            <a:extLst>
              <a:ext uri="{FF2B5EF4-FFF2-40B4-BE49-F238E27FC236}">
                <a16:creationId xmlns:a16="http://schemas.microsoft.com/office/drawing/2014/main" id="{BC05D075-868C-4F81-B2A8-03A0A2430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2882900"/>
            <a:ext cx="474663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then</a:t>
            </a:r>
          </a:p>
        </p:txBody>
      </p:sp>
      <p:sp>
        <p:nvSpPr>
          <p:cNvPr id="198693" name="Line 38">
            <a:extLst>
              <a:ext uri="{FF2B5EF4-FFF2-40B4-BE49-F238E27FC236}">
                <a16:creationId xmlns:a16="http://schemas.microsoft.com/office/drawing/2014/main" id="{79735AAF-1FA0-4364-A51F-3AA6BA2CE3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9713" y="2314575"/>
            <a:ext cx="906462" cy="606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94" name="Rectangle 39">
            <a:extLst>
              <a:ext uri="{FF2B5EF4-FFF2-40B4-BE49-F238E27FC236}">
                <a16:creationId xmlns:a16="http://schemas.microsoft.com/office/drawing/2014/main" id="{3E076594-96F5-4ACF-9F77-03283DAB7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263" y="2863850"/>
            <a:ext cx="1404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=104</a:t>
            </a:r>
          </a:p>
        </p:txBody>
      </p:sp>
      <p:sp>
        <p:nvSpPr>
          <p:cNvPr id="198695" name="Rectangle 40">
            <a:extLst>
              <a:ext uri="{FF2B5EF4-FFF2-40B4-BE49-F238E27FC236}">
                <a16:creationId xmlns:a16="http://schemas.microsoft.com/office/drawing/2014/main" id="{6356C010-50CB-42CB-9773-B2DEFC891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3222625"/>
            <a:ext cx="3730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l-GR" altLang="zh-CN" sz="1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198696" name="Line 41">
            <a:extLst>
              <a:ext uri="{FF2B5EF4-FFF2-40B4-BE49-F238E27FC236}">
                <a16:creationId xmlns:a16="http://schemas.microsoft.com/office/drawing/2014/main" id="{C3280BC5-8D3E-434A-B9A7-37134D22C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6063" y="3078163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97" name="Line 42">
            <a:extLst>
              <a:ext uri="{FF2B5EF4-FFF2-40B4-BE49-F238E27FC236}">
                <a16:creationId xmlns:a16="http://schemas.microsoft.com/office/drawing/2014/main" id="{249612F4-9465-4786-B15A-619024856D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7400" y="2282825"/>
            <a:ext cx="376238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98" name="Rectangle 43">
            <a:extLst>
              <a:ext uri="{FF2B5EF4-FFF2-40B4-BE49-F238E27FC236}">
                <a16:creationId xmlns:a16="http://schemas.microsoft.com/office/drawing/2014/main" id="{71B43367-CE62-49A9-8E2E-FB51E592A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550" y="3206750"/>
            <a:ext cx="12954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.n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={105}</a:t>
            </a:r>
          </a:p>
        </p:txBody>
      </p:sp>
      <p:sp>
        <p:nvSpPr>
          <p:cNvPr id="198699" name="Line 44">
            <a:extLst>
              <a:ext uri="{FF2B5EF4-FFF2-40B4-BE49-F238E27FC236}">
                <a16:creationId xmlns:a16="http://schemas.microsoft.com/office/drawing/2014/main" id="{F65C247B-2622-4B70-913D-B929B42B46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7738" y="2286000"/>
            <a:ext cx="2806700" cy="538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00" name="Rectangle 45">
            <a:extLst>
              <a:ext uri="{FF2B5EF4-FFF2-40B4-BE49-F238E27FC236}">
                <a16:creationId xmlns:a16="http://schemas.microsoft.com/office/drawing/2014/main" id="{AC43E61F-648A-4FEA-B640-332887068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2863850"/>
            <a:ext cx="13779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N.n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={109}</a:t>
            </a:r>
          </a:p>
        </p:txBody>
      </p:sp>
      <p:sp>
        <p:nvSpPr>
          <p:cNvPr id="198701" name="Rectangle 46">
            <a:extLst>
              <a:ext uri="{FF2B5EF4-FFF2-40B4-BE49-F238E27FC236}">
                <a16:creationId xmlns:a16="http://schemas.microsoft.com/office/drawing/2014/main" id="{172CEFD9-86B5-4094-AE25-C336937F5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3149600"/>
            <a:ext cx="28892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l-GR" altLang="zh-CN" sz="1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198702" name="Line 47">
            <a:extLst>
              <a:ext uri="{FF2B5EF4-FFF2-40B4-BE49-F238E27FC236}">
                <a16:creationId xmlns:a16="http://schemas.microsoft.com/office/drawing/2014/main" id="{0457DD0C-E9E4-4508-BC28-9CEAC7533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2088" y="3078163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03" name="Line 48">
            <a:extLst>
              <a:ext uri="{FF2B5EF4-FFF2-40B4-BE49-F238E27FC236}">
                <a16:creationId xmlns:a16="http://schemas.microsoft.com/office/drawing/2014/main" id="{9F3752FB-59C4-4A09-B25E-3CBF79F7EF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4913" y="2301875"/>
            <a:ext cx="111125" cy="581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04" name="Rectangle 49">
            <a:extLst>
              <a:ext uri="{FF2B5EF4-FFF2-40B4-BE49-F238E27FC236}">
                <a16:creationId xmlns:a16="http://schemas.microsoft.com/office/drawing/2014/main" id="{1C69B044-2068-41D0-95E2-470DECB90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2936875"/>
            <a:ext cx="6477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else</a:t>
            </a:r>
          </a:p>
        </p:txBody>
      </p:sp>
      <p:sp>
        <p:nvSpPr>
          <p:cNvPr id="198705" name="Line 50">
            <a:extLst>
              <a:ext uri="{FF2B5EF4-FFF2-40B4-BE49-F238E27FC236}">
                <a16:creationId xmlns:a16="http://schemas.microsoft.com/office/drawing/2014/main" id="{81AFACFA-E7AD-46D3-8AD1-1201CC2B53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1738" y="2330450"/>
            <a:ext cx="534987" cy="522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06" name="Rectangle 51">
            <a:extLst>
              <a:ext uri="{FF2B5EF4-FFF2-40B4-BE49-F238E27FC236}">
                <a16:creationId xmlns:a16="http://schemas.microsoft.com/office/drawing/2014/main" id="{CC4FEDBA-80A6-4F4E-BC7B-8C5A2155E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288" y="2862263"/>
            <a:ext cx="14033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=110</a:t>
            </a:r>
          </a:p>
        </p:txBody>
      </p:sp>
      <p:sp>
        <p:nvSpPr>
          <p:cNvPr id="198707" name="Rectangle 52">
            <a:extLst>
              <a:ext uri="{FF2B5EF4-FFF2-40B4-BE49-F238E27FC236}">
                <a16:creationId xmlns:a16="http://schemas.microsoft.com/office/drawing/2014/main" id="{9B52916E-09DD-4343-B0FE-27A43473B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49600"/>
            <a:ext cx="5937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l-GR" altLang="zh-CN" sz="1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198708" name="Line 53">
            <a:extLst>
              <a:ext uri="{FF2B5EF4-FFF2-40B4-BE49-F238E27FC236}">
                <a16:creationId xmlns:a16="http://schemas.microsoft.com/office/drawing/2014/main" id="{306D1940-A8CB-4B2E-9FA4-C2A727F9D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038" y="3078163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09" name="Rectangle 54">
            <a:extLst>
              <a:ext uri="{FF2B5EF4-FFF2-40B4-BE49-F238E27FC236}">
                <a16:creationId xmlns:a16="http://schemas.microsoft.com/office/drawing/2014/main" id="{E0BEAEC6-E88F-47B1-A1EC-4764DF2BE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2901950"/>
            <a:ext cx="10525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.n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nil</a:t>
            </a:r>
          </a:p>
        </p:txBody>
      </p:sp>
      <p:sp>
        <p:nvSpPr>
          <p:cNvPr id="198710" name="Line 55">
            <a:extLst>
              <a:ext uri="{FF2B5EF4-FFF2-40B4-BE49-F238E27FC236}">
                <a16:creationId xmlns:a16="http://schemas.microsoft.com/office/drawing/2014/main" id="{E79AE883-C4B0-4BE6-B195-75D7E5DBFF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1100" y="2289175"/>
            <a:ext cx="1397000" cy="604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11" name="Line 56">
            <a:extLst>
              <a:ext uri="{FF2B5EF4-FFF2-40B4-BE49-F238E27FC236}">
                <a16:creationId xmlns:a16="http://schemas.microsoft.com/office/drawing/2014/main" id="{F502B1C6-5664-4826-97FC-CF289D500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5388" y="2301875"/>
            <a:ext cx="1914525" cy="525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12" name="Line 57">
            <a:extLst>
              <a:ext uri="{FF2B5EF4-FFF2-40B4-BE49-F238E27FC236}">
                <a16:creationId xmlns:a16="http://schemas.microsoft.com/office/drawing/2014/main" id="{AC56C644-A16F-4751-966F-036F5D0FA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9788" y="3138488"/>
            <a:ext cx="1587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13" name="Rectangle 58">
            <a:extLst>
              <a:ext uri="{FF2B5EF4-FFF2-40B4-BE49-F238E27FC236}">
                <a16:creationId xmlns:a16="http://schemas.microsoft.com/office/drawing/2014/main" id="{935CEBD8-3B6C-478D-BF01-FD3F0B375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3292475"/>
            <a:ext cx="427037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>
                <a:solidFill>
                  <a:srgbClr val="2D83F4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198714" name="Rectangle 59">
            <a:extLst>
              <a:ext uri="{FF2B5EF4-FFF2-40B4-BE49-F238E27FC236}">
                <a16:creationId xmlns:a16="http://schemas.microsoft.com/office/drawing/2014/main" id="{EE006A6F-2365-4AA9-834D-17606D882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88" y="3257550"/>
            <a:ext cx="42703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8715" name="Rectangle 60">
            <a:extLst>
              <a:ext uri="{FF2B5EF4-FFF2-40B4-BE49-F238E27FC236}">
                <a16:creationId xmlns:a16="http://schemas.microsoft.com/office/drawing/2014/main" id="{3238F8EC-30EA-40ED-8685-B2241CE80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3252788"/>
            <a:ext cx="428625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y  ;</a:t>
            </a:r>
          </a:p>
        </p:txBody>
      </p:sp>
      <p:sp>
        <p:nvSpPr>
          <p:cNvPr id="198716" name="Line 61">
            <a:extLst>
              <a:ext uri="{FF2B5EF4-FFF2-40B4-BE49-F238E27FC236}">
                <a16:creationId xmlns:a16="http://schemas.microsoft.com/office/drawing/2014/main" id="{4E73EA07-2DC2-4550-BC74-71A9D06981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9925" y="3103563"/>
            <a:ext cx="150813" cy="209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17" name="Line 62">
            <a:extLst>
              <a:ext uri="{FF2B5EF4-FFF2-40B4-BE49-F238E27FC236}">
                <a16:creationId xmlns:a16="http://schemas.microsoft.com/office/drawing/2014/main" id="{4B3E7CC8-3E41-4DCA-B14D-379D50CC8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6613" y="3125788"/>
            <a:ext cx="184150" cy="153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18" name="Rectangle 63">
            <a:extLst>
              <a:ext uri="{FF2B5EF4-FFF2-40B4-BE49-F238E27FC236}">
                <a16:creationId xmlns:a16="http://schemas.microsoft.com/office/drawing/2014/main" id="{BC06429F-6F40-4FD4-8307-EA053D7E0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" y="3822700"/>
            <a:ext cx="701675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while</a:t>
            </a:r>
          </a:p>
        </p:txBody>
      </p:sp>
      <p:sp>
        <p:nvSpPr>
          <p:cNvPr id="198719" name="Rectangle 64">
            <a:extLst>
              <a:ext uri="{FF2B5EF4-FFF2-40B4-BE49-F238E27FC236}">
                <a16:creationId xmlns:a16="http://schemas.microsoft.com/office/drawing/2014/main" id="{53DE1DFC-699D-4914-9466-4263B5678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13" y="3775075"/>
            <a:ext cx="88582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=104</a:t>
            </a:r>
          </a:p>
        </p:txBody>
      </p:sp>
      <p:sp>
        <p:nvSpPr>
          <p:cNvPr id="198720" name="Rectangle 65">
            <a:extLst>
              <a:ext uri="{FF2B5EF4-FFF2-40B4-BE49-F238E27FC236}">
                <a16:creationId xmlns:a16="http://schemas.microsoft.com/office/drawing/2014/main" id="{8BEB25D4-BE6B-4D8B-B6BA-2F03CCB16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975" y="4171950"/>
            <a:ext cx="5937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l-GR" altLang="zh-CN" sz="1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198721" name="Line 66">
            <a:extLst>
              <a:ext uri="{FF2B5EF4-FFF2-40B4-BE49-F238E27FC236}">
                <a16:creationId xmlns:a16="http://schemas.microsoft.com/office/drawing/2014/main" id="{3F185F22-CC92-4367-81A9-BB5B4EFD8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0388" y="4092575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22" name="Rectangle 67">
            <a:extLst>
              <a:ext uri="{FF2B5EF4-FFF2-40B4-BE49-F238E27FC236}">
                <a16:creationId xmlns:a16="http://schemas.microsoft.com/office/drawing/2014/main" id="{139122C6-8004-4647-9743-1B0CFA6D5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50" y="3725863"/>
            <a:ext cx="1355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B.t 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 {104}</a:t>
            </a:r>
          </a:p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B.f 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 {105}</a:t>
            </a:r>
          </a:p>
        </p:txBody>
      </p:sp>
      <p:sp>
        <p:nvSpPr>
          <p:cNvPr id="198723" name="Line 68">
            <a:extLst>
              <a:ext uri="{FF2B5EF4-FFF2-40B4-BE49-F238E27FC236}">
                <a16:creationId xmlns:a16="http://schemas.microsoft.com/office/drawing/2014/main" id="{5006E27C-C1FF-4BE6-8452-B20036111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0038" y="4086225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24" name="Rectangle 69">
            <a:extLst>
              <a:ext uri="{FF2B5EF4-FFF2-40B4-BE49-F238E27FC236}">
                <a16:creationId xmlns:a16="http://schemas.microsoft.com/office/drawing/2014/main" id="{440275A4-264E-4DF4-A6A8-225EF79C8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4257675"/>
            <a:ext cx="427037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>
                <a:solidFill>
                  <a:srgbClr val="2D83F4"/>
                </a:solidFill>
                <a:latin typeface="Times New Roman" panose="02020603050405020304" pitchFamily="18" charset="0"/>
              </a:rPr>
              <a:t>&gt;</a:t>
            </a:r>
          </a:p>
        </p:txBody>
      </p:sp>
      <p:sp>
        <p:nvSpPr>
          <p:cNvPr id="198725" name="Rectangle 70">
            <a:extLst>
              <a:ext uri="{FF2B5EF4-FFF2-40B4-BE49-F238E27FC236}">
                <a16:creationId xmlns:a16="http://schemas.microsoft.com/office/drawing/2014/main" id="{924961DB-0EA5-4DCC-8D4C-8EE6B3186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5" y="4251325"/>
            <a:ext cx="427038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8726" name="Rectangle 71">
            <a:extLst>
              <a:ext uri="{FF2B5EF4-FFF2-40B4-BE49-F238E27FC236}">
                <a16:creationId xmlns:a16="http://schemas.microsoft.com/office/drawing/2014/main" id="{F2175204-DCF6-4DF7-9037-82003E251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888" y="4251325"/>
            <a:ext cx="427037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98727" name="Line 72">
            <a:extLst>
              <a:ext uri="{FF2B5EF4-FFF2-40B4-BE49-F238E27FC236}">
                <a16:creationId xmlns:a16="http://schemas.microsoft.com/office/drawing/2014/main" id="{60F14002-B4F0-4471-8D01-3408AE6170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3013" y="4110038"/>
            <a:ext cx="306387" cy="139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28" name="Line 73">
            <a:extLst>
              <a:ext uri="{FF2B5EF4-FFF2-40B4-BE49-F238E27FC236}">
                <a16:creationId xmlns:a16="http://schemas.microsoft.com/office/drawing/2014/main" id="{583982D6-515B-4ABA-9B64-513224073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0513" y="4098925"/>
            <a:ext cx="341312" cy="139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29" name="Rectangle 74">
            <a:extLst>
              <a:ext uri="{FF2B5EF4-FFF2-40B4-BE49-F238E27FC236}">
                <a16:creationId xmlns:a16="http://schemas.microsoft.com/office/drawing/2014/main" id="{DCB84A21-7B63-4917-AA9C-F6115035F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3822700"/>
            <a:ext cx="53816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do</a:t>
            </a:r>
          </a:p>
        </p:txBody>
      </p:sp>
      <p:sp>
        <p:nvSpPr>
          <p:cNvPr id="198730" name="Rectangle 75">
            <a:extLst>
              <a:ext uri="{FF2B5EF4-FFF2-40B4-BE49-F238E27FC236}">
                <a16:creationId xmlns:a16="http://schemas.microsoft.com/office/drawing/2014/main" id="{60C7AE98-9403-430C-B343-073409BEC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675" y="3775075"/>
            <a:ext cx="14033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=106</a:t>
            </a:r>
          </a:p>
        </p:txBody>
      </p:sp>
      <p:sp>
        <p:nvSpPr>
          <p:cNvPr id="198731" name="Rectangle 76">
            <a:extLst>
              <a:ext uri="{FF2B5EF4-FFF2-40B4-BE49-F238E27FC236}">
                <a16:creationId xmlns:a16="http://schemas.microsoft.com/office/drawing/2014/main" id="{4C53670B-875D-428E-857C-14521177C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71950"/>
            <a:ext cx="5937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l-GR" altLang="zh-CN" sz="1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198732" name="Line 77">
            <a:extLst>
              <a:ext uri="{FF2B5EF4-FFF2-40B4-BE49-F238E27FC236}">
                <a16:creationId xmlns:a16="http://schemas.microsoft.com/office/drawing/2014/main" id="{FD1EA1AA-FBB8-457C-8715-394FB1FB0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0950" y="4092575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33" name="Rectangle 78">
            <a:extLst>
              <a:ext uri="{FF2B5EF4-FFF2-40B4-BE49-F238E27FC236}">
                <a16:creationId xmlns:a16="http://schemas.microsoft.com/office/drawing/2014/main" id="{6D2DD5E5-EF91-4C90-A093-1844485E2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4075113"/>
            <a:ext cx="42703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>
                <a:solidFill>
                  <a:srgbClr val="2D83F4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198734" name="Rectangle 79">
            <a:extLst>
              <a:ext uri="{FF2B5EF4-FFF2-40B4-BE49-F238E27FC236}">
                <a16:creationId xmlns:a16="http://schemas.microsoft.com/office/drawing/2014/main" id="{76CCC0E3-EDA8-417A-ACA5-6720B260E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067175"/>
            <a:ext cx="427038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98735" name="Rectangle 80">
            <a:extLst>
              <a:ext uri="{FF2B5EF4-FFF2-40B4-BE49-F238E27FC236}">
                <a16:creationId xmlns:a16="http://schemas.microsoft.com/office/drawing/2014/main" id="{6FF6F4FA-691A-4F53-BD91-B78DFDA67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613" y="4067175"/>
            <a:ext cx="126841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E.addr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8736" name="Line 81">
            <a:extLst>
              <a:ext uri="{FF2B5EF4-FFF2-40B4-BE49-F238E27FC236}">
                <a16:creationId xmlns:a16="http://schemas.microsoft.com/office/drawing/2014/main" id="{5E77750F-4BA1-4AC2-8761-46565DC7CA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5300" y="3941763"/>
            <a:ext cx="363538" cy="180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37" name="Line 82">
            <a:extLst>
              <a:ext uri="{FF2B5EF4-FFF2-40B4-BE49-F238E27FC236}">
                <a16:creationId xmlns:a16="http://schemas.microsoft.com/office/drawing/2014/main" id="{5DEE9949-4EA5-4CB9-9E1B-1FDA059D7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4713" y="3960813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38" name="Line 83">
            <a:extLst>
              <a:ext uri="{FF2B5EF4-FFF2-40B4-BE49-F238E27FC236}">
                <a16:creationId xmlns:a16="http://schemas.microsoft.com/office/drawing/2014/main" id="{9E938614-76FE-4FEC-BCB1-2C58F1F78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8838" y="3941763"/>
            <a:ext cx="501650" cy="125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39" name="Line 84">
            <a:extLst>
              <a:ext uri="{FF2B5EF4-FFF2-40B4-BE49-F238E27FC236}">
                <a16:creationId xmlns:a16="http://schemas.microsoft.com/office/drawing/2014/main" id="{EF13658C-183D-40FB-AF0F-89BE2D7177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4425" y="3405188"/>
            <a:ext cx="2247900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40" name="Line 85">
            <a:extLst>
              <a:ext uri="{FF2B5EF4-FFF2-40B4-BE49-F238E27FC236}">
                <a16:creationId xmlns:a16="http://schemas.microsoft.com/office/drawing/2014/main" id="{C8CBBED3-4DF5-414F-BE00-7709246A54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7700" y="3384550"/>
            <a:ext cx="1504950" cy="404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41" name="Line 86">
            <a:extLst>
              <a:ext uri="{FF2B5EF4-FFF2-40B4-BE49-F238E27FC236}">
                <a16:creationId xmlns:a16="http://schemas.microsoft.com/office/drawing/2014/main" id="{9FAF3D67-6E54-491F-8E69-69C222BA2E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4038" y="3384550"/>
            <a:ext cx="328612" cy="320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42" name="Line 87">
            <a:extLst>
              <a:ext uri="{FF2B5EF4-FFF2-40B4-BE49-F238E27FC236}">
                <a16:creationId xmlns:a16="http://schemas.microsoft.com/office/drawing/2014/main" id="{8C70B3BE-2E1A-4803-9022-C785522CBC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97250" y="3422650"/>
            <a:ext cx="7938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43" name="Line 88">
            <a:extLst>
              <a:ext uri="{FF2B5EF4-FFF2-40B4-BE49-F238E27FC236}">
                <a16:creationId xmlns:a16="http://schemas.microsoft.com/office/drawing/2014/main" id="{CAE857E8-3AF6-455A-B8AB-CAB381565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2650" y="3384550"/>
            <a:ext cx="366713" cy="390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44" name="Line 89">
            <a:extLst>
              <a:ext uri="{FF2B5EF4-FFF2-40B4-BE49-F238E27FC236}">
                <a16:creationId xmlns:a16="http://schemas.microsoft.com/office/drawing/2014/main" id="{16C3B909-46C5-4535-9E2A-033010F2E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2650" y="3384550"/>
            <a:ext cx="1246188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96058" name="Rectangle 90">
            <a:extLst>
              <a:ext uri="{FF2B5EF4-FFF2-40B4-BE49-F238E27FC236}">
                <a16:creationId xmlns:a16="http://schemas.microsoft.com/office/drawing/2014/main" id="{3401D582-2F55-4F27-901C-151AAAEF6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" y="1951038"/>
            <a:ext cx="9699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=100</a:t>
            </a:r>
          </a:p>
        </p:txBody>
      </p:sp>
      <p:sp>
        <p:nvSpPr>
          <p:cNvPr id="596059" name="Rectangle 91">
            <a:extLst>
              <a:ext uri="{FF2B5EF4-FFF2-40B4-BE49-F238E27FC236}">
                <a16:creationId xmlns:a16="http://schemas.microsoft.com/office/drawing/2014/main" id="{AC8E5403-9524-46EC-B172-BC0DB9FA6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1905000"/>
            <a:ext cx="13557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B.t 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 {100}</a:t>
            </a:r>
          </a:p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B.f 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 {101}</a:t>
            </a:r>
          </a:p>
        </p:txBody>
      </p:sp>
      <p:sp>
        <p:nvSpPr>
          <p:cNvPr id="596060" name="Rectangle 92">
            <a:extLst>
              <a:ext uri="{FF2B5EF4-FFF2-40B4-BE49-F238E27FC236}">
                <a16:creationId xmlns:a16="http://schemas.microsoft.com/office/drawing/2014/main" id="{A0057005-3008-4A55-9D95-5645C559A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1951038"/>
            <a:ext cx="14033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=102</a:t>
            </a:r>
          </a:p>
        </p:txBody>
      </p:sp>
      <p:sp>
        <p:nvSpPr>
          <p:cNvPr id="596061" name="Rectangle 93">
            <a:extLst>
              <a:ext uri="{FF2B5EF4-FFF2-40B4-BE49-F238E27FC236}">
                <a16:creationId xmlns:a16="http://schemas.microsoft.com/office/drawing/2014/main" id="{40DBFF99-DF97-4B24-A9D4-72F3467B7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188" y="2882900"/>
            <a:ext cx="1355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B.t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 = {102}</a:t>
            </a:r>
          </a:p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B.f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 = {103}</a:t>
            </a:r>
          </a:p>
        </p:txBody>
      </p:sp>
      <p:sp>
        <p:nvSpPr>
          <p:cNvPr id="596062" name="Rectangle 94">
            <a:extLst>
              <a:ext uri="{FF2B5EF4-FFF2-40B4-BE49-F238E27FC236}">
                <a16:creationId xmlns:a16="http://schemas.microsoft.com/office/drawing/2014/main" id="{07A43E5B-AD4F-401F-92E6-03D8935E2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50" y="2863850"/>
            <a:ext cx="14033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.q 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=104</a:t>
            </a:r>
          </a:p>
        </p:txBody>
      </p:sp>
      <p:sp>
        <p:nvSpPr>
          <p:cNvPr id="596063" name="Rectangle 95">
            <a:extLst>
              <a:ext uri="{FF2B5EF4-FFF2-40B4-BE49-F238E27FC236}">
                <a16:creationId xmlns:a16="http://schemas.microsoft.com/office/drawing/2014/main" id="{16E2B29F-F6A5-4375-9766-1CA9DB2F4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13" y="3781425"/>
            <a:ext cx="90963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=104</a:t>
            </a:r>
          </a:p>
        </p:txBody>
      </p:sp>
      <p:sp>
        <p:nvSpPr>
          <p:cNvPr id="596064" name="Rectangle 96">
            <a:extLst>
              <a:ext uri="{FF2B5EF4-FFF2-40B4-BE49-F238E27FC236}">
                <a16:creationId xmlns:a16="http://schemas.microsoft.com/office/drawing/2014/main" id="{A364F9E7-1CD0-4590-B623-2A3AE4676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50" y="3725863"/>
            <a:ext cx="1355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B.t 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 {104}</a:t>
            </a:r>
          </a:p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B.f 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 {105}</a:t>
            </a:r>
          </a:p>
        </p:txBody>
      </p:sp>
      <p:sp>
        <p:nvSpPr>
          <p:cNvPr id="596065" name="Rectangle 97">
            <a:extLst>
              <a:ext uri="{FF2B5EF4-FFF2-40B4-BE49-F238E27FC236}">
                <a16:creationId xmlns:a16="http://schemas.microsoft.com/office/drawing/2014/main" id="{8EF3242C-F770-4805-8679-725A6AD26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675" y="3781425"/>
            <a:ext cx="14033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=106</a:t>
            </a:r>
          </a:p>
        </p:txBody>
      </p:sp>
      <p:sp>
        <p:nvSpPr>
          <p:cNvPr id="198753" name="Line 98">
            <a:extLst>
              <a:ext uri="{FF2B5EF4-FFF2-40B4-BE49-F238E27FC236}">
                <a16:creationId xmlns:a16="http://schemas.microsoft.com/office/drawing/2014/main" id="{E04380A1-D88E-4463-9DF7-16D8F986B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5250" y="4338638"/>
            <a:ext cx="0" cy="188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54" name="Rectangle 99">
            <a:extLst>
              <a:ext uri="{FF2B5EF4-FFF2-40B4-BE49-F238E27FC236}">
                <a16:creationId xmlns:a16="http://schemas.microsoft.com/office/drawing/2014/main" id="{00224361-005E-43F1-B4A4-66C278A75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25" y="4441825"/>
            <a:ext cx="427038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>
                <a:solidFill>
                  <a:srgbClr val="2D83F4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98755" name="Rectangle 100">
            <a:extLst>
              <a:ext uri="{FF2B5EF4-FFF2-40B4-BE49-F238E27FC236}">
                <a16:creationId xmlns:a16="http://schemas.microsoft.com/office/drawing/2014/main" id="{4A196B1D-92F2-446C-BD3C-812266B37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738" y="4441825"/>
            <a:ext cx="427037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8756" name="Rectangle 101">
            <a:extLst>
              <a:ext uri="{FF2B5EF4-FFF2-40B4-BE49-F238E27FC236}">
                <a16:creationId xmlns:a16="http://schemas.microsoft.com/office/drawing/2014/main" id="{0C18CEA6-3352-4FBD-8F14-698F9FE1A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925" y="4443413"/>
            <a:ext cx="820738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>
                <a:solidFill>
                  <a:srgbClr val="2D83F4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8757" name="Line 102">
            <a:extLst>
              <a:ext uri="{FF2B5EF4-FFF2-40B4-BE49-F238E27FC236}">
                <a16:creationId xmlns:a16="http://schemas.microsoft.com/office/drawing/2014/main" id="{993D9126-F256-45D0-BAFF-56CE5335E7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6638" y="4322763"/>
            <a:ext cx="334962" cy="179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58" name="Line 103">
            <a:extLst>
              <a:ext uri="{FF2B5EF4-FFF2-40B4-BE49-F238E27FC236}">
                <a16:creationId xmlns:a16="http://schemas.microsoft.com/office/drawing/2014/main" id="{733A31B0-1BD0-481E-AAB3-3AC1C6885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7788" y="4327525"/>
            <a:ext cx="239712" cy="227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96072" name="Rectangle 104">
            <a:extLst>
              <a:ext uri="{FF2B5EF4-FFF2-40B4-BE49-F238E27FC236}">
                <a16:creationId xmlns:a16="http://schemas.microsoft.com/office/drawing/2014/main" id="{E23F74C7-1732-44B1-BF80-E346EA7D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613" y="4067175"/>
            <a:ext cx="126841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E.addr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96073" name="Rectangle 105">
            <a:extLst>
              <a:ext uri="{FF2B5EF4-FFF2-40B4-BE49-F238E27FC236}">
                <a16:creationId xmlns:a16="http://schemas.microsoft.com/office/drawing/2014/main" id="{A7421EB5-FD61-4342-91B9-102FA0999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550" y="3206750"/>
            <a:ext cx="135096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.n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={105}</a:t>
            </a:r>
          </a:p>
        </p:txBody>
      </p:sp>
      <p:sp>
        <p:nvSpPr>
          <p:cNvPr id="198761" name="Rectangle 106">
            <a:extLst>
              <a:ext uri="{FF2B5EF4-FFF2-40B4-BE49-F238E27FC236}">
                <a16:creationId xmlns:a16="http://schemas.microsoft.com/office/drawing/2014/main" id="{1A9EC62D-8B72-4545-A912-B2A55D674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838" y="3725863"/>
            <a:ext cx="102552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S.n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nil</a:t>
            </a:r>
          </a:p>
        </p:txBody>
      </p:sp>
      <p:sp>
        <p:nvSpPr>
          <p:cNvPr id="596075" name="Rectangle 107">
            <a:extLst>
              <a:ext uri="{FF2B5EF4-FFF2-40B4-BE49-F238E27FC236}">
                <a16:creationId xmlns:a16="http://schemas.microsoft.com/office/drawing/2014/main" id="{DCE3F2B7-8B8B-4981-B4EE-C3213159B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838" y="3725863"/>
            <a:ext cx="1187450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S.n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nil</a:t>
            </a:r>
          </a:p>
        </p:txBody>
      </p:sp>
      <p:sp>
        <p:nvSpPr>
          <p:cNvPr id="596076" name="Rectangle 108">
            <a:extLst>
              <a:ext uri="{FF2B5EF4-FFF2-40B4-BE49-F238E27FC236}">
                <a16:creationId xmlns:a16="http://schemas.microsoft.com/office/drawing/2014/main" id="{0D7E97B9-E2E7-4B97-BEBB-100599EEE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2863850"/>
            <a:ext cx="17002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N.n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={109}</a:t>
            </a:r>
          </a:p>
        </p:txBody>
      </p:sp>
      <p:sp>
        <p:nvSpPr>
          <p:cNvPr id="596077" name="Rectangle 109">
            <a:extLst>
              <a:ext uri="{FF2B5EF4-FFF2-40B4-BE49-F238E27FC236}">
                <a16:creationId xmlns:a16="http://schemas.microsoft.com/office/drawing/2014/main" id="{EC1922C3-7596-4F2B-A510-50D799438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288" y="2863850"/>
            <a:ext cx="14033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=110</a:t>
            </a:r>
          </a:p>
        </p:txBody>
      </p:sp>
      <p:sp>
        <p:nvSpPr>
          <p:cNvPr id="596078" name="Rectangle 110">
            <a:extLst>
              <a:ext uri="{FF2B5EF4-FFF2-40B4-BE49-F238E27FC236}">
                <a16:creationId xmlns:a16="http://schemas.microsoft.com/office/drawing/2014/main" id="{B8D64A07-B113-4D41-A469-F4F3160E9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2905125"/>
            <a:ext cx="9985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.n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nil</a:t>
            </a:r>
          </a:p>
        </p:txBody>
      </p:sp>
      <p:sp>
        <p:nvSpPr>
          <p:cNvPr id="596079" name="Rectangle 111">
            <a:extLst>
              <a:ext uri="{FF2B5EF4-FFF2-40B4-BE49-F238E27FC236}">
                <a16:creationId xmlns:a16="http://schemas.microsoft.com/office/drawing/2014/main" id="{5156D55A-25AD-4031-A9BF-62DC71D11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3" y="2000250"/>
            <a:ext cx="16732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.n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 ={105,109}</a:t>
            </a:r>
          </a:p>
        </p:txBody>
      </p:sp>
      <p:sp>
        <p:nvSpPr>
          <p:cNvPr id="596080" name="Rectangle 112">
            <a:extLst>
              <a:ext uri="{FF2B5EF4-FFF2-40B4-BE49-F238E27FC236}">
                <a16:creationId xmlns:a16="http://schemas.microsoft.com/office/drawing/2014/main" id="{8E8AEC3B-5F84-4AEE-AB4B-1A27AE3B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438275"/>
            <a:ext cx="13620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S.n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={101}</a:t>
            </a:r>
          </a:p>
        </p:txBody>
      </p:sp>
      <p:grpSp>
        <p:nvGrpSpPr>
          <p:cNvPr id="198768" name="组合 6">
            <a:extLst>
              <a:ext uri="{FF2B5EF4-FFF2-40B4-BE49-F238E27FC236}">
                <a16:creationId xmlns:a16="http://schemas.microsoft.com/office/drawing/2014/main" id="{4E8888EE-4361-448C-9F67-77ADF7AE4B02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98781" name="五边形 117">
              <a:extLst>
                <a:ext uri="{FF2B5EF4-FFF2-40B4-BE49-F238E27FC236}">
                  <a16:creationId xmlns:a16="http://schemas.microsoft.com/office/drawing/2014/main" id="{8DB0DAA8-9B76-4081-B776-6E946317D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 b="1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8782" name="五边形 8">
              <a:extLst>
                <a:ext uri="{FF2B5EF4-FFF2-40B4-BE49-F238E27FC236}">
                  <a16:creationId xmlns:a16="http://schemas.microsoft.com/office/drawing/2014/main" id="{AC316C3D-5D1B-4945-9782-5610B860B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6677"/>
              <a:ext cx="756363" cy="89266"/>
            </a:xfrm>
            <a:prstGeom prst="homePlate">
              <a:avLst>
                <a:gd name="adj" fmla="val 49976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 b="1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B801939-022E-4FC6-9CCE-109AF32D9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1622425"/>
            <a:ext cx="1863725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100: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if a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  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101: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_</a:t>
            </a: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102: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&lt; 5 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  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103: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  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104: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x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&gt;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  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105: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  _</a:t>
            </a:r>
            <a:endParaRPr lang="en-US" altLang="zh-CN" sz="1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106: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+ 1 </a:t>
            </a:r>
            <a:endParaRPr lang="en-US" altLang="zh-CN" sz="14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107: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108: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goto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104</a:t>
            </a: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109: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  _</a:t>
            </a:r>
            <a:endParaRPr lang="en-US" altLang="zh-CN" sz="1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110: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endParaRPr lang="en-US" altLang="zh-CN" sz="1400" b="1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111: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100</a:t>
            </a: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112:</a:t>
            </a:r>
          </a:p>
        </p:txBody>
      </p:sp>
      <p:sp>
        <p:nvSpPr>
          <p:cNvPr id="116" name="Rectangle 3">
            <a:extLst>
              <a:ext uri="{FF2B5EF4-FFF2-40B4-BE49-F238E27FC236}">
                <a16:creationId xmlns:a16="http://schemas.microsoft.com/office/drawing/2014/main" id="{33EF7542-E6AC-4D27-8ED8-9E017CBBFD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2988" y="50800"/>
            <a:ext cx="3419475" cy="1471613"/>
          </a:xfrm>
        </p:spPr>
        <p:txBody>
          <a:bodyPr/>
          <a:lstStyle/>
          <a:p>
            <a:pPr algn="just" eaLnBrk="1" hangingPunct="1">
              <a:lnSpc>
                <a:spcPts val="1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 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while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do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S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endParaRPr lang="en-US" altLang="zh-CN" sz="16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lnSpc>
                <a:spcPts val="18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	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algn="just" eaLnBrk="1" hangingPunct="1">
              <a:lnSpc>
                <a:spcPts val="1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.quad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algn="just" eaLnBrk="1" hangingPunct="1">
              <a:lnSpc>
                <a:spcPts val="1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.quad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algn="just" eaLnBrk="1" hangingPunct="1">
              <a:lnSpc>
                <a:spcPts val="1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.quad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} </a:t>
            </a:r>
          </a:p>
        </p:txBody>
      </p:sp>
      <p:sp>
        <p:nvSpPr>
          <p:cNvPr id="117" name="Rectangle 3">
            <a:extLst>
              <a:ext uri="{FF2B5EF4-FFF2-40B4-BE49-F238E27FC236}">
                <a16:creationId xmlns:a16="http://schemas.microsoft.com/office/drawing/2014/main" id="{2AA0D05E-75F4-44ED-B864-A3655C9BE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3863" y="34925"/>
            <a:ext cx="4784725" cy="1763713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36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068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099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132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ts val="1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if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then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S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else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S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algn="just" eaLnBrk="1" hangingPunct="1">
              <a:lnSpc>
                <a:spcPts val="1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	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merge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merge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N.nextlist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),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1600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algn="just" eaLnBrk="1" hangingPunct="1">
              <a:lnSpc>
                <a:spcPts val="1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.quad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algn="just" eaLnBrk="1" hangingPunct="1">
              <a:lnSpc>
                <a:spcPts val="1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.quad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}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l-GR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ε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N.nextlist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 = 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makelist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nextquad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);                                              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gen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(‘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 _’);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B7611B-8EF7-40FA-8A5F-28004E2F9157}"/>
              </a:ext>
            </a:extLst>
          </p:cNvPr>
          <p:cNvSpPr/>
          <p:nvPr/>
        </p:nvSpPr>
        <p:spPr>
          <a:xfrm>
            <a:off x="8332788" y="1587500"/>
            <a:ext cx="4540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3B5502-59ED-4AD1-951F-37D1BA01D056}"/>
              </a:ext>
            </a:extLst>
          </p:cNvPr>
          <p:cNvSpPr/>
          <p:nvPr/>
        </p:nvSpPr>
        <p:spPr>
          <a:xfrm>
            <a:off x="8312150" y="2055813"/>
            <a:ext cx="4540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104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7A21C8-986D-4475-9CEB-3677CD1CE581}"/>
              </a:ext>
            </a:extLst>
          </p:cNvPr>
          <p:cNvSpPr/>
          <p:nvPr/>
        </p:nvSpPr>
        <p:spPr>
          <a:xfrm>
            <a:off x="8331200" y="2544763"/>
            <a:ext cx="4540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106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A4BA41-6EEF-40B0-9BD7-18CC23945A4D}"/>
              </a:ext>
            </a:extLst>
          </p:cNvPr>
          <p:cNvSpPr/>
          <p:nvPr/>
        </p:nvSpPr>
        <p:spPr>
          <a:xfrm>
            <a:off x="7743825" y="2311400"/>
            <a:ext cx="44450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110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0EF095-A2EC-43FA-A400-165130B9EF8C}"/>
              </a:ext>
            </a:extLst>
          </p:cNvPr>
          <p:cNvSpPr/>
          <p:nvPr/>
        </p:nvSpPr>
        <p:spPr>
          <a:xfrm>
            <a:off x="7734300" y="2787650"/>
            <a:ext cx="4540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325921-F537-430C-9022-D5A298389326}"/>
              </a:ext>
            </a:extLst>
          </p:cNvPr>
          <p:cNvSpPr/>
          <p:nvPr/>
        </p:nvSpPr>
        <p:spPr>
          <a:xfrm>
            <a:off x="7721600" y="3713163"/>
            <a:ext cx="452438" cy="306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8778" name="Line 103">
            <a:extLst>
              <a:ext uri="{FF2B5EF4-FFF2-40B4-BE49-F238E27FC236}">
                <a16:creationId xmlns:a16="http://schemas.microsoft.com/office/drawing/2014/main" id="{7A18C812-C31F-4C25-8FDA-ABDC9C9E9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0588" y="3932238"/>
            <a:ext cx="1241425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79" name="Line 62">
            <a:extLst>
              <a:ext uri="{FF2B5EF4-FFF2-40B4-BE49-F238E27FC236}">
                <a16:creationId xmlns:a16="http://schemas.microsoft.com/office/drawing/2014/main" id="{EE22693C-AE9D-4626-98ED-265080E69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3438" y="3100388"/>
            <a:ext cx="444500" cy="182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80" name="矩形 8">
            <a:extLst>
              <a:ext uri="{FF2B5EF4-FFF2-40B4-BE49-F238E27FC236}">
                <a16:creationId xmlns:a16="http://schemas.microsoft.com/office/drawing/2014/main" id="{9E6F14D2-9CB3-4FD6-8A76-F95BF4C67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4130675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2D83F4"/>
                </a:solidFill>
                <a:latin typeface="Times New Roman" panose="02020603050405020304" pitchFamily="18" charset="0"/>
              </a:rPr>
              <a:t> 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96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9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96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96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9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9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9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9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9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9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9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9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59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058" grpId="0"/>
      <p:bldP spid="596059" grpId="0"/>
      <p:bldP spid="596060" grpId="0"/>
      <p:bldP spid="596061" grpId="0"/>
      <p:bldP spid="596062" grpId="0"/>
      <p:bldP spid="596063" grpId="0"/>
      <p:bldP spid="596064" grpId="0"/>
      <p:bldP spid="596065" grpId="0"/>
      <p:bldP spid="596072" grpId="0"/>
      <p:bldP spid="596073" grpId="0"/>
      <p:bldP spid="596075" grpId="0"/>
      <p:bldP spid="596076" grpId="0"/>
      <p:bldP spid="596077" grpId="0"/>
      <p:bldP spid="596078" grpId="0"/>
      <p:bldP spid="596079" grpId="0"/>
      <p:bldP spid="596080" grpId="0"/>
      <p:bldP spid="116" grpId="0" build="p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3">
            <a:extLst>
              <a:ext uri="{FF2B5EF4-FFF2-40B4-BE49-F238E27FC236}">
                <a16:creationId xmlns:a16="http://schemas.microsoft.com/office/drawing/2014/main" id="{B3A38218-5296-4A0A-8403-53C74E9109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5963" y="642938"/>
            <a:ext cx="2847975" cy="4500562"/>
          </a:xfrm>
        </p:spPr>
        <p:txBody>
          <a:bodyPr lIns="69056" tIns="34529" rIns="69056" bIns="34529"/>
          <a:lstStyle/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100: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if a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i="1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102</a:t>
            </a: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101: </a:t>
            </a:r>
            <a:r>
              <a:rPr lang="en-US" altLang="zh-CN" sz="2000" b="1" i="1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102: 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&lt; 5  </a:t>
            </a:r>
            <a:r>
              <a:rPr lang="en-US" altLang="zh-CN" sz="2000" b="1" i="1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104</a:t>
            </a: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103: </a:t>
            </a:r>
            <a:r>
              <a:rPr lang="en-US" altLang="zh-CN" sz="2000" b="1" i="1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110</a:t>
            </a: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104: 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if x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&gt; 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i="1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106 </a:t>
            </a: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105: </a:t>
            </a:r>
            <a:r>
              <a:rPr lang="en-US" altLang="zh-CN" sz="2000" b="1" i="1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100 </a:t>
            </a: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106: 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+ 1 </a:t>
            </a:r>
            <a:endParaRPr lang="en-US" altLang="zh-CN" sz="2000" b="1" i="1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107: 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108: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104</a:t>
            </a: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109: </a:t>
            </a:r>
            <a:r>
              <a:rPr lang="en-US" altLang="zh-CN" sz="2000" b="1" i="1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100</a:t>
            </a: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110: 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endParaRPr lang="en-US" altLang="zh-CN" sz="2000" b="1" i="1" baseline="-25000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111: </a:t>
            </a:r>
            <a:r>
              <a:rPr lang="en-US" altLang="zh-CN" sz="2000" b="1" i="1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100</a:t>
            </a: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112:</a:t>
            </a:r>
          </a:p>
          <a:p>
            <a:endParaRPr lang="zh-CN" altLang="en-US" sz="2000" b="1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0707" name="标题 1">
            <a:extLst>
              <a:ext uri="{FF2B5EF4-FFF2-40B4-BE49-F238E27FC236}">
                <a16:creationId xmlns:a16="http://schemas.microsoft.com/office/drawing/2014/main" id="{7CE9E113-CDCC-493B-BD0D-49C1E5F9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while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do if c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&lt;5 </a:t>
            </a:r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then while x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do </a:t>
            </a:r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+1; </a:t>
            </a:r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else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zh-CN" altLang="en-US" sz="250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3180E-B41C-4A15-8AD6-59A9449AFF9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57688" y="642938"/>
            <a:ext cx="3810000" cy="3086100"/>
          </a:xfrm>
        </p:spPr>
        <p:txBody>
          <a:bodyPr/>
          <a:lstStyle/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100:	(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&lt;,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102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101: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- ,  - ,  -     )</a:t>
            </a: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&lt;,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5 , 104 )</a:t>
            </a: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103: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, - ,  - , 110 ) </a:t>
            </a: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104: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&gt;,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106 )</a:t>
            </a: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105: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, - ,  - , 100 ) </a:t>
            </a: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106: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 + ,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1 ,  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 </a:t>
            </a: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107: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 = ,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i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- ,  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)</a:t>
            </a:r>
            <a:endParaRPr lang="en-US" altLang="zh-CN" sz="2000" b="1" baseline="-250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108: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, - ,  - , 104 )</a:t>
            </a: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109: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- ,  - , 100 )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110: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 = ,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 - ,  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) </a:t>
            </a: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111: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j 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- ,  - , 100 )</a:t>
            </a: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112:</a:t>
            </a:r>
          </a:p>
          <a:p>
            <a:pPr>
              <a:lnSpc>
                <a:spcPts val="2200"/>
              </a:lnSpc>
            </a:pP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D33CAF5-FC69-4366-B630-174AAB23FE17}"/>
                  </a:ext>
                </a:extLst>
              </p14:cNvPr>
              <p14:cNvContentPartPr/>
              <p14:nvPr/>
            </p14:nvContentPartPr>
            <p14:xfrm>
              <a:off x="2622313" y="3763359"/>
              <a:ext cx="360" cy="3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D33CAF5-FC69-4366-B630-174AAB23FE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3673" y="37547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BBDBE79-5417-44B3-AA17-8FFE175E7C08}"/>
                  </a:ext>
                </a:extLst>
              </p14:cNvPr>
              <p14:cNvContentPartPr/>
              <p14:nvPr/>
            </p14:nvContentPartPr>
            <p14:xfrm>
              <a:off x="616393" y="4004559"/>
              <a:ext cx="1523520" cy="792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BBDBE79-5417-44B3-AA17-8FFE175E7C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7393" y="3995559"/>
                <a:ext cx="1541160" cy="9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717" name="组合 200716">
            <a:extLst>
              <a:ext uri="{FF2B5EF4-FFF2-40B4-BE49-F238E27FC236}">
                <a16:creationId xmlns:a16="http://schemas.microsoft.com/office/drawing/2014/main" id="{4FB564D6-BF61-4C55-82F3-2A8BEE299046}"/>
              </a:ext>
            </a:extLst>
          </p:cNvPr>
          <p:cNvGrpSpPr/>
          <p:nvPr/>
        </p:nvGrpSpPr>
        <p:grpSpPr>
          <a:xfrm>
            <a:off x="2430793" y="3543759"/>
            <a:ext cx="1468800" cy="1221480"/>
            <a:chOff x="2430793" y="3543759"/>
            <a:chExt cx="1468800" cy="122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669D4698-5840-4A14-9EE6-CC2F344824EC}"/>
                    </a:ext>
                  </a:extLst>
                </p14:cNvPr>
                <p14:cNvContentPartPr/>
                <p14:nvPr/>
              </p14:nvContentPartPr>
              <p14:xfrm>
                <a:off x="2537353" y="3714039"/>
                <a:ext cx="144000" cy="2592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669D4698-5840-4A14-9EE6-CC2F344824E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28353" y="3705039"/>
                  <a:ext cx="1616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90B49F24-79C4-4E8F-A3A5-3560AEBFD97A}"/>
                    </a:ext>
                  </a:extLst>
                </p14:cNvPr>
                <p14:cNvContentPartPr/>
                <p14:nvPr/>
              </p14:nvContentPartPr>
              <p14:xfrm>
                <a:off x="2629513" y="3735279"/>
                <a:ext cx="7560" cy="36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90B49F24-79C4-4E8F-A3A5-3560AEBFD97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20513" y="3726279"/>
                  <a:ext cx="25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8F4A795B-BA41-4143-909A-928D7286DAA1}"/>
                    </a:ext>
                  </a:extLst>
                </p14:cNvPr>
                <p14:cNvContentPartPr/>
                <p14:nvPr/>
              </p14:nvContentPartPr>
              <p14:xfrm>
                <a:off x="2537353" y="3728079"/>
                <a:ext cx="11160" cy="7380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8F4A795B-BA41-4143-909A-928D7286DAA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28353" y="3719439"/>
                  <a:ext cx="288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D4EE909D-7625-4182-84E2-2EE9093AADAA}"/>
                    </a:ext>
                  </a:extLst>
                </p14:cNvPr>
                <p14:cNvContentPartPr/>
                <p14:nvPr/>
              </p14:nvContentPartPr>
              <p14:xfrm>
                <a:off x="2551393" y="3777759"/>
                <a:ext cx="71280" cy="4932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D4EE909D-7625-4182-84E2-2EE9093AAD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42753" y="3768759"/>
                  <a:ext cx="889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7E18AFF3-0274-4B11-8E52-9CCDEC87946A}"/>
                    </a:ext>
                  </a:extLst>
                </p14:cNvPr>
                <p14:cNvContentPartPr/>
                <p14:nvPr/>
              </p14:nvContentPartPr>
              <p14:xfrm>
                <a:off x="2430793" y="3813399"/>
                <a:ext cx="226440" cy="2340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7E18AFF3-0274-4B11-8E52-9CCDEC87946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22153" y="3804399"/>
                  <a:ext cx="244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3FB77925-D2DE-4A05-9180-D08E65E72334}"/>
                    </a:ext>
                  </a:extLst>
                </p14:cNvPr>
                <p14:cNvContentPartPr/>
                <p14:nvPr/>
              </p14:nvContentPartPr>
              <p14:xfrm>
                <a:off x="2562913" y="3543759"/>
                <a:ext cx="45720" cy="45756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3FB77925-D2DE-4A05-9180-D08E65E723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54273" y="3535119"/>
                  <a:ext cx="633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0AA1256D-327C-449E-AE88-558EDF01AFEC}"/>
                    </a:ext>
                  </a:extLst>
                </p14:cNvPr>
                <p14:cNvContentPartPr/>
                <p14:nvPr/>
              </p14:nvContentPartPr>
              <p14:xfrm>
                <a:off x="2489113" y="3883959"/>
                <a:ext cx="62640" cy="3636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0AA1256D-327C-449E-AE88-558EDF01AFE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80473" y="3875319"/>
                  <a:ext cx="802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0EFDED70-A240-4F62-81EF-1C12990FE2C3}"/>
                    </a:ext>
                  </a:extLst>
                </p14:cNvPr>
                <p14:cNvContentPartPr/>
                <p14:nvPr/>
              </p14:nvContentPartPr>
              <p14:xfrm>
                <a:off x="2551393" y="3855519"/>
                <a:ext cx="156600" cy="12744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0EFDED70-A240-4F62-81EF-1C12990FE2C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42753" y="3846879"/>
                  <a:ext cx="1742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5A68850D-7F4A-4D63-86A3-26BA65742ABC}"/>
                    </a:ext>
                  </a:extLst>
                </p14:cNvPr>
                <p14:cNvContentPartPr/>
                <p14:nvPr/>
              </p14:nvContentPartPr>
              <p14:xfrm>
                <a:off x="2741833" y="3593439"/>
                <a:ext cx="136080" cy="36324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5A68850D-7F4A-4D63-86A3-26BA65742A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32833" y="3584439"/>
                  <a:ext cx="15372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44A56AC3-F912-4984-9BA6-32B65E08D88E}"/>
                    </a:ext>
                  </a:extLst>
                </p14:cNvPr>
                <p14:cNvContentPartPr/>
                <p14:nvPr/>
              </p14:nvContentPartPr>
              <p14:xfrm>
                <a:off x="2742913" y="3750039"/>
                <a:ext cx="130680" cy="24696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44A56AC3-F912-4984-9BA6-32B65E08D8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33913" y="3741039"/>
                  <a:ext cx="148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D4AA276A-BF0F-4502-8416-901A9F1BBDEE}"/>
                    </a:ext>
                  </a:extLst>
                </p14:cNvPr>
                <p14:cNvContentPartPr/>
                <p14:nvPr/>
              </p14:nvContentPartPr>
              <p14:xfrm>
                <a:off x="2742913" y="3820239"/>
                <a:ext cx="112680" cy="2196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D4AA276A-BF0F-4502-8416-901A9F1BBD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33913" y="3811599"/>
                  <a:ext cx="130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FB3033DC-80A0-4961-867B-73139B7EB269}"/>
                    </a:ext>
                  </a:extLst>
                </p14:cNvPr>
                <p14:cNvContentPartPr/>
                <p14:nvPr/>
              </p14:nvContentPartPr>
              <p14:xfrm>
                <a:off x="2735713" y="3905199"/>
                <a:ext cx="91440" cy="2916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FB3033DC-80A0-4961-867B-73139B7EB26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27073" y="3896559"/>
                  <a:ext cx="109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0AC92B63-C391-4EE1-982F-3B95E2CBEF14}"/>
                    </a:ext>
                  </a:extLst>
                </p14:cNvPr>
                <p14:cNvContentPartPr/>
                <p14:nvPr/>
              </p14:nvContentPartPr>
              <p14:xfrm>
                <a:off x="2728873" y="3990519"/>
                <a:ext cx="127080" cy="36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0AC92B63-C391-4EE1-982F-3B95E2CBEF1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19873" y="3981519"/>
                  <a:ext cx="144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D292D03B-DEF4-444F-9627-55F0A3B2ACE0}"/>
                    </a:ext>
                  </a:extLst>
                </p14:cNvPr>
                <p14:cNvContentPartPr/>
                <p14:nvPr/>
              </p14:nvContentPartPr>
              <p14:xfrm>
                <a:off x="3047473" y="3627279"/>
                <a:ext cx="360" cy="2808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D292D03B-DEF4-444F-9627-55F0A3B2ACE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38833" y="3618639"/>
                  <a:ext cx="18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DF22DFC7-05B7-4F2E-82A7-A3FC0BA9B29E}"/>
                    </a:ext>
                  </a:extLst>
                </p14:cNvPr>
                <p14:cNvContentPartPr/>
                <p14:nvPr/>
              </p14:nvContentPartPr>
              <p14:xfrm>
                <a:off x="3033433" y="3692799"/>
                <a:ext cx="14760" cy="10584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DF22DFC7-05B7-4F2E-82A7-A3FC0BA9B29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24433" y="3684159"/>
                  <a:ext cx="32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71AD7D83-17F2-447C-A7E0-D3F0752B214E}"/>
                    </a:ext>
                  </a:extLst>
                </p14:cNvPr>
                <p14:cNvContentPartPr/>
                <p14:nvPr/>
              </p14:nvContentPartPr>
              <p14:xfrm>
                <a:off x="3075913" y="3644559"/>
                <a:ext cx="135720" cy="4860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71AD7D83-17F2-447C-A7E0-D3F0752B21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67273" y="3635919"/>
                  <a:ext cx="153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6BA1DFD8-F4B7-4133-871A-A4415A491453}"/>
                    </a:ext>
                  </a:extLst>
                </p14:cNvPr>
                <p14:cNvContentPartPr/>
                <p14:nvPr/>
              </p14:nvContentPartPr>
              <p14:xfrm>
                <a:off x="3146113" y="3550959"/>
                <a:ext cx="64800" cy="24048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6BA1DFD8-F4B7-4133-871A-A4415A49145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37473" y="3542319"/>
                  <a:ext cx="824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F30BF817-10E6-4C5B-9B5A-ACEF88DA389F}"/>
                    </a:ext>
                  </a:extLst>
                </p14:cNvPr>
                <p14:cNvContentPartPr/>
                <p14:nvPr/>
              </p14:nvContentPartPr>
              <p14:xfrm>
                <a:off x="3310993" y="3572199"/>
                <a:ext cx="63720" cy="22356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F30BF817-10E6-4C5B-9B5A-ACEF88DA389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02353" y="3563559"/>
                  <a:ext cx="813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74EEC50F-8545-4FEA-8771-60B8667DC61D}"/>
                    </a:ext>
                  </a:extLst>
                </p14:cNvPr>
                <p14:cNvContentPartPr/>
                <p14:nvPr/>
              </p14:nvContentPartPr>
              <p14:xfrm>
                <a:off x="3323953" y="3714039"/>
                <a:ext cx="33840" cy="36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74EEC50F-8545-4FEA-8771-60B8667DC61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5313" y="3705039"/>
                  <a:ext cx="51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592C746A-9D2B-41EE-A6B0-CF99A0A0E77B}"/>
                    </a:ext>
                  </a:extLst>
                </p14:cNvPr>
                <p14:cNvContentPartPr/>
                <p14:nvPr/>
              </p14:nvContentPartPr>
              <p14:xfrm>
                <a:off x="3309913" y="3735279"/>
                <a:ext cx="63360" cy="792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592C746A-9D2B-41EE-A6B0-CF99A0A0E77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01273" y="3726279"/>
                  <a:ext cx="810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2C93657F-1C1F-4048-8BA7-0D6AC946A86B}"/>
                    </a:ext>
                  </a:extLst>
                </p14:cNvPr>
                <p14:cNvContentPartPr/>
                <p14:nvPr/>
              </p14:nvContentPartPr>
              <p14:xfrm>
                <a:off x="3406393" y="3572199"/>
                <a:ext cx="31320" cy="7488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2C93657F-1C1F-4048-8BA7-0D6AC946A86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97753" y="3563559"/>
                  <a:ext cx="489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CB1BE0E0-F039-4FDE-8AED-E41C6D903E83}"/>
                    </a:ext>
                  </a:extLst>
                </p14:cNvPr>
                <p14:cNvContentPartPr/>
                <p14:nvPr/>
              </p14:nvContentPartPr>
              <p14:xfrm>
                <a:off x="3402073" y="3605679"/>
                <a:ext cx="213480" cy="22824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CB1BE0E0-F039-4FDE-8AED-E41C6D903E8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93433" y="3596679"/>
                  <a:ext cx="2311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CF2F8BD4-4463-409C-9DA5-EC91B75E0318}"/>
                    </a:ext>
                  </a:extLst>
                </p14:cNvPr>
                <p14:cNvContentPartPr/>
                <p14:nvPr/>
              </p14:nvContentPartPr>
              <p14:xfrm>
                <a:off x="3451753" y="3650319"/>
                <a:ext cx="28440" cy="12744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CF2F8BD4-4463-409C-9DA5-EC91B75E031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42753" y="3641319"/>
                  <a:ext cx="460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A5EC4CCC-7630-47AE-A15B-442A55BE26F9}"/>
                    </a:ext>
                  </a:extLst>
                </p14:cNvPr>
                <p14:cNvContentPartPr/>
                <p14:nvPr/>
              </p14:nvContentPartPr>
              <p14:xfrm>
                <a:off x="3061513" y="3933639"/>
                <a:ext cx="14760" cy="11268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A5EC4CCC-7630-47AE-A15B-442A55BE26F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52873" y="3924999"/>
                  <a:ext cx="324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DC7AC84B-DF38-4A4B-8E00-AD5D1E497CAE}"/>
                    </a:ext>
                  </a:extLst>
                </p14:cNvPr>
                <p14:cNvContentPartPr/>
                <p14:nvPr/>
              </p14:nvContentPartPr>
              <p14:xfrm>
                <a:off x="3083113" y="3883959"/>
                <a:ext cx="647280" cy="27036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DC7AC84B-DF38-4A4B-8E00-AD5D1E497CA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74113" y="3875319"/>
                  <a:ext cx="6649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00704" name="墨迹 200703">
                  <a:extLst>
                    <a:ext uri="{FF2B5EF4-FFF2-40B4-BE49-F238E27FC236}">
                      <a16:creationId xmlns:a16="http://schemas.microsoft.com/office/drawing/2014/main" id="{2DC520BF-CD9B-4F50-9859-1776E6A2FF40}"/>
                    </a:ext>
                  </a:extLst>
                </p14:cNvPr>
                <p14:cNvContentPartPr/>
                <p14:nvPr/>
              </p14:nvContentPartPr>
              <p14:xfrm>
                <a:off x="3083113" y="4146399"/>
                <a:ext cx="476280" cy="9000"/>
              </p14:xfrm>
            </p:contentPart>
          </mc:Choice>
          <mc:Fallback>
            <p:pic>
              <p:nvPicPr>
                <p:cNvPr id="200704" name="墨迹 200703">
                  <a:extLst>
                    <a:ext uri="{FF2B5EF4-FFF2-40B4-BE49-F238E27FC236}">
                      <a16:creationId xmlns:a16="http://schemas.microsoft.com/office/drawing/2014/main" id="{2DC520BF-CD9B-4F50-9859-1776E6A2FF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74113" y="4137399"/>
                  <a:ext cx="4939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00705" name="墨迹 200704">
                  <a:extLst>
                    <a:ext uri="{FF2B5EF4-FFF2-40B4-BE49-F238E27FC236}">
                      <a16:creationId xmlns:a16="http://schemas.microsoft.com/office/drawing/2014/main" id="{A9A1830D-792A-4202-9C0A-18AE115D1790}"/>
                    </a:ext>
                  </a:extLst>
                </p14:cNvPr>
                <p14:cNvContentPartPr/>
                <p14:nvPr/>
              </p14:nvContentPartPr>
              <p14:xfrm>
                <a:off x="3206593" y="3947319"/>
                <a:ext cx="103680" cy="172800"/>
              </p14:xfrm>
            </p:contentPart>
          </mc:Choice>
          <mc:Fallback>
            <p:pic>
              <p:nvPicPr>
                <p:cNvPr id="200705" name="墨迹 200704">
                  <a:extLst>
                    <a:ext uri="{FF2B5EF4-FFF2-40B4-BE49-F238E27FC236}">
                      <a16:creationId xmlns:a16="http://schemas.microsoft.com/office/drawing/2014/main" id="{A9A1830D-792A-4202-9C0A-18AE115D179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97953" y="3938679"/>
                  <a:ext cx="1213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00708" name="墨迹 200707">
                  <a:extLst>
                    <a:ext uri="{FF2B5EF4-FFF2-40B4-BE49-F238E27FC236}">
                      <a16:creationId xmlns:a16="http://schemas.microsoft.com/office/drawing/2014/main" id="{E6178FE8-7227-4FB9-8908-0264A88319A5}"/>
                    </a:ext>
                  </a:extLst>
                </p14:cNvPr>
                <p14:cNvContentPartPr/>
                <p14:nvPr/>
              </p14:nvContentPartPr>
              <p14:xfrm>
                <a:off x="3373633" y="4039839"/>
                <a:ext cx="7920" cy="63360"/>
              </p14:xfrm>
            </p:contentPart>
          </mc:Choice>
          <mc:Fallback>
            <p:pic>
              <p:nvPicPr>
                <p:cNvPr id="200708" name="墨迹 200707">
                  <a:extLst>
                    <a:ext uri="{FF2B5EF4-FFF2-40B4-BE49-F238E27FC236}">
                      <a16:creationId xmlns:a16="http://schemas.microsoft.com/office/drawing/2014/main" id="{E6178FE8-7227-4FB9-8908-0264A88319A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64993" y="4031199"/>
                  <a:ext cx="255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00709" name="墨迹 200708">
                  <a:extLst>
                    <a:ext uri="{FF2B5EF4-FFF2-40B4-BE49-F238E27FC236}">
                      <a16:creationId xmlns:a16="http://schemas.microsoft.com/office/drawing/2014/main" id="{FA789CCB-22D7-442A-B6EB-8724AEAF03CA}"/>
                    </a:ext>
                  </a:extLst>
                </p14:cNvPr>
                <p14:cNvContentPartPr/>
                <p14:nvPr/>
              </p14:nvContentPartPr>
              <p14:xfrm>
                <a:off x="3054673" y="4210119"/>
                <a:ext cx="8280" cy="105120"/>
              </p14:xfrm>
            </p:contentPart>
          </mc:Choice>
          <mc:Fallback>
            <p:pic>
              <p:nvPicPr>
                <p:cNvPr id="200709" name="墨迹 200708">
                  <a:extLst>
                    <a:ext uri="{FF2B5EF4-FFF2-40B4-BE49-F238E27FC236}">
                      <a16:creationId xmlns:a16="http://schemas.microsoft.com/office/drawing/2014/main" id="{FA789CCB-22D7-442A-B6EB-8724AEAF03C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45673" y="4201479"/>
                  <a:ext cx="25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00710" name="墨迹 200709">
                  <a:extLst>
                    <a:ext uri="{FF2B5EF4-FFF2-40B4-BE49-F238E27FC236}">
                      <a16:creationId xmlns:a16="http://schemas.microsoft.com/office/drawing/2014/main" id="{36AEE8BA-6B43-41FA-8B5B-E6383A395D5E}"/>
                    </a:ext>
                  </a:extLst>
                </p14:cNvPr>
                <p14:cNvContentPartPr/>
                <p14:nvPr/>
              </p14:nvContentPartPr>
              <p14:xfrm>
                <a:off x="3069073" y="4202919"/>
                <a:ext cx="824400" cy="90360"/>
              </p14:xfrm>
            </p:contentPart>
          </mc:Choice>
          <mc:Fallback>
            <p:pic>
              <p:nvPicPr>
                <p:cNvPr id="200710" name="墨迹 200709">
                  <a:extLst>
                    <a:ext uri="{FF2B5EF4-FFF2-40B4-BE49-F238E27FC236}">
                      <a16:creationId xmlns:a16="http://schemas.microsoft.com/office/drawing/2014/main" id="{36AEE8BA-6B43-41FA-8B5B-E6383A395D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60433" y="4194279"/>
                  <a:ext cx="8420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00712" name="墨迹 200711">
                  <a:extLst>
                    <a:ext uri="{FF2B5EF4-FFF2-40B4-BE49-F238E27FC236}">
                      <a16:creationId xmlns:a16="http://schemas.microsoft.com/office/drawing/2014/main" id="{EF4DB22F-9379-4DE1-AB42-59648028A25A}"/>
                    </a:ext>
                  </a:extLst>
                </p14:cNvPr>
                <p14:cNvContentPartPr/>
                <p14:nvPr/>
              </p14:nvContentPartPr>
              <p14:xfrm>
                <a:off x="3169153" y="4302279"/>
                <a:ext cx="204120" cy="236160"/>
              </p14:xfrm>
            </p:contentPart>
          </mc:Choice>
          <mc:Fallback>
            <p:pic>
              <p:nvPicPr>
                <p:cNvPr id="200712" name="墨迹 200711">
                  <a:extLst>
                    <a:ext uri="{FF2B5EF4-FFF2-40B4-BE49-F238E27FC236}">
                      <a16:creationId xmlns:a16="http://schemas.microsoft.com/office/drawing/2014/main" id="{EF4DB22F-9379-4DE1-AB42-59648028A25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60153" y="4293639"/>
                  <a:ext cx="2217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00713" name="墨迹 200712">
                  <a:extLst>
                    <a:ext uri="{FF2B5EF4-FFF2-40B4-BE49-F238E27FC236}">
                      <a16:creationId xmlns:a16="http://schemas.microsoft.com/office/drawing/2014/main" id="{7F481D42-E243-4B29-9E14-5178D8420DA6}"/>
                    </a:ext>
                  </a:extLst>
                </p14:cNvPr>
                <p14:cNvContentPartPr/>
                <p14:nvPr/>
              </p14:nvContentPartPr>
              <p14:xfrm>
                <a:off x="3380833" y="4323879"/>
                <a:ext cx="97920" cy="142200"/>
              </p14:xfrm>
            </p:contentPart>
          </mc:Choice>
          <mc:Fallback>
            <p:pic>
              <p:nvPicPr>
                <p:cNvPr id="200713" name="墨迹 200712">
                  <a:extLst>
                    <a:ext uri="{FF2B5EF4-FFF2-40B4-BE49-F238E27FC236}">
                      <a16:creationId xmlns:a16="http://schemas.microsoft.com/office/drawing/2014/main" id="{7F481D42-E243-4B29-9E14-5178D8420DA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72193" y="4315239"/>
                  <a:ext cx="1155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00714" name="墨迹 200713">
                  <a:extLst>
                    <a:ext uri="{FF2B5EF4-FFF2-40B4-BE49-F238E27FC236}">
                      <a16:creationId xmlns:a16="http://schemas.microsoft.com/office/drawing/2014/main" id="{A3207A19-6B5E-4D9C-8D24-FB34E873F53D}"/>
                    </a:ext>
                  </a:extLst>
                </p14:cNvPr>
                <p14:cNvContentPartPr/>
                <p14:nvPr/>
              </p14:nvContentPartPr>
              <p14:xfrm>
                <a:off x="3508273" y="4354839"/>
                <a:ext cx="144000" cy="5400"/>
              </p14:xfrm>
            </p:contentPart>
          </mc:Choice>
          <mc:Fallback>
            <p:pic>
              <p:nvPicPr>
                <p:cNvPr id="200714" name="墨迹 200713">
                  <a:extLst>
                    <a:ext uri="{FF2B5EF4-FFF2-40B4-BE49-F238E27FC236}">
                      <a16:creationId xmlns:a16="http://schemas.microsoft.com/office/drawing/2014/main" id="{A3207A19-6B5E-4D9C-8D24-FB34E873F53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99633" y="4345839"/>
                  <a:ext cx="1616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00715" name="墨迹 200714">
                  <a:extLst>
                    <a:ext uri="{FF2B5EF4-FFF2-40B4-BE49-F238E27FC236}">
                      <a16:creationId xmlns:a16="http://schemas.microsoft.com/office/drawing/2014/main" id="{5E0F1BDF-847F-4E7A-91A2-F12B2C492E52}"/>
                    </a:ext>
                  </a:extLst>
                </p14:cNvPr>
                <p14:cNvContentPartPr/>
                <p14:nvPr/>
              </p14:nvContentPartPr>
              <p14:xfrm>
                <a:off x="3564073" y="4295439"/>
                <a:ext cx="199800" cy="193320"/>
              </p14:xfrm>
            </p:contentPart>
          </mc:Choice>
          <mc:Fallback>
            <p:pic>
              <p:nvPicPr>
                <p:cNvPr id="200715" name="墨迹 200714">
                  <a:extLst>
                    <a:ext uri="{FF2B5EF4-FFF2-40B4-BE49-F238E27FC236}">
                      <a16:creationId xmlns:a16="http://schemas.microsoft.com/office/drawing/2014/main" id="{5E0F1BDF-847F-4E7A-91A2-F12B2C492E5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55073" y="4286439"/>
                  <a:ext cx="2174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00716" name="墨迹 200715">
                  <a:extLst>
                    <a:ext uri="{FF2B5EF4-FFF2-40B4-BE49-F238E27FC236}">
                      <a16:creationId xmlns:a16="http://schemas.microsoft.com/office/drawing/2014/main" id="{27EF530F-7D6A-4AC5-8AC6-EE8DEAC0E5B0}"/>
                    </a:ext>
                  </a:extLst>
                </p14:cNvPr>
                <p14:cNvContentPartPr/>
                <p14:nvPr/>
              </p14:nvContentPartPr>
              <p14:xfrm>
                <a:off x="3039913" y="4266999"/>
                <a:ext cx="859680" cy="498240"/>
              </p14:xfrm>
            </p:contentPart>
          </mc:Choice>
          <mc:Fallback>
            <p:pic>
              <p:nvPicPr>
                <p:cNvPr id="200716" name="墨迹 200715">
                  <a:extLst>
                    <a:ext uri="{FF2B5EF4-FFF2-40B4-BE49-F238E27FC236}">
                      <a16:creationId xmlns:a16="http://schemas.microsoft.com/office/drawing/2014/main" id="{27EF530F-7D6A-4AC5-8AC6-EE8DEAC0E5B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30913" y="4257999"/>
                  <a:ext cx="877320" cy="515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804A8803-F0DD-4A47-B4C1-04CE68E9E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915988"/>
            <a:ext cx="8928100" cy="422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marL="575072" lvl="1" indent="-272654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基本类型是类型表达式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575072" lvl="1" indent="-272654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可以为类型表达式命名，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类型名</a:t>
            </a: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也是类型表达式</a:t>
            </a:r>
          </a:p>
          <a:p>
            <a:pPr marL="575072" lvl="1" indent="-272654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将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类型构造符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type constructor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作用于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类型表达式</a:t>
            </a:r>
            <a:r>
              <a:rPr lang="zh-CN" altLang="en-US" sz="2400" b="1" dirty="0">
                <a:latin typeface="Candara"/>
                <a:ea typeface="华文楷体" panose="02010600040101010101" pitchFamily="2" charset="-122"/>
                <a:cs typeface="Times New Roman" pitchFamily="18" charset="0"/>
              </a:rPr>
              <a:t>可以</a:t>
            </a: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构成新的类型表达式</a:t>
            </a:r>
            <a:endParaRPr kumimoji="1" lang="zh-CN" altLang="en-US" sz="2400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54869" lvl="2" indent="-22741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itchFamily="49" charset="-122"/>
                <a:ea typeface="华文楷体" panose="02010600040101010101" pitchFamily="2" charset="-122"/>
              </a:rPr>
              <a:t>数组构造符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array </a:t>
            </a:r>
          </a:p>
          <a:p>
            <a:pPr marL="854075" lvl="2" indent="-227013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指针构造符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pointer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marL="854075" lvl="2" indent="-227013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笛卡尔乘积构造符</a:t>
            </a:r>
            <a:r>
              <a:rPr kumimoji="1" lang="zh-CN" altLang="en-US" sz="20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</a:t>
            </a:r>
            <a:endParaRPr kumimoji="1" lang="en-US" altLang="zh-CN" sz="2000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854075" lvl="2" indent="-227013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函数构造符</a:t>
            </a:r>
            <a:r>
              <a:rPr kumimoji="1" lang="zh-CN" altLang="en-US" sz="20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endParaRPr kumimoji="1" lang="en-US" altLang="zh-CN" sz="2000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54075" lvl="2" indent="-227013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记录构造符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record</a:t>
            </a:r>
            <a:endParaRPr kumimoji="1" lang="en-US" altLang="zh-CN" sz="2000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141413" lvl="3" indent="-227013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若有标识符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…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与类型表达式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…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 则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914400" lvl="3" indent="0" eaLnBrk="1" hangingPunct="1">
              <a:lnSpc>
                <a:spcPts val="2500"/>
              </a:lnSpc>
              <a:spcBef>
                <a:spcPct val="20000"/>
              </a:spcBef>
              <a:buSzPct val="100000"/>
              <a:defRPr/>
            </a:pPr>
            <a:r>
              <a:rPr kumimoji="1"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r>
              <a:rPr kumimoji="1"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record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( (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N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 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N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))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是一个类型表达式 </a:t>
            </a:r>
          </a:p>
          <a:p>
            <a:pPr marL="854075" lvl="2" indent="-227013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kumimoji="1" lang="zh-CN" altLang="en-US" sz="1600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75072" lvl="1" indent="-272654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endParaRPr lang="en-US" altLang="zh-CN" sz="16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30290F-B24D-46FF-8505-E947499E6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类型表达式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Type Expressions</a:t>
            </a:r>
            <a:r>
              <a:rPr kumimoji="1"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5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0CB9C79-D8AE-49A9-9F13-9A537D0E7812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01731" name="矩形 7">
            <a:extLst>
              <a:ext uri="{FF2B5EF4-FFF2-40B4-BE49-F238E27FC236}">
                <a16:creationId xmlns:a16="http://schemas.microsoft.com/office/drawing/2014/main" id="{CD25142D-6146-4DB9-9CC3-E9AF61B23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6.1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声明语句的翻译</a:t>
            </a: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6.2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赋值语句的翻译</a:t>
            </a: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6.3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控制语句的翻译</a:t>
            </a: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6.4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回填</a:t>
            </a:r>
          </a:p>
          <a:p>
            <a:pPr>
              <a:lnSpc>
                <a:spcPts val="4800"/>
              </a:lnSpc>
            </a:pPr>
            <a:r>
              <a:rPr lang="en-US" altLang="zh-CN" sz="28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6.5 switch</a:t>
            </a:r>
            <a:r>
              <a:rPr lang="zh-CN" altLang="en-US" sz="28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语句的翻译</a:t>
            </a: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6.6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过程调用语句的翻译</a:t>
            </a:r>
          </a:p>
        </p:txBody>
      </p:sp>
      <p:pic>
        <p:nvPicPr>
          <p:cNvPr id="201732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2B347421-0D43-4DE7-BAB2-16E23F668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6141B84E-F371-4815-87BA-4422E483BA04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>
            <a:extLst>
              <a:ext uri="{FF2B5EF4-FFF2-40B4-BE49-F238E27FC236}">
                <a16:creationId xmlns:a16="http://schemas.microsoft.com/office/drawing/2014/main" id="{1CC6A3C8-F9E4-4E5E-BB7A-5E6C380FF6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5963" y="785813"/>
            <a:ext cx="5927725" cy="32258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switch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begin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case V</a:t>
            </a:r>
            <a:r>
              <a:rPr lang="en-US" altLang="zh-CN" sz="22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2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case V</a:t>
            </a:r>
            <a:r>
              <a:rPr lang="en-US" altLang="zh-CN" sz="22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2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. . .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case V</a:t>
            </a:r>
            <a:r>
              <a:rPr lang="en-US" altLang="zh-CN" sz="22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 – 1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i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– 1</a:t>
            </a:r>
            <a:endParaRPr lang="en-US" altLang="zh-CN" sz="22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default: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i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endParaRPr lang="en-US" altLang="zh-CN" sz="22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end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4FD8C979-0639-41C2-8125-F7128A5FE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6.5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switch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语句的翻译</a:t>
            </a:r>
          </a:p>
        </p:txBody>
      </p:sp>
      <p:sp>
        <p:nvSpPr>
          <p:cNvPr id="323589" name="Text Box 5">
            <a:extLst>
              <a:ext uri="{FF2B5EF4-FFF2-40B4-BE49-F238E27FC236}">
                <a16:creationId xmlns:a16="http://schemas.microsoft.com/office/drawing/2014/main" id="{D41EBD32-CD4B-4F70-A0F2-042AC3745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193675"/>
            <a:ext cx="16652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E.code</a:t>
            </a:r>
          </a:p>
        </p:txBody>
      </p:sp>
      <p:sp>
        <p:nvSpPr>
          <p:cNvPr id="323590" name="Text Box 6">
            <a:extLst>
              <a:ext uri="{FF2B5EF4-FFF2-40B4-BE49-F238E27FC236}">
                <a16:creationId xmlns:a16="http://schemas.microsoft.com/office/drawing/2014/main" id="{5DA154DC-DF2F-48B3-A71F-AE68FA0AE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1368425"/>
            <a:ext cx="16652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4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4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592" name="Text Box 11">
            <a:extLst>
              <a:ext uri="{FF2B5EF4-FFF2-40B4-BE49-F238E27FC236}">
                <a16:creationId xmlns:a16="http://schemas.microsoft.com/office/drawing/2014/main" id="{132EFF77-531B-4AD5-B188-41A001E5F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5" y="-71438"/>
            <a:ext cx="8382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switch</a:t>
            </a:r>
          </a:p>
        </p:txBody>
      </p:sp>
      <p:sp>
        <p:nvSpPr>
          <p:cNvPr id="323593" name="Text Box 12">
            <a:extLst>
              <a:ext uri="{FF2B5EF4-FFF2-40B4-BE49-F238E27FC236}">
                <a16:creationId xmlns:a16="http://schemas.microsoft.com/office/drawing/2014/main" id="{A694C59B-4414-4B4F-BD7B-E58C75407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638" y="3000375"/>
            <a:ext cx="700087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323594" name="Text Box 13">
            <a:extLst>
              <a:ext uri="{FF2B5EF4-FFF2-40B4-BE49-F238E27FC236}">
                <a16:creationId xmlns:a16="http://schemas.microsoft.com/office/drawing/2014/main" id="{93FFC34E-28EB-4ED8-A118-3F8D7D988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4889500"/>
            <a:ext cx="4857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 i="1">
                <a:solidFill>
                  <a:schemeClr val="hlink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323595" name="Text Box 14">
            <a:extLst>
              <a:ext uri="{FF2B5EF4-FFF2-40B4-BE49-F238E27FC236}">
                <a16:creationId xmlns:a16="http://schemas.microsoft.com/office/drawing/2014/main" id="{AAB3D1F7-534C-43ED-9E37-7E704E98C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425" y="2139950"/>
            <a:ext cx="3238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5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zh-CN" altLang="en-US" sz="1500" b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596" name="Text Box 16">
            <a:extLst>
              <a:ext uri="{FF2B5EF4-FFF2-40B4-BE49-F238E27FC236}">
                <a16:creationId xmlns:a16="http://schemas.microsoft.com/office/drawing/2014/main" id="{C18A24DD-3C27-48FF-AB40-30DBE53F2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771525"/>
            <a:ext cx="10509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case V</a:t>
            </a:r>
            <a:r>
              <a:rPr lang="en-US" altLang="zh-CN" sz="15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1500" b="1">
                <a:latin typeface="Times New Roman" panose="02020603050405020304" pitchFamily="18" charset="0"/>
              </a:rPr>
              <a:t>: </a:t>
            </a:r>
          </a:p>
        </p:txBody>
      </p:sp>
      <p:sp>
        <p:nvSpPr>
          <p:cNvPr id="323600" name="Text Box 26">
            <a:extLst>
              <a:ext uri="{FF2B5EF4-FFF2-40B4-BE49-F238E27FC236}">
                <a16:creationId xmlns:a16="http://schemas.microsoft.com/office/drawing/2014/main" id="{638A983E-26EE-4D76-825B-E844EFBDC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4714875"/>
            <a:ext cx="16652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400" b="1" i="1" baseline="-300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4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601" name="Text Box 27">
            <a:extLst>
              <a:ext uri="{FF2B5EF4-FFF2-40B4-BE49-F238E27FC236}">
                <a16:creationId xmlns:a16="http://schemas.microsoft.com/office/drawing/2014/main" id="{A17ADCD2-515A-420B-8580-B4BA28A1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1684338"/>
            <a:ext cx="1665287" cy="28416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323602" name="Text Box 28">
            <a:extLst>
              <a:ext uri="{FF2B5EF4-FFF2-40B4-BE49-F238E27FC236}">
                <a16:creationId xmlns:a16="http://schemas.microsoft.com/office/drawing/2014/main" id="{2935920C-44BD-48F5-BF63-247084CA8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3850" y="4429125"/>
            <a:ext cx="7556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default</a:t>
            </a:r>
          </a:p>
        </p:txBody>
      </p:sp>
      <p:sp>
        <p:nvSpPr>
          <p:cNvPr id="323613" name="Text Box 27">
            <a:extLst>
              <a:ext uri="{FF2B5EF4-FFF2-40B4-BE49-F238E27FC236}">
                <a16:creationId xmlns:a16="http://schemas.microsoft.com/office/drawing/2014/main" id="{8487DEC4-B5A7-4EB0-B17A-5DF75EF57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1050925"/>
            <a:ext cx="1665287" cy="2857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if t</a:t>
            </a:r>
            <a:r>
              <a:rPr lang="en-US" altLang="zh-CN" sz="14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!=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23614" name="Text Box 27">
            <a:extLst>
              <a:ext uri="{FF2B5EF4-FFF2-40B4-BE49-F238E27FC236}">
                <a16:creationId xmlns:a16="http://schemas.microsoft.com/office/drawing/2014/main" id="{7F52D9C7-BCF6-4FE8-8A10-2DB3E0794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514350"/>
            <a:ext cx="1665287" cy="2841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E.addr</a:t>
            </a:r>
          </a:p>
        </p:txBody>
      </p:sp>
      <p:sp>
        <p:nvSpPr>
          <p:cNvPr id="323619" name="Text Box 6">
            <a:extLst>
              <a:ext uri="{FF2B5EF4-FFF2-40B4-BE49-F238E27FC236}">
                <a16:creationId xmlns:a16="http://schemas.microsoft.com/office/drawing/2014/main" id="{A2271051-AA6A-46C8-8324-1097E311A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2511425"/>
            <a:ext cx="16652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400" b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4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620" name="Text Box 16">
            <a:extLst>
              <a:ext uri="{FF2B5EF4-FFF2-40B4-BE49-F238E27FC236}">
                <a16:creationId xmlns:a16="http://schemas.microsoft.com/office/drawing/2014/main" id="{D041530F-CE5E-4E8C-9839-E7264A638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1914525"/>
            <a:ext cx="10509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case V</a:t>
            </a:r>
            <a:r>
              <a:rPr lang="en-US" altLang="zh-CN" sz="1500" b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1500" b="1">
                <a:latin typeface="Times New Roman" panose="02020603050405020304" pitchFamily="18" charset="0"/>
              </a:rPr>
              <a:t>: </a:t>
            </a:r>
          </a:p>
        </p:txBody>
      </p:sp>
      <p:sp>
        <p:nvSpPr>
          <p:cNvPr id="323621" name="Text Box 27">
            <a:extLst>
              <a:ext uri="{FF2B5EF4-FFF2-40B4-BE49-F238E27FC236}">
                <a16:creationId xmlns:a16="http://schemas.microsoft.com/office/drawing/2014/main" id="{34829425-6191-4C07-A45C-B69539BAB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2825750"/>
            <a:ext cx="1665287" cy="2841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 next</a:t>
            </a:r>
          </a:p>
        </p:txBody>
      </p:sp>
      <p:sp>
        <p:nvSpPr>
          <p:cNvPr id="323622" name="Text Box 27">
            <a:extLst>
              <a:ext uri="{FF2B5EF4-FFF2-40B4-BE49-F238E27FC236}">
                <a16:creationId xmlns:a16="http://schemas.microsoft.com/office/drawing/2014/main" id="{A2F1FF2D-6B3C-49BC-9B5A-FF6DC083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2193925"/>
            <a:ext cx="1665287" cy="2857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if t</a:t>
            </a:r>
            <a:r>
              <a:rPr lang="en-US" altLang="zh-CN" sz="14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!=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323623" name="Text Box 6">
            <a:extLst>
              <a:ext uri="{FF2B5EF4-FFF2-40B4-BE49-F238E27FC236}">
                <a16:creationId xmlns:a16="http://schemas.microsoft.com/office/drawing/2014/main" id="{3A43E964-EE49-4729-9E39-9E41F5A1F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3814763"/>
            <a:ext cx="1665287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400" b="1" i="1" baseline="-30000">
                <a:latin typeface="Times New Roman" panose="02020603050405020304" pitchFamily="18" charset="0"/>
                <a:ea typeface="楷体_GB2312" pitchFamily="49" charset="-122"/>
              </a:rPr>
              <a:t>n-1</a:t>
            </a: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4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624" name="Text Box 16">
            <a:extLst>
              <a:ext uri="{FF2B5EF4-FFF2-40B4-BE49-F238E27FC236}">
                <a16:creationId xmlns:a16="http://schemas.microsoft.com/office/drawing/2014/main" id="{6B407143-CDFF-4968-AB70-EBBC714AE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3214688"/>
            <a:ext cx="105092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case V</a:t>
            </a:r>
            <a:r>
              <a:rPr lang="en-US" altLang="zh-CN" sz="1500" b="1" baseline="-30000">
                <a:latin typeface="Times New Roman" panose="02020603050405020304" pitchFamily="18" charset="0"/>
                <a:ea typeface="楷体_GB2312" pitchFamily="49" charset="-122"/>
              </a:rPr>
              <a:t>n-1</a:t>
            </a:r>
            <a:r>
              <a:rPr lang="en-US" altLang="zh-CN" sz="1500" b="1">
                <a:latin typeface="Times New Roman" panose="02020603050405020304" pitchFamily="18" charset="0"/>
              </a:rPr>
              <a:t>: </a:t>
            </a:r>
          </a:p>
        </p:txBody>
      </p:sp>
      <p:sp>
        <p:nvSpPr>
          <p:cNvPr id="323625" name="Text Box 27">
            <a:extLst>
              <a:ext uri="{FF2B5EF4-FFF2-40B4-BE49-F238E27FC236}">
                <a16:creationId xmlns:a16="http://schemas.microsoft.com/office/drawing/2014/main" id="{BE9AF6A6-70F8-4351-AC90-BA5B0799A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4143375"/>
            <a:ext cx="1665287" cy="2841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323626" name="Text Box 27">
            <a:extLst>
              <a:ext uri="{FF2B5EF4-FFF2-40B4-BE49-F238E27FC236}">
                <a16:creationId xmlns:a16="http://schemas.microsoft.com/office/drawing/2014/main" id="{CC55EC92-528E-4C36-A98C-1A49AAAE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3500438"/>
            <a:ext cx="1665287" cy="28416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!=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14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 L</a:t>
            </a:r>
            <a:r>
              <a:rPr lang="en-US" altLang="zh-CN" sz="14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23627" name="Text Box 14">
            <a:extLst>
              <a:ext uri="{FF2B5EF4-FFF2-40B4-BE49-F238E27FC236}">
                <a16:creationId xmlns:a16="http://schemas.microsoft.com/office/drawing/2014/main" id="{B65A131D-6F53-4C1E-BCCD-335B8F907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063" y="3435350"/>
            <a:ext cx="4857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5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5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zh-CN" altLang="en-US" sz="1500" b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628" name="Text Box 14">
            <a:extLst>
              <a:ext uri="{FF2B5EF4-FFF2-40B4-BE49-F238E27FC236}">
                <a16:creationId xmlns:a16="http://schemas.microsoft.com/office/drawing/2014/main" id="{1C30687F-2D24-4B0E-94A2-0FF41CF79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648200"/>
            <a:ext cx="4857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5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5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zh-CN" altLang="en-US" sz="1500" b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3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3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3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3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3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3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3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3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3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3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3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3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3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3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3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3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3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23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3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3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3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3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3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3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23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23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23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3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2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32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32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32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9" grpId="0" animBg="1"/>
      <p:bldP spid="323590" grpId="0" animBg="1"/>
      <p:bldP spid="323592" grpId="0"/>
      <p:bldP spid="323593" grpId="0"/>
      <p:bldP spid="323594" grpId="0"/>
      <p:bldP spid="323595" grpId="0"/>
      <p:bldP spid="323596" grpId="0"/>
      <p:bldP spid="323600" grpId="0" animBg="1"/>
      <p:bldP spid="323601" grpId="0" animBg="1"/>
      <p:bldP spid="323602" grpId="0"/>
      <p:bldP spid="323613" grpId="0" animBg="1"/>
      <p:bldP spid="323614" grpId="0" animBg="1"/>
      <p:bldP spid="323619" grpId="0" animBg="1"/>
      <p:bldP spid="323620" grpId="0"/>
      <p:bldP spid="323621" grpId="0" animBg="1"/>
      <p:bldP spid="323622" grpId="0" animBg="1"/>
      <p:bldP spid="323623" grpId="0" animBg="1"/>
      <p:bldP spid="323624" grpId="0"/>
      <p:bldP spid="323625" grpId="0" animBg="1"/>
      <p:bldP spid="323626" grpId="0" animBg="1"/>
      <p:bldP spid="323627" grpId="0"/>
      <p:bldP spid="32362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7">
            <a:extLst>
              <a:ext uri="{FF2B5EF4-FFF2-40B4-BE49-F238E27FC236}">
                <a16:creationId xmlns:a16="http://schemas.microsoft.com/office/drawing/2014/main" id="{3F940FF1-2DE0-42C8-A0F5-BDDDECF30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2193925"/>
            <a:ext cx="1665287" cy="2857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if t</a:t>
            </a:r>
            <a:r>
              <a:rPr lang="en-US" altLang="zh-CN" sz="14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!=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205827" name="Text Box 27">
            <a:extLst>
              <a:ext uri="{FF2B5EF4-FFF2-40B4-BE49-F238E27FC236}">
                <a16:creationId xmlns:a16="http://schemas.microsoft.com/office/drawing/2014/main" id="{BA04C3A6-4840-49A4-93EC-CA9DF1588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1050925"/>
            <a:ext cx="1665287" cy="2857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if t</a:t>
            </a:r>
            <a:r>
              <a:rPr lang="en-US" altLang="zh-CN" sz="14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!=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441347" name="Rectangle 3">
            <a:extLst>
              <a:ext uri="{FF2B5EF4-FFF2-40B4-BE49-F238E27FC236}">
                <a16:creationId xmlns:a16="http://schemas.microsoft.com/office/drawing/2014/main" id="{F4D3337C-F2D9-491D-A9DB-F619400197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8663" y="796925"/>
            <a:ext cx="5815012" cy="4560888"/>
          </a:xfrm>
        </p:spPr>
        <p:txBody>
          <a:bodyPr/>
          <a:lstStyle/>
          <a:p>
            <a:pPr algn="just"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switch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newtemp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‘=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E.addr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}</a:t>
            </a:r>
          </a:p>
          <a:p>
            <a:pPr algn="just"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case V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: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0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 </a:t>
            </a:r>
          </a:p>
          <a:p>
            <a:pPr algn="just"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	  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if’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 ‘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!=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’ V</a:t>
            </a:r>
            <a:r>
              <a:rPr lang="en-US" altLang="zh-CN" sz="20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’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0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}</a:t>
            </a:r>
          </a:p>
          <a:p>
            <a:pPr algn="just"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next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；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’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next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} </a:t>
            </a:r>
          </a:p>
          <a:p>
            <a:pPr algn="just"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case V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: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0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0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 </a:t>
            </a:r>
          </a:p>
          <a:p>
            <a:pPr algn="just"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	 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if’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‘!=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’ V</a:t>
            </a:r>
            <a:r>
              <a:rPr lang="en-US" altLang="zh-CN" sz="20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’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0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} </a:t>
            </a:r>
          </a:p>
          <a:p>
            <a:pPr algn="just"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oto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’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next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} </a:t>
            </a:r>
          </a:p>
          <a:p>
            <a:pPr algn="just"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. . .</a:t>
            </a:r>
          </a:p>
          <a:p>
            <a:pPr algn="just"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case </a:t>
            </a:r>
            <a:r>
              <a:rPr lang="en-US" altLang="zh-CN" sz="2000" b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V</a:t>
            </a:r>
            <a:r>
              <a:rPr lang="en-US" altLang="zh-CN" sz="2000" b="1" baseline="-30000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-1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: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000" b="1" i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n-</a:t>
            </a:r>
            <a:r>
              <a:rPr lang="en-US" altLang="zh-CN" sz="20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000" b="1" i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n-</a:t>
            </a:r>
            <a:r>
              <a:rPr lang="en-US" altLang="zh-CN" sz="20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 </a:t>
            </a:r>
          </a:p>
          <a:p>
            <a:pPr algn="just"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	   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if’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‘!=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’ V</a:t>
            </a:r>
            <a:r>
              <a:rPr lang="en-US" altLang="zh-CN" sz="2000" b="1" i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n-</a:t>
            </a:r>
            <a:r>
              <a:rPr lang="en-US" altLang="zh-CN" sz="20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’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000" b="1" i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n-</a:t>
            </a:r>
            <a:r>
              <a:rPr lang="en-US" altLang="zh-CN" sz="20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);} </a:t>
            </a:r>
          </a:p>
          <a:p>
            <a:pPr algn="just"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i="1" baseline="-30000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– 1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’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next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);} </a:t>
            </a:r>
          </a:p>
          <a:p>
            <a:pPr algn="just"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default: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000" b="1" i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n-</a:t>
            </a:r>
            <a:r>
              <a:rPr lang="en-US" altLang="zh-CN" sz="20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);} </a:t>
            </a:r>
          </a:p>
          <a:p>
            <a:pPr algn="just"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i="1" baseline="-30000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next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);}	</a:t>
            </a:r>
          </a:p>
          <a:p>
            <a:pPr algn="just"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05829" name="Text Box 5">
            <a:extLst>
              <a:ext uri="{FF2B5EF4-FFF2-40B4-BE49-F238E27FC236}">
                <a16:creationId xmlns:a16="http://schemas.microsoft.com/office/drawing/2014/main" id="{A9E13423-11B9-4698-BD07-A716138C1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193675"/>
            <a:ext cx="16652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E.code</a:t>
            </a:r>
          </a:p>
        </p:txBody>
      </p:sp>
      <p:sp>
        <p:nvSpPr>
          <p:cNvPr id="205830" name="Text Box 6">
            <a:extLst>
              <a:ext uri="{FF2B5EF4-FFF2-40B4-BE49-F238E27FC236}">
                <a16:creationId xmlns:a16="http://schemas.microsoft.com/office/drawing/2014/main" id="{7754EBBB-70EA-4F17-B0B4-6E79A5BC4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1368425"/>
            <a:ext cx="16652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4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4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831" name="Text Box 11">
            <a:extLst>
              <a:ext uri="{FF2B5EF4-FFF2-40B4-BE49-F238E27FC236}">
                <a16:creationId xmlns:a16="http://schemas.microsoft.com/office/drawing/2014/main" id="{F06E401C-B790-4FA6-A73B-2A22DE33A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5" y="-71438"/>
            <a:ext cx="8382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switch</a:t>
            </a:r>
          </a:p>
        </p:txBody>
      </p:sp>
      <p:sp>
        <p:nvSpPr>
          <p:cNvPr id="205832" name="Text Box 12">
            <a:extLst>
              <a:ext uri="{FF2B5EF4-FFF2-40B4-BE49-F238E27FC236}">
                <a16:creationId xmlns:a16="http://schemas.microsoft.com/office/drawing/2014/main" id="{35146853-7EE7-40DD-A21B-25DF2A267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638" y="3000375"/>
            <a:ext cx="700087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205833" name="Text Box 13">
            <a:extLst>
              <a:ext uri="{FF2B5EF4-FFF2-40B4-BE49-F238E27FC236}">
                <a16:creationId xmlns:a16="http://schemas.microsoft.com/office/drawing/2014/main" id="{6572F0A8-9F90-4423-814D-ADB20F01D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4889500"/>
            <a:ext cx="4857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 i="1">
                <a:solidFill>
                  <a:schemeClr val="hlink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205834" name="Text Box 14">
            <a:extLst>
              <a:ext uri="{FF2B5EF4-FFF2-40B4-BE49-F238E27FC236}">
                <a16:creationId xmlns:a16="http://schemas.microsoft.com/office/drawing/2014/main" id="{C9B84A9D-7B2A-4702-9ED8-316CF94B1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425" y="2139950"/>
            <a:ext cx="3238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5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zh-CN" altLang="en-US" sz="1500" b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835" name="Text Box 16">
            <a:extLst>
              <a:ext uri="{FF2B5EF4-FFF2-40B4-BE49-F238E27FC236}">
                <a16:creationId xmlns:a16="http://schemas.microsoft.com/office/drawing/2014/main" id="{C655FD91-3FAD-4E38-BD74-7A7969C9E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771525"/>
            <a:ext cx="10509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case V</a:t>
            </a:r>
            <a:r>
              <a:rPr lang="en-US" altLang="zh-CN" sz="15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1500" b="1">
                <a:latin typeface="Times New Roman" panose="02020603050405020304" pitchFamily="18" charset="0"/>
              </a:rPr>
              <a:t>: </a:t>
            </a:r>
          </a:p>
        </p:txBody>
      </p:sp>
      <p:sp>
        <p:nvSpPr>
          <p:cNvPr id="205836" name="Text Box 26">
            <a:extLst>
              <a:ext uri="{FF2B5EF4-FFF2-40B4-BE49-F238E27FC236}">
                <a16:creationId xmlns:a16="http://schemas.microsoft.com/office/drawing/2014/main" id="{8023445A-4014-4910-811E-3E877D6C8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4714875"/>
            <a:ext cx="16652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400" b="1" i="1" baseline="-300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4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837" name="Text Box 27">
            <a:extLst>
              <a:ext uri="{FF2B5EF4-FFF2-40B4-BE49-F238E27FC236}">
                <a16:creationId xmlns:a16="http://schemas.microsoft.com/office/drawing/2014/main" id="{38B3E182-A8EE-4708-B33B-0548B6C6A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1684338"/>
            <a:ext cx="1665287" cy="28416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205838" name="Text Box 28">
            <a:extLst>
              <a:ext uri="{FF2B5EF4-FFF2-40B4-BE49-F238E27FC236}">
                <a16:creationId xmlns:a16="http://schemas.microsoft.com/office/drawing/2014/main" id="{89B27F9B-1ACE-43F4-B65E-F37EC3972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3850" y="4429125"/>
            <a:ext cx="7556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default</a:t>
            </a:r>
          </a:p>
        </p:txBody>
      </p:sp>
      <p:sp>
        <p:nvSpPr>
          <p:cNvPr id="205839" name="Text Box 27">
            <a:extLst>
              <a:ext uri="{FF2B5EF4-FFF2-40B4-BE49-F238E27FC236}">
                <a16:creationId xmlns:a16="http://schemas.microsoft.com/office/drawing/2014/main" id="{7EE62D10-C31B-40A8-899C-2434B6E80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514350"/>
            <a:ext cx="1665287" cy="2841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E.addr</a:t>
            </a:r>
          </a:p>
        </p:txBody>
      </p:sp>
      <p:sp>
        <p:nvSpPr>
          <p:cNvPr id="205840" name="Text Box 6">
            <a:extLst>
              <a:ext uri="{FF2B5EF4-FFF2-40B4-BE49-F238E27FC236}">
                <a16:creationId xmlns:a16="http://schemas.microsoft.com/office/drawing/2014/main" id="{774DEAF2-2C11-48EC-9CCF-8BD05F9F5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2511425"/>
            <a:ext cx="16652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400" b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4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841" name="Text Box 16">
            <a:extLst>
              <a:ext uri="{FF2B5EF4-FFF2-40B4-BE49-F238E27FC236}">
                <a16:creationId xmlns:a16="http://schemas.microsoft.com/office/drawing/2014/main" id="{1D053E7C-CAC7-462A-BEA1-01D14310A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1914525"/>
            <a:ext cx="10509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case V</a:t>
            </a:r>
            <a:r>
              <a:rPr lang="en-US" altLang="zh-CN" sz="1500" b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1500" b="1">
                <a:latin typeface="Times New Roman" panose="02020603050405020304" pitchFamily="18" charset="0"/>
              </a:rPr>
              <a:t>: </a:t>
            </a:r>
          </a:p>
        </p:txBody>
      </p:sp>
      <p:sp>
        <p:nvSpPr>
          <p:cNvPr id="205842" name="Text Box 27">
            <a:extLst>
              <a:ext uri="{FF2B5EF4-FFF2-40B4-BE49-F238E27FC236}">
                <a16:creationId xmlns:a16="http://schemas.microsoft.com/office/drawing/2014/main" id="{353F89D0-EAF4-40E5-98DD-7328FEDB1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2825750"/>
            <a:ext cx="1665287" cy="2841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 next</a:t>
            </a:r>
          </a:p>
        </p:txBody>
      </p:sp>
      <p:sp>
        <p:nvSpPr>
          <p:cNvPr id="205843" name="Text Box 6">
            <a:extLst>
              <a:ext uri="{FF2B5EF4-FFF2-40B4-BE49-F238E27FC236}">
                <a16:creationId xmlns:a16="http://schemas.microsoft.com/office/drawing/2014/main" id="{BB50DA4D-7D9F-4284-B119-0FBD90570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3814763"/>
            <a:ext cx="1665287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400" b="1" i="1" baseline="-30000">
                <a:latin typeface="Times New Roman" panose="02020603050405020304" pitchFamily="18" charset="0"/>
                <a:ea typeface="楷体_GB2312" pitchFamily="49" charset="-122"/>
              </a:rPr>
              <a:t>n-1</a:t>
            </a: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4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844" name="Text Box 16">
            <a:extLst>
              <a:ext uri="{FF2B5EF4-FFF2-40B4-BE49-F238E27FC236}">
                <a16:creationId xmlns:a16="http://schemas.microsoft.com/office/drawing/2014/main" id="{A83E1DCA-1AF6-4FBA-B4FC-FB8955FF9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3214688"/>
            <a:ext cx="105092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case V</a:t>
            </a:r>
            <a:r>
              <a:rPr lang="en-US" altLang="zh-CN" sz="1500" b="1" baseline="-30000">
                <a:latin typeface="Times New Roman" panose="02020603050405020304" pitchFamily="18" charset="0"/>
                <a:ea typeface="楷体_GB2312" pitchFamily="49" charset="-122"/>
              </a:rPr>
              <a:t>n-1</a:t>
            </a:r>
            <a:r>
              <a:rPr lang="en-US" altLang="zh-CN" sz="1500" b="1">
                <a:latin typeface="Times New Roman" panose="02020603050405020304" pitchFamily="18" charset="0"/>
              </a:rPr>
              <a:t>: </a:t>
            </a:r>
          </a:p>
        </p:txBody>
      </p:sp>
      <p:sp>
        <p:nvSpPr>
          <p:cNvPr id="205845" name="Text Box 27">
            <a:extLst>
              <a:ext uri="{FF2B5EF4-FFF2-40B4-BE49-F238E27FC236}">
                <a16:creationId xmlns:a16="http://schemas.microsoft.com/office/drawing/2014/main" id="{4B3D2E3E-1C95-4006-871A-D61B41A07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4143375"/>
            <a:ext cx="1665287" cy="2841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205846" name="Text Box 14">
            <a:extLst>
              <a:ext uri="{FF2B5EF4-FFF2-40B4-BE49-F238E27FC236}">
                <a16:creationId xmlns:a16="http://schemas.microsoft.com/office/drawing/2014/main" id="{0E71BC33-69D0-48B1-A8FA-DCCB1A117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063" y="3435350"/>
            <a:ext cx="4857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5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5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zh-CN" altLang="en-US" sz="1500" b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847" name="Text Box 14">
            <a:extLst>
              <a:ext uri="{FF2B5EF4-FFF2-40B4-BE49-F238E27FC236}">
                <a16:creationId xmlns:a16="http://schemas.microsoft.com/office/drawing/2014/main" id="{C38498F0-D413-4673-93C1-36B30EA32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648200"/>
            <a:ext cx="4857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5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5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zh-CN" altLang="en-US" sz="1500" b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组合 5">
            <a:extLst>
              <a:ext uri="{FF2B5EF4-FFF2-40B4-BE49-F238E27FC236}">
                <a16:creationId xmlns:a16="http://schemas.microsoft.com/office/drawing/2014/main" id="{0DC6D373-E07C-4DD1-B2F7-7F3E6EC493D7}"/>
              </a:ext>
            </a:extLst>
          </p:cNvPr>
          <p:cNvGrpSpPr>
            <a:grpSpLocks/>
          </p:cNvGrpSpPr>
          <p:nvPr/>
        </p:nvGrpSpPr>
        <p:grpSpPr bwMode="auto">
          <a:xfrm>
            <a:off x="6192838" y="1050925"/>
            <a:ext cx="1692275" cy="2744788"/>
            <a:chOff x="6264693" y="1050925"/>
            <a:chExt cx="1691340" cy="274496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040253BA-A06B-4D25-8EDD-F384D2056618}"/>
                </a:ext>
              </a:extLst>
            </p:cNvPr>
            <p:cNvSpPr/>
            <p:nvPr/>
          </p:nvSpPr>
          <p:spPr>
            <a:xfrm>
              <a:off x="6299599" y="3510118"/>
              <a:ext cx="1656434" cy="28576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3A6C78E-A5F7-415D-B819-0CA9660C037D}"/>
                </a:ext>
              </a:extLst>
            </p:cNvPr>
            <p:cNvSpPr/>
            <p:nvPr/>
          </p:nvSpPr>
          <p:spPr>
            <a:xfrm>
              <a:off x="6264693" y="2214636"/>
              <a:ext cx="1656434" cy="28576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577563B-A454-4CFC-BA1B-248C5AEAD42A}"/>
                </a:ext>
              </a:extLst>
            </p:cNvPr>
            <p:cNvSpPr/>
            <p:nvPr/>
          </p:nvSpPr>
          <p:spPr>
            <a:xfrm>
              <a:off x="6283732" y="1050925"/>
              <a:ext cx="1656434" cy="28576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1" name="Rectangle 2">
            <a:extLst>
              <a:ext uri="{FF2B5EF4-FFF2-40B4-BE49-F238E27FC236}">
                <a16:creationId xmlns:a16="http://schemas.microsoft.com/office/drawing/2014/main" id="{C944484E-927A-4554-9139-3AD74A63C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6.5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switch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语句的翻译</a:t>
            </a:r>
          </a:p>
        </p:txBody>
      </p:sp>
      <p:sp>
        <p:nvSpPr>
          <p:cNvPr id="205850" name="Text Box 27">
            <a:extLst>
              <a:ext uri="{FF2B5EF4-FFF2-40B4-BE49-F238E27FC236}">
                <a16:creationId xmlns:a16="http://schemas.microsoft.com/office/drawing/2014/main" id="{1D77A577-1EC3-405A-8E66-F8B03D738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3500438"/>
            <a:ext cx="1665287" cy="28416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!=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14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 L</a:t>
            </a:r>
            <a:r>
              <a:rPr lang="en-US" altLang="zh-CN" sz="14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1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1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1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1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1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1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1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1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1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1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1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1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1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1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1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41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41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1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EFE29C5D-298E-436D-97AA-14D851A0A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411163"/>
            <a:ext cx="42132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700" b="1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9582" name="Text Box 27">
            <a:extLst>
              <a:ext uri="{FF2B5EF4-FFF2-40B4-BE49-F238E27FC236}">
                <a16:creationId xmlns:a16="http://schemas.microsoft.com/office/drawing/2014/main" id="{D8F32E28-69AF-4324-90AC-549BD05D9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1492250"/>
            <a:ext cx="1308100" cy="254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109588" name="Text Box 27">
            <a:extLst>
              <a:ext uri="{FF2B5EF4-FFF2-40B4-BE49-F238E27FC236}">
                <a16:creationId xmlns:a16="http://schemas.microsoft.com/office/drawing/2014/main" id="{57DE3DBE-372D-422A-B8D0-B377534E8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2227263"/>
            <a:ext cx="1308100" cy="254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109592" name="Text Box 27">
            <a:extLst>
              <a:ext uri="{FF2B5EF4-FFF2-40B4-BE49-F238E27FC236}">
                <a16:creationId xmlns:a16="http://schemas.microsoft.com/office/drawing/2014/main" id="{1B5C175B-490F-474C-94F9-E6B54F953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3052763"/>
            <a:ext cx="1308100" cy="2428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1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1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1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109598" name="Text Box 27">
            <a:extLst>
              <a:ext uri="{FF2B5EF4-FFF2-40B4-BE49-F238E27FC236}">
                <a16:creationId xmlns:a16="http://schemas.microsoft.com/office/drawing/2014/main" id="{3507D9D5-97E1-4A3A-A445-BB4904E15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3767138"/>
            <a:ext cx="1308100" cy="254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109600" name="Text Box 13">
            <a:extLst>
              <a:ext uri="{FF2B5EF4-FFF2-40B4-BE49-F238E27FC236}">
                <a16:creationId xmlns:a16="http://schemas.microsoft.com/office/drawing/2014/main" id="{2C4BA09F-4EDB-4D86-ADC8-0CB191F00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4948238"/>
            <a:ext cx="4873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grpSp>
        <p:nvGrpSpPr>
          <p:cNvPr id="3" name="组合 5">
            <a:extLst>
              <a:ext uri="{FF2B5EF4-FFF2-40B4-BE49-F238E27FC236}">
                <a16:creationId xmlns:a16="http://schemas.microsoft.com/office/drawing/2014/main" id="{1072D10E-C82D-4779-BD9C-91EB751D356D}"/>
              </a:ext>
            </a:extLst>
          </p:cNvPr>
          <p:cNvGrpSpPr>
            <a:grpSpLocks/>
          </p:cNvGrpSpPr>
          <p:nvPr/>
        </p:nvGrpSpPr>
        <p:grpSpPr bwMode="auto">
          <a:xfrm>
            <a:off x="6429375" y="755650"/>
            <a:ext cx="1643063" cy="3511550"/>
            <a:chOff x="6429375" y="755650"/>
            <a:chExt cx="1643063" cy="3511550"/>
          </a:xfrm>
        </p:grpSpPr>
        <p:sp>
          <p:nvSpPr>
            <p:cNvPr id="207902" name="Text Box 27">
              <a:extLst>
                <a:ext uri="{FF2B5EF4-FFF2-40B4-BE49-F238E27FC236}">
                  <a16:creationId xmlns:a16="http://schemas.microsoft.com/office/drawing/2014/main" id="{EF214CE1-9C8A-4238-93A7-C95573C06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338" y="755650"/>
              <a:ext cx="1308100" cy="25400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i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goto test</a:t>
              </a:r>
              <a:endParaRPr lang="en-US" altLang="zh-CN" sz="12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903" name="Text Box 13">
              <a:extLst>
                <a:ext uri="{FF2B5EF4-FFF2-40B4-BE49-F238E27FC236}">
                  <a16:creationId xmlns:a16="http://schemas.microsoft.com/office/drawing/2014/main" id="{6CD8A97C-963C-45FA-A643-BFFF77E0C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375" y="4013200"/>
              <a:ext cx="48736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test</a:t>
              </a:r>
            </a:p>
          </p:txBody>
        </p:sp>
      </p:grpSp>
      <p:grpSp>
        <p:nvGrpSpPr>
          <p:cNvPr id="4" name="组合 4">
            <a:extLst>
              <a:ext uri="{FF2B5EF4-FFF2-40B4-BE49-F238E27FC236}">
                <a16:creationId xmlns:a16="http://schemas.microsoft.com/office/drawing/2014/main" id="{0BD696D4-FA84-493C-AC62-24836182E35B}"/>
              </a:ext>
            </a:extLst>
          </p:cNvPr>
          <p:cNvGrpSpPr>
            <a:grpSpLocks/>
          </p:cNvGrpSpPr>
          <p:nvPr/>
        </p:nvGrpSpPr>
        <p:grpSpPr bwMode="auto">
          <a:xfrm>
            <a:off x="6429375" y="-50800"/>
            <a:ext cx="1643063" cy="5070475"/>
            <a:chOff x="6429375" y="-50800"/>
            <a:chExt cx="1643063" cy="5070475"/>
          </a:xfrm>
        </p:grpSpPr>
        <p:sp>
          <p:nvSpPr>
            <p:cNvPr id="207885" name="Text Box 5">
              <a:extLst>
                <a:ext uri="{FF2B5EF4-FFF2-40B4-BE49-F238E27FC236}">
                  <a16:creationId xmlns:a16="http://schemas.microsoft.com/office/drawing/2014/main" id="{258C5751-C9F7-479C-A8E6-72543851B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338" y="176213"/>
              <a:ext cx="1308100" cy="25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E.code</a:t>
              </a:r>
            </a:p>
          </p:txBody>
        </p:sp>
        <p:sp>
          <p:nvSpPr>
            <p:cNvPr id="207886" name="Text Box 6">
              <a:extLst>
                <a:ext uri="{FF2B5EF4-FFF2-40B4-BE49-F238E27FC236}">
                  <a16:creationId xmlns:a16="http://schemas.microsoft.com/office/drawing/2014/main" id="{C7AA970B-1202-4D1B-B614-A7089A59D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338" y="1203325"/>
              <a:ext cx="1308100" cy="25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lang="en-US" altLang="zh-CN" sz="1200" b="1" baseline="-30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.code</a:t>
              </a:r>
              <a:endParaRPr lang="zh-CN" altLang="en-US" sz="12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887" name="Text Box 11">
              <a:extLst>
                <a:ext uri="{FF2B5EF4-FFF2-40B4-BE49-F238E27FC236}">
                  <a16:creationId xmlns:a16="http://schemas.microsoft.com/office/drawing/2014/main" id="{23B3FD80-8A68-49CF-A147-0B4FF7B68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8650" y="-50800"/>
              <a:ext cx="8382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switch</a:t>
              </a:r>
            </a:p>
          </p:txBody>
        </p:sp>
        <p:sp>
          <p:nvSpPr>
            <p:cNvPr id="207888" name="Text Box 12">
              <a:extLst>
                <a:ext uri="{FF2B5EF4-FFF2-40B4-BE49-F238E27FC236}">
                  <a16:creationId xmlns:a16="http://schemas.microsoft.com/office/drawing/2014/main" id="{3906E060-BF71-4877-9602-F6ECC5B02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9475" y="2370138"/>
              <a:ext cx="700088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07889" name="Text Box 16">
              <a:extLst>
                <a:ext uri="{FF2B5EF4-FFF2-40B4-BE49-F238E27FC236}">
                  <a16:creationId xmlns:a16="http://schemas.microsoft.com/office/drawing/2014/main" id="{E46BAFE2-60F1-4285-AA1A-34D6BA1C7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6263" y="966788"/>
              <a:ext cx="10509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case V</a:t>
              </a:r>
              <a:r>
                <a:rPr lang="en-US" altLang="zh-CN" sz="1200" b="1" baseline="-30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1200" b="1">
                  <a:latin typeface="Times New Roman" panose="02020603050405020304" pitchFamily="18" charset="0"/>
                </a:rPr>
                <a:t>: </a:t>
              </a:r>
            </a:p>
          </p:txBody>
        </p:sp>
        <p:sp>
          <p:nvSpPr>
            <p:cNvPr id="207890" name="Text Box 26">
              <a:extLst>
                <a:ext uri="{FF2B5EF4-FFF2-40B4-BE49-F238E27FC236}">
                  <a16:creationId xmlns:a16="http://schemas.microsoft.com/office/drawing/2014/main" id="{8A95C336-8E63-47FC-A210-9CAEBC933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338" y="3481388"/>
              <a:ext cx="1308100" cy="25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lang="en-US" altLang="zh-CN" sz="1200" b="1" i="1" baseline="-3000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.code</a:t>
              </a:r>
              <a:endParaRPr lang="zh-CN" altLang="en-US" sz="12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891" name="Text Box 28">
              <a:extLst>
                <a:ext uri="{FF2B5EF4-FFF2-40B4-BE49-F238E27FC236}">
                  <a16:creationId xmlns:a16="http://schemas.microsoft.com/office/drawing/2014/main" id="{E7268983-75CD-4582-811B-F160141AB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8188" y="3254375"/>
              <a:ext cx="754062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default</a:t>
              </a:r>
            </a:p>
          </p:txBody>
        </p:sp>
        <p:sp>
          <p:nvSpPr>
            <p:cNvPr id="207892" name="Text Box 27">
              <a:extLst>
                <a:ext uri="{FF2B5EF4-FFF2-40B4-BE49-F238E27FC236}">
                  <a16:creationId xmlns:a16="http://schemas.microsoft.com/office/drawing/2014/main" id="{6D2ED992-A9C7-403F-88DF-4E4DB6F0B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338" y="4057650"/>
              <a:ext cx="1308100" cy="962025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800"/>
                </a:lnSpc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if</a:t>
              </a:r>
              <a:r>
                <a:rPr lang="en-US" altLang="zh-CN" sz="1200" b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1200" b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goto</a:t>
              </a:r>
              <a:r>
                <a:rPr lang="en-US" altLang="zh-CN" sz="1200" b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  <a:p>
              <a:pPr eaLnBrk="1" hangingPunct="1">
                <a:lnSpc>
                  <a:spcPts val="800"/>
                </a:lnSpc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if t</a:t>
              </a:r>
              <a:r>
                <a:rPr lang="en-US" altLang="zh-CN" sz="1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CN" sz="1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goto</a:t>
              </a:r>
              <a:r>
                <a:rPr lang="en-US" altLang="zh-CN" sz="1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  <a:p>
              <a:pPr eaLnBrk="1" hangingPunct="1">
                <a:lnSpc>
                  <a:spcPts val="800"/>
                </a:lnSpc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…</a:t>
              </a:r>
            </a:p>
            <a:p>
              <a:pPr eaLnBrk="1" hangingPunct="1">
                <a:lnSpc>
                  <a:spcPts val="800"/>
                </a:lnSpc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if t</a:t>
              </a:r>
              <a:r>
                <a:rPr lang="en-US" altLang="zh-CN" sz="1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200" b="1" i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n-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1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goto</a:t>
              </a:r>
              <a:r>
                <a:rPr lang="en-US" altLang="zh-CN" sz="1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200" b="1" i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n-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  <a:p>
              <a:pPr eaLnBrk="1" hangingPunct="1">
                <a:lnSpc>
                  <a:spcPts val="800"/>
                </a:lnSpc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goto</a:t>
              </a:r>
              <a:r>
                <a:rPr lang="en-US" altLang="zh-CN" sz="1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200" b="1" i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207893" name="Text Box 27">
              <a:extLst>
                <a:ext uri="{FF2B5EF4-FFF2-40B4-BE49-F238E27FC236}">
                  <a16:creationId xmlns:a16="http://schemas.microsoft.com/office/drawing/2014/main" id="{601E324C-FFB0-40B0-A4FA-17036D995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338" y="460375"/>
              <a:ext cx="1308100" cy="25400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1200" b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E.addr</a:t>
              </a:r>
            </a:p>
          </p:txBody>
        </p:sp>
        <p:sp>
          <p:nvSpPr>
            <p:cNvPr id="207894" name="Text Box 6">
              <a:extLst>
                <a:ext uri="{FF2B5EF4-FFF2-40B4-BE49-F238E27FC236}">
                  <a16:creationId xmlns:a16="http://schemas.microsoft.com/office/drawing/2014/main" id="{5CC70742-57DC-4A01-A080-8ABD0DB90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338" y="1925638"/>
              <a:ext cx="1308100" cy="25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lang="en-US" altLang="zh-CN" sz="1200" b="1" baseline="-30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.code</a:t>
              </a:r>
              <a:endParaRPr lang="zh-CN" altLang="en-US" sz="12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895" name="Text Box 16">
              <a:extLst>
                <a:ext uri="{FF2B5EF4-FFF2-40B4-BE49-F238E27FC236}">
                  <a16:creationId xmlns:a16="http://schemas.microsoft.com/office/drawing/2014/main" id="{3A91FF38-E45A-4CE1-B948-CDF0582C2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2288" y="1695450"/>
              <a:ext cx="10509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case V</a:t>
              </a:r>
              <a:r>
                <a:rPr lang="en-US" altLang="zh-CN" sz="1200" b="1" baseline="-30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CN" sz="1200">
                  <a:latin typeface="Times New Roman" panose="02020603050405020304" pitchFamily="18" charset="0"/>
                </a:rPr>
                <a:t>: </a:t>
              </a:r>
            </a:p>
          </p:txBody>
        </p:sp>
        <p:sp>
          <p:nvSpPr>
            <p:cNvPr id="207896" name="Text Box 6">
              <a:extLst>
                <a:ext uri="{FF2B5EF4-FFF2-40B4-BE49-F238E27FC236}">
                  <a16:creationId xmlns:a16="http://schemas.microsoft.com/office/drawing/2014/main" id="{F05F4DCD-B1A7-4A1B-B740-CBE6CAE82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338" y="2767013"/>
              <a:ext cx="1308100" cy="25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lang="en-US" altLang="zh-CN" sz="1200" b="1" i="1" baseline="-30000">
                  <a:latin typeface="Times New Roman" panose="02020603050405020304" pitchFamily="18" charset="0"/>
                  <a:ea typeface="楷体_GB2312" pitchFamily="49" charset="-122"/>
                </a:rPr>
                <a:t>n-</a:t>
              </a:r>
              <a:r>
                <a:rPr lang="en-US" altLang="zh-CN" sz="1200" b="1" baseline="-30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1200" b="1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code</a:t>
              </a:r>
              <a:endParaRPr lang="zh-CN" altLang="en-US" sz="12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897" name="Text Box 16">
              <a:extLst>
                <a:ext uri="{FF2B5EF4-FFF2-40B4-BE49-F238E27FC236}">
                  <a16:creationId xmlns:a16="http://schemas.microsoft.com/office/drawing/2014/main" id="{8E2D9CB9-B493-40CA-9410-051ADFB0A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2288" y="2535238"/>
              <a:ext cx="1050925" cy="252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case V</a:t>
              </a:r>
              <a:r>
                <a:rPr lang="en-US" altLang="zh-CN" sz="1200" b="1" baseline="-30000">
                  <a:latin typeface="Times New Roman" panose="02020603050405020304" pitchFamily="18" charset="0"/>
                  <a:ea typeface="楷体_GB2312" pitchFamily="49" charset="-122"/>
                </a:rPr>
                <a:t>n-1</a:t>
              </a:r>
              <a:r>
                <a:rPr lang="en-US" altLang="zh-CN" sz="1200" b="1">
                  <a:latin typeface="Times New Roman" panose="02020603050405020304" pitchFamily="18" charset="0"/>
                </a:rPr>
                <a:t>: </a:t>
              </a:r>
            </a:p>
          </p:txBody>
        </p:sp>
        <p:sp>
          <p:nvSpPr>
            <p:cNvPr id="207898" name="Text Box 14">
              <a:extLst>
                <a:ext uri="{FF2B5EF4-FFF2-40B4-BE49-F238E27FC236}">
                  <a16:creationId xmlns:a16="http://schemas.microsoft.com/office/drawing/2014/main" id="{3F8AF01F-9851-4B19-B33D-A1D7EBD0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2713" y="1201738"/>
              <a:ext cx="32385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zh-CN" altLang="en-US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899" name="Text Box 14">
              <a:extLst>
                <a:ext uri="{FF2B5EF4-FFF2-40B4-BE49-F238E27FC236}">
                  <a16:creationId xmlns:a16="http://schemas.microsoft.com/office/drawing/2014/main" id="{E3536FAD-7663-4C35-88E8-444FC8D22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0488" y="1905000"/>
              <a:ext cx="32385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zh-CN" altLang="en-US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900" name="Text Box 14">
              <a:extLst>
                <a:ext uri="{FF2B5EF4-FFF2-40B4-BE49-F238E27FC236}">
                  <a16:creationId xmlns:a16="http://schemas.microsoft.com/office/drawing/2014/main" id="{9F782140-863F-4CA1-B693-61A5E8325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375" y="2798763"/>
              <a:ext cx="48577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200" b="1" i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n-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zh-CN" altLang="en-US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901" name="Text Box 14">
              <a:extLst>
                <a:ext uri="{FF2B5EF4-FFF2-40B4-BE49-F238E27FC236}">
                  <a16:creationId xmlns:a16="http://schemas.microsoft.com/office/drawing/2014/main" id="{B9A1D96E-A2F3-482B-A619-14DB54FCC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375" y="3470275"/>
              <a:ext cx="48577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200" b="1" i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endParaRPr lang="zh-CN" altLang="en-US" sz="12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D51EEE1-1E6A-4ED0-A641-C61A8F13BA03}"/>
              </a:ext>
            </a:extLst>
          </p:cNvPr>
          <p:cNvSpPr/>
          <p:nvPr/>
        </p:nvSpPr>
        <p:spPr>
          <a:xfrm>
            <a:off x="1143000" y="3865563"/>
            <a:ext cx="5000625" cy="992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在代码生成阶段，根据分支的个数以及这些值是否在一个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较小的范围内</a:t>
            </a:r>
            <a:r>
              <a:rPr lang="zh-CN" altLang="en-US" sz="20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，这种条件跳转指令序列可以被翻译成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最高效的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路分支</a:t>
            </a:r>
            <a:endParaRPr lang="en-US" altLang="zh-CN" sz="2000" b="1" dirty="0">
              <a:solidFill>
                <a:srgbClr val="0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2669" name="标题 2">
            <a:extLst>
              <a:ext uri="{FF2B5EF4-FFF2-40B4-BE49-F238E27FC236}">
                <a16:creationId xmlns:a16="http://schemas.microsoft.com/office/drawing/2014/main" id="{DBF1FA8F-A17A-47A3-8936-BF5F227E8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4745038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switch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语句的另一种翻译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B334BB16-4A56-4020-A8D1-746A4A5DC8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5963" y="785813"/>
            <a:ext cx="4071937" cy="32258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switch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begin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case V</a:t>
            </a:r>
            <a:r>
              <a:rPr lang="en-US" altLang="zh-CN" sz="22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2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case V</a:t>
            </a:r>
            <a:r>
              <a:rPr lang="en-US" altLang="zh-CN" sz="22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2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. . .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case V</a:t>
            </a:r>
            <a:r>
              <a:rPr lang="en-US" altLang="zh-CN" sz="22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 – 1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i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– 1</a:t>
            </a:r>
            <a:endParaRPr lang="en-US" altLang="zh-CN" sz="22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default: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i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endParaRPr lang="en-US" altLang="zh-CN" sz="22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end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2" grpId="0" animBg="1"/>
      <p:bldP spid="109588" grpId="0" animBg="1"/>
      <p:bldP spid="109592" grpId="0" animBg="1"/>
      <p:bldP spid="109598" grpId="0" animBg="1"/>
      <p:bldP spid="109600" grpId="0"/>
      <p:bldP spid="2" grpId="0" animBg="1"/>
      <p:bldP spid="2" grpId="1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65" name="Rectangle 29">
            <a:extLst>
              <a:ext uri="{FF2B5EF4-FFF2-40B4-BE49-F238E27FC236}">
                <a16:creationId xmlns:a16="http://schemas.microsoft.com/office/drawing/2014/main" id="{4170EEE2-665E-4062-98A5-270CCBBC5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714375"/>
            <a:ext cx="7429500" cy="359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marL="257175" indent="-257175" algn="just" eaLnBrk="1" hangingPunct="1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switch </a:t>
            </a:r>
            <a:r>
              <a:rPr lang="en-US" altLang="zh-CN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newtemp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();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‘=’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E.addr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 </a:t>
            </a:r>
          </a:p>
          <a:p>
            <a:pPr marL="257175" indent="-257175" algn="just" eaLnBrk="1" hangingPunct="1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  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test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();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test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 }</a:t>
            </a:r>
          </a:p>
          <a:p>
            <a:pPr marL="257175" indent="-257175" algn="just" eaLnBrk="1" hangingPunct="1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case V</a:t>
            </a:r>
            <a:r>
              <a:rPr lang="en-US" altLang="zh-CN" sz="1600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();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map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V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 } </a:t>
            </a:r>
          </a:p>
          <a:p>
            <a:pPr marL="257175" indent="-257175" algn="just" eaLnBrk="1" hangingPunct="1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	     </a:t>
            </a:r>
            <a:r>
              <a:rPr lang="en-US" altLang="zh-CN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1600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(); 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 } </a:t>
            </a:r>
          </a:p>
          <a:p>
            <a:pPr marL="257175" indent="-257175" algn="just" eaLnBrk="1" hangingPunct="1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case V</a:t>
            </a:r>
            <a:r>
              <a:rPr lang="en-US" altLang="zh-CN" sz="1600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 i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();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map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V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 } </a:t>
            </a:r>
          </a:p>
          <a:p>
            <a:pPr marL="257175" indent="-257175" algn="just" eaLnBrk="1" hangingPunct="1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    </a:t>
            </a:r>
            <a:r>
              <a:rPr lang="en-US" altLang="zh-CN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1600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 }</a:t>
            </a:r>
          </a:p>
          <a:p>
            <a:pPr marL="257175" indent="-257175" algn="just" eaLnBrk="1" hangingPunct="1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 . .</a:t>
            </a:r>
          </a:p>
          <a:p>
            <a:pPr marL="257175" indent="-257175" algn="just" eaLnBrk="1" hangingPunct="1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case V</a:t>
            </a:r>
            <a:r>
              <a:rPr lang="en-US" altLang="zh-CN" sz="1600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n-1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600" b="1" i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n-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();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600" b="1" i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n-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map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V</a:t>
            </a:r>
            <a:r>
              <a:rPr lang="en-US" altLang="zh-CN" sz="1600" b="1" i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n-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600" b="1" i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n-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 } </a:t>
            </a:r>
          </a:p>
          <a:p>
            <a:pPr marL="257175" indent="-257175" algn="just" eaLnBrk="1" hangingPunct="1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   </a:t>
            </a:r>
            <a:r>
              <a:rPr lang="en-US" altLang="zh-CN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1600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n-1</a:t>
            </a:r>
            <a:r>
              <a:rPr lang="en-US" altLang="zh-CN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 }</a:t>
            </a:r>
          </a:p>
          <a:p>
            <a:pPr marL="257175" indent="-257175" algn="just" eaLnBrk="1" hangingPunct="1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default :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{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600" b="1" i="1" baseline="-30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();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600" b="1" i="1" baseline="-30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 }</a:t>
            </a:r>
          </a:p>
          <a:p>
            <a:pPr marL="257175" indent="-257175" algn="just" eaLnBrk="1" hangingPunct="1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</a:t>
            </a:r>
            <a:r>
              <a:rPr lang="en-US" altLang="zh-CN" b="1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1600" b="1" i="1" baseline="-300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1600" b="1" i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；</a:t>
            </a:r>
          </a:p>
          <a:p>
            <a:pPr marL="257175" indent="-257175" algn="just" eaLnBrk="1" hangingPunct="1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 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test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257175" indent="-257175" algn="just" eaLnBrk="1" hangingPunct="1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	  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if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‘=’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V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257175" indent="-257175" algn="just" eaLnBrk="1" hangingPunct="1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	  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if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‘=’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V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  <a:endParaRPr lang="en-US" altLang="zh-CN" b="1" baseline="-300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257175" indent="-257175" algn="just" eaLnBrk="1" hangingPunct="1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	. . .</a:t>
            </a:r>
          </a:p>
          <a:p>
            <a:pPr marL="257175" indent="-257175" algn="just" eaLnBrk="1" hangingPunct="1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	  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if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‘=’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V</a:t>
            </a:r>
            <a:r>
              <a:rPr lang="en-US" altLang="zh-CN" sz="1600" b="1" i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-1</a:t>
            </a:r>
            <a:r>
              <a:rPr lang="en-US" altLang="zh-CN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L</a:t>
            </a:r>
            <a:r>
              <a:rPr lang="en-US" altLang="zh-CN" sz="1600" b="1" i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n-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	</a:t>
            </a:r>
          </a:p>
          <a:p>
            <a:pPr marL="257175" indent="-257175" algn="just" eaLnBrk="1" hangingPunct="1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	  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600" b="1" i="1" baseline="-30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257175" indent="-257175" algn="just" eaLnBrk="1" hangingPunct="1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	  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257175" indent="-257175" algn="just" eaLnBrk="1" hangingPunct="1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}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09923" name="Rectangle 2">
            <a:extLst>
              <a:ext uri="{FF2B5EF4-FFF2-40B4-BE49-F238E27FC236}">
                <a16:creationId xmlns:a16="http://schemas.microsoft.com/office/drawing/2014/main" id="{50F06949-1D1A-4FFB-B965-7676AE11C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411163"/>
            <a:ext cx="4429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700" b="1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标题 2">
            <a:extLst>
              <a:ext uri="{FF2B5EF4-FFF2-40B4-BE49-F238E27FC236}">
                <a16:creationId xmlns:a16="http://schemas.microsoft.com/office/drawing/2014/main" id="{6589CFA2-EB80-4F08-9228-F8A8A7BDB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4745038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switch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语句的另一种翻译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9925" name="Text Box 5">
            <a:extLst>
              <a:ext uri="{FF2B5EF4-FFF2-40B4-BE49-F238E27FC236}">
                <a16:creationId xmlns:a16="http://schemas.microsoft.com/office/drawing/2014/main" id="{556EAC69-8D53-4517-B118-FE5828983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176213"/>
            <a:ext cx="13081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latin typeface="Times New Roman" panose="02020603050405020304" pitchFamily="18" charset="0"/>
                <a:ea typeface="楷体_GB2312" pitchFamily="49" charset="-122"/>
              </a:rPr>
              <a:t>E.code</a:t>
            </a:r>
          </a:p>
        </p:txBody>
      </p:sp>
      <p:sp>
        <p:nvSpPr>
          <p:cNvPr id="209926" name="Text Box 6">
            <a:extLst>
              <a:ext uri="{FF2B5EF4-FFF2-40B4-BE49-F238E27FC236}">
                <a16:creationId xmlns:a16="http://schemas.microsoft.com/office/drawing/2014/main" id="{E5AE4D33-0B13-4094-B4CB-39EF77005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1203325"/>
            <a:ext cx="13081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2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12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2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9927" name="Text Box 11">
            <a:extLst>
              <a:ext uri="{FF2B5EF4-FFF2-40B4-BE49-F238E27FC236}">
                <a16:creationId xmlns:a16="http://schemas.microsoft.com/office/drawing/2014/main" id="{0BF528BF-97B4-49B7-9EF7-D687DE046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0" y="-50800"/>
            <a:ext cx="8382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latin typeface="Times New Roman" panose="02020603050405020304" pitchFamily="18" charset="0"/>
              </a:rPr>
              <a:t>switch</a:t>
            </a:r>
          </a:p>
        </p:txBody>
      </p:sp>
      <p:sp>
        <p:nvSpPr>
          <p:cNvPr id="209928" name="Text Box 12">
            <a:extLst>
              <a:ext uri="{FF2B5EF4-FFF2-40B4-BE49-F238E27FC236}">
                <a16:creationId xmlns:a16="http://schemas.microsoft.com/office/drawing/2014/main" id="{53F710C2-316D-4F5C-8026-02692E2CC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9475" y="2370138"/>
            <a:ext cx="7000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209929" name="Text Box 16">
            <a:extLst>
              <a:ext uri="{FF2B5EF4-FFF2-40B4-BE49-F238E27FC236}">
                <a16:creationId xmlns:a16="http://schemas.microsoft.com/office/drawing/2014/main" id="{D326CDF7-EFE1-4BD2-B2DA-44BAF9B5E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263" y="966788"/>
            <a:ext cx="10509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latin typeface="Times New Roman" panose="02020603050405020304" pitchFamily="18" charset="0"/>
              </a:rPr>
              <a:t>case V</a:t>
            </a:r>
            <a:r>
              <a:rPr lang="en-US" altLang="zh-CN" sz="12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1200" b="1">
                <a:latin typeface="Times New Roman" panose="02020603050405020304" pitchFamily="18" charset="0"/>
              </a:rPr>
              <a:t>: </a:t>
            </a:r>
          </a:p>
        </p:txBody>
      </p:sp>
      <p:sp>
        <p:nvSpPr>
          <p:cNvPr id="209930" name="Text Box 26">
            <a:extLst>
              <a:ext uri="{FF2B5EF4-FFF2-40B4-BE49-F238E27FC236}">
                <a16:creationId xmlns:a16="http://schemas.microsoft.com/office/drawing/2014/main" id="{603D009D-FD92-438F-90C3-46E25FAC2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3481388"/>
            <a:ext cx="13081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200" b="1" i="1" baseline="-300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12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2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9931" name="Text Box 27">
            <a:extLst>
              <a:ext uri="{FF2B5EF4-FFF2-40B4-BE49-F238E27FC236}">
                <a16:creationId xmlns:a16="http://schemas.microsoft.com/office/drawing/2014/main" id="{5821C2FA-2936-4F75-9CF9-B450264C9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1492250"/>
            <a:ext cx="1308100" cy="254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209932" name="Text Box 28">
            <a:extLst>
              <a:ext uri="{FF2B5EF4-FFF2-40B4-BE49-F238E27FC236}">
                <a16:creationId xmlns:a16="http://schemas.microsoft.com/office/drawing/2014/main" id="{20352CC3-C86D-4680-BD2C-BFFDB6502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188" y="3254375"/>
            <a:ext cx="7540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latin typeface="Times New Roman" panose="02020603050405020304" pitchFamily="18" charset="0"/>
              </a:rPr>
              <a:t>default</a:t>
            </a:r>
          </a:p>
        </p:txBody>
      </p:sp>
      <p:sp>
        <p:nvSpPr>
          <p:cNvPr id="209933" name="Text Box 27">
            <a:extLst>
              <a:ext uri="{FF2B5EF4-FFF2-40B4-BE49-F238E27FC236}">
                <a16:creationId xmlns:a16="http://schemas.microsoft.com/office/drawing/2014/main" id="{20A2C85C-40F2-418E-AA77-69360318A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4057650"/>
            <a:ext cx="1308100" cy="9620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800"/>
              </a:lnSpc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  <a:p>
            <a:pPr eaLnBrk="1" hangingPunct="1">
              <a:lnSpc>
                <a:spcPts val="800"/>
              </a:lnSpc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if t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goto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  <a:p>
            <a:pPr eaLnBrk="1" hangingPunct="1">
              <a:lnSpc>
                <a:spcPts val="800"/>
              </a:lnSpc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lnSpc>
                <a:spcPts val="800"/>
              </a:lnSpc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if t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2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goto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2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  <a:p>
            <a:pPr eaLnBrk="1" hangingPunct="1">
              <a:lnSpc>
                <a:spcPts val="800"/>
              </a:lnSpc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goto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2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</a:p>
        </p:txBody>
      </p:sp>
      <p:sp>
        <p:nvSpPr>
          <p:cNvPr id="209934" name="Text Box 27">
            <a:extLst>
              <a:ext uri="{FF2B5EF4-FFF2-40B4-BE49-F238E27FC236}">
                <a16:creationId xmlns:a16="http://schemas.microsoft.com/office/drawing/2014/main" id="{8BF6A025-6A65-4960-B772-2F6769D7C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460375"/>
            <a:ext cx="1308100" cy="254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E.addr</a:t>
            </a:r>
          </a:p>
        </p:txBody>
      </p:sp>
      <p:sp>
        <p:nvSpPr>
          <p:cNvPr id="209935" name="Text Box 6">
            <a:extLst>
              <a:ext uri="{FF2B5EF4-FFF2-40B4-BE49-F238E27FC236}">
                <a16:creationId xmlns:a16="http://schemas.microsoft.com/office/drawing/2014/main" id="{CB72A822-A22A-46D8-81ED-EC5760455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1925638"/>
            <a:ext cx="13081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200" b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12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2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9936" name="Text Box 16">
            <a:extLst>
              <a:ext uri="{FF2B5EF4-FFF2-40B4-BE49-F238E27FC236}">
                <a16:creationId xmlns:a16="http://schemas.microsoft.com/office/drawing/2014/main" id="{316565D7-9555-4CEA-8451-67AD12215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288" y="1695450"/>
            <a:ext cx="10509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latin typeface="Times New Roman" panose="02020603050405020304" pitchFamily="18" charset="0"/>
              </a:rPr>
              <a:t>case V</a:t>
            </a:r>
            <a:r>
              <a:rPr lang="en-US" altLang="zh-CN" sz="1200" b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1200">
                <a:latin typeface="Times New Roman" panose="02020603050405020304" pitchFamily="18" charset="0"/>
              </a:rPr>
              <a:t>: </a:t>
            </a:r>
          </a:p>
        </p:txBody>
      </p:sp>
      <p:sp>
        <p:nvSpPr>
          <p:cNvPr id="209937" name="Text Box 27">
            <a:extLst>
              <a:ext uri="{FF2B5EF4-FFF2-40B4-BE49-F238E27FC236}">
                <a16:creationId xmlns:a16="http://schemas.microsoft.com/office/drawing/2014/main" id="{D5F1E335-E64D-4907-96A8-EE84DCE6F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2227263"/>
            <a:ext cx="1308100" cy="254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209938" name="Text Box 27">
            <a:extLst>
              <a:ext uri="{FF2B5EF4-FFF2-40B4-BE49-F238E27FC236}">
                <a16:creationId xmlns:a16="http://schemas.microsoft.com/office/drawing/2014/main" id="{0232EF8E-6AAB-43AB-8519-22EA02182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755650"/>
            <a:ext cx="1308100" cy="254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 test</a:t>
            </a:r>
            <a:endParaRPr lang="en-US" altLang="zh-CN" sz="1200" b="1" i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9939" name="Text Box 6">
            <a:extLst>
              <a:ext uri="{FF2B5EF4-FFF2-40B4-BE49-F238E27FC236}">
                <a16:creationId xmlns:a16="http://schemas.microsoft.com/office/drawing/2014/main" id="{2C926010-95AF-4B3F-9852-0255B629F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2767013"/>
            <a:ext cx="13081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200" b="1" i="1" baseline="-30000"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2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12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en-US" altLang="zh-CN" sz="1200" b="1" i="1">
                <a:latin typeface="Times New Roman" panose="02020603050405020304" pitchFamily="18" charset="0"/>
                <a:ea typeface="楷体_GB2312" pitchFamily="49" charset="-122"/>
              </a:rPr>
              <a:t>code</a:t>
            </a:r>
            <a:endParaRPr lang="zh-CN" altLang="en-US" sz="12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9940" name="Text Box 16">
            <a:extLst>
              <a:ext uri="{FF2B5EF4-FFF2-40B4-BE49-F238E27FC236}">
                <a16:creationId xmlns:a16="http://schemas.microsoft.com/office/drawing/2014/main" id="{D2CF4711-1032-46CE-8AD3-6CA068C3F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288" y="2535238"/>
            <a:ext cx="10509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latin typeface="Times New Roman" panose="02020603050405020304" pitchFamily="18" charset="0"/>
              </a:rPr>
              <a:t>case V</a:t>
            </a:r>
            <a:r>
              <a:rPr lang="en-US" altLang="zh-CN" sz="1200" b="1" baseline="-30000">
                <a:latin typeface="Times New Roman" panose="02020603050405020304" pitchFamily="18" charset="0"/>
                <a:ea typeface="楷体_GB2312" pitchFamily="49" charset="-122"/>
              </a:rPr>
              <a:t>n-1</a:t>
            </a:r>
            <a:r>
              <a:rPr lang="en-US" altLang="zh-CN" sz="1200" b="1">
                <a:latin typeface="Times New Roman" panose="02020603050405020304" pitchFamily="18" charset="0"/>
              </a:rPr>
              <a:t>: </a:t>
            </a:r>
          </a:p>
        </p:txBody>
      </p:sp>
      <p:sp>
        <p:nvSpPr>
          <p:cNvPr id="209941" name="Text Box 27">
            <a:extLst>
              <a:ext uri="{FF2B5EF4-FFF2-40B4-BE49-F238E27FC236}">
                <a16:creationId xmlns:a16="http://schemas.microsoft.com/office/drawing/2014/main" id="{4D594F8A-C31D-4A14-A388-E8E31ECAF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3052763"/>
            <a:ext cx="1308100" cy="2428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1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1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1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209942" name="Text Box 27">
            <a:extLst>
              <a:ext uri="{FF2B5EF4-FFF2-40B4-BE49-F238E27FC236}">
                <a16:creationId xmlns:a16="http://schemas.microsoft.com/office/drawing/2014/main" id="{466E38D5-379A-417F-8D9D-7C202225E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3767138"/>
            <a:ext cx="1308100" cy="254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209943" name="Text Box 13">
            <a:extLst>
              <a:ext uri="{FF2B5EF4-FFF2-40B4-BE49-F238E27FC236}">
                <a16:creationId xmlns:a16="http://schemas.microsoft.com/office/drawing/2014/main" id="{7FD839F4-1035-4EEC-9DB9-65B39B3F0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4948238"/>
            <a:ext cx="4873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209944" name="Text Box 14">
            <a:extLst>
              <a:ext uri="{FF2B5EF4-FFF2-40B4-BE49-F238E27FC236}">
                <a16:creationId xmlns:a16="http://schemas.microsoft.com/office/drawing/2014/main" id="{36889D45-2607-4EA4-A2F1-D1B55DAB7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713" y="1201738"/>
            <a:ext cx="3238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zh-CN" altLang="en-US" sz="1200" b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9945" name="Text Box 14">
            <a:extLst>
              <a:ext uri="{FF2B5EF4-FFF2-40B4-BE49-F238E27FC236}">
                <a16:creationId xmlns:a16="http://schemas.microsoft.com/office/drawing/2014/main" id="{EC86DC57-AF07-4F35-AC78-3C03C5A09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0488" y="1905000"/>
            <a:ext cx="3238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zh-CN" altLang="en-US" sz="1200" b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9946" name="Text Box 14">
            <a:extLst>
              <a:ext uri="{FF2B5EF4-FFF2-40B4-BE49-F238E27FC236}">
                <a16:creationId xmlns:a16="http://schemas.microsoft.com/office/drawing/2014/main" id="{2B809753-6E3F-4A5D-9563-E34A0910C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75" y="2798763"/>
            <a:ext cx="485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2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zh-CN" altLang="en-US" sz="1200" b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9947" name="Text Box 13">
            <a:extLst>
              <a:ext uri="{FF2B5EF4-FFF2-40B4-BE49-F238E27FC236}">
                <a16:creationId xmlns:a16="http://schemas.microsoft.com/office/drawing/2014/main" id="{2FE74BF5-D483-44F3-AC5D-9FCF49C83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75" y="4013200"/>
            <a:ext cx="4873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test</a:t>
            </a:r>
          </a:p>
        </p:txBody>
      </p:sp>
      <p:sp>
        <p:nvSpPr>
          <p:cNvPr id="209948" name="Text Box 14">
            <a:extLst>
              <a:ext uri="{FF2B5EF4-FFF2-40B4-BE49-F238E27FC236}">
                <a16:creationId xmlns:a16="http://schemas.microsoft.com/office/drawing/2014/main" id="{6F77282D-A77A-4002-BBF7-0B52A52EA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75" y="3470275"/>
            <a:ext cx="485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2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endParaRPr lang="zh-CN" altLang="en-US" sz="1200" b="1" i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9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9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9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9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9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9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9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9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9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9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9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9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9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9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9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9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9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9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9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9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9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95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95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95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95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95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95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95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95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95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495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495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95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956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956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956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495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495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95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495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495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95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495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495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95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495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495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495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956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4956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956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4956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4956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4956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956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4956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4956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5">
            <a:extLst>
              <a:ext uri="{FF2B5EF4-FFF2-40B4-BE49-F238E27FC236}">
                <a16:creationId xmlns:a16="http://schemas.microsoft.com/office/drawing/2014/main" id="{76098ED5-7828-4777-A6C4-78674A8C28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7250" y="919163"/>
            <a:ext cx="3557588" cy="2346325"/>
          </a:xfr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test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: 	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V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	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if t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V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	. . .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	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V</a:t>
            </a:r>
            <a:r>
              <a:rPr lang="en-US" altLang="zh-CN" sz="25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-1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5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n-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	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500" b="1" i="1" baseline="-30000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</a:t>
            </a:r>
            <a:endParaRPr lang="en-US" altLang="zh-CN" sz="2500" b="1" i="1" baseline="-30000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next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:</a:t>
            </a:r>
            <a:r>
              <a:rPr lang="zh-CN" altLang="en-US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14691" name="Rectangle 4">
            <a:extLst>
              <a:ext uri="{FF2B5EF4-FFF2-40B4-BE49-F238E27FC236}">
                <a16:creationId xmlns:a16="http://schemas.microsoft.com/office/drawing/2014/main" id="{59003BF3-DE35-4414-9535-01BF3E5DD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增加一种</a:t>
            </a:r>
            <a:r>
              <a:rPr lang="en-US" altLang="zh-CN" sz="3000" i="1" dirty="0">
                <a:solidFill>
                  <a:schemeClr val="tx1"/>
                </a:solidFill>
                <a:cs typeface="Times New Roman" pitchFamily="18" charset="0"/>
              </a:rPr>
              <a:t>case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</a:p>
        </p:txBody>
      </p:sp>
      <p:sp>
        <p:nvSpPr>
          <p:cNvPr id="114692" name="Rectangle 6">
            <a:extLst>
              <a:ext uri="{FF2B5EF4-FFF2-40B4-BE49-F238E27FC236}">
                <a16:creationId xmlns:a16="http://schemas.microsoft.com/office/drawing/2014/main" id="{21117FB8-F559-4B97-B050-5D9BB6ED13A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29188" y="919163"/>
            <a:ext cx="3214687" cy="2357437"/>
          </a:xfr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test </a:t>
            </a:r>
            <a:r>
              <a:rPr lang="en-US" altLang="zh-CN" sz="25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	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case t  V</a:t>
            </a:r>
            <a:r>
              <a:rPr lang="en-US" altLang="zh-CN" sz="2500" b="1" baseline="-30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     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500" b="1" baseline="-30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endParaRPr lang="en-US" altLang="zh-CN" sz="25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case t  V</a:t>
            </a:r>
            <a:r>
              <a:rPr lang="en-US" altLang="zh-CN" sz="2500" b="1" baseline="-30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500" b="1" baseline="-30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endParaRPr lang="en-US" altLang="zh-CN" sz="25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    . . .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case t  V</a:t>
            </a:r>
            <a:r>
              <a:rPr lang="en-US" altLang="zh-CN" sz="2500" b="1" i="1" baseline="-30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500" b="1" baseline="-30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-1</a:t>
            </a:r>
            <a:r>
              <a:rPr lang="en-US" altLang="zh-CN" sz="25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500" b="1" i="1" baseline="-30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500" b="1" baseline="-30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-1</a:t>
            </a:r>
            <a:endParaRPr lang="en-US" altLang="zh-CN" sz="25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case</a:t>
            </a:r>
            <a:r>
              <a:rPr lang="en-US" altLang="zh-CN" sz="25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   </a:t>
            </a:r>
            <a:r>
              <a:rPr lang="en-US" altLang="zh-CN" sz="2500" b="1" i="1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5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lang="en-US" altLang="zh-CN" sz="2500" b="1" i="1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500" b="1" i="1" baseline="-30000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5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 </a:t>
            </a:r>
            <a:r>
              <a:rPr lang="en-US" altLang="zh-CN" sz="25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 </a:t>
            </a:r>
            <a:endParaRPr lang="zh-CN" altLang="en-US" sz="25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D6FAEB-A56D-4C69-AE2C-4309FD1FD5D2}"/>
              </a:ext>
            </a:extLst>
          </p:cNvPr>
          <p:cNvSpPr/>
          <p:nvPr/>
        </p:nvSpPr>
        <p:spPr>
          <a:xfrm>
            <a:off x="857250" y="3490913"/>
            <a:ext cx="7286625" cy="12239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zh-CN" altLang="en-US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指令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500" b="1" i="1" kern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case t V</a:t>
            </a:r>
            <a:r>
              <a:rPr lang="en-US" altLang="zh-CN" sz="2500" b="1" i="1" kern="0" baseline="-30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500" b="1" kern="0" baseline="-30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500" b="1" i="1" kern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500" b="1" i="1" kern="0" baseline="-30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 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500" b="1" i="1" kern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t</a:t>
            </a:r>
            <a:r>
              <a:rPr lang="en-US" altLang="zh-CN" sz="2500" b="1" kern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500" b="1" i="1" kern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500" b="1" i="1" kern="0" baseline="-30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500" b="1" kern="0" baseline="-30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500" b="1" i="1" kern="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goto</a:t>
            </a:r>
            <a:r>
              <a:rPr lang="en-US" altLang="zh-CN" sz="2500" b="1" kern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500" b="1" i="1" kern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500" b="1" i="1" kern="0" baseline="-30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的含义相同，   但是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case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指令</a:t>
            </a:r>
            <a:r>
              <a:rPr lang="zh-CN" altLang="en-US" sz="25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更加容易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被最终的代码生成器</a:t>
            </a:r>
            <a:r>
              <a:rPr lang="zh-CN" altLang="en-US" sz="25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探测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到，从而对这些指令进行</a:t>
            </a:r>
            <a:r>
              <a:rPr lang="zh-CN" altLang="en-US" sz="25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特殊处理</a:t>
            </a:r>
            <a:endParaRPr lang="en-US" altLang="zh-CN" sz="25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D9EFD20-73A2-4AB1-9A68-C56367E01800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14019" name="矩形 7">
            <a:extLst>
              <a:ext uri="{FF2B5EF4-FFF2-40B4-BE49-F238E27FC236}">
                <a16:creationId xmlns:a16="http://schemas.microsoft.com/office/drawing/2014/main" id="{26E2CF70-E871-41DC-A081-B10CB0EC6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6.1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声明语句的翻译</a:t>
            </a: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6.2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赋值语句的翻译</a:t>
            </a: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6.3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控制语句的翻译</a:t>
            </a: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6.4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回填</a:t>
            </a: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6.5 switch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语句的翻译</a:t>
            </a:r>
          </a:p>
          <a:p>
            <a:pPr>
              <a:lnSpc>
                <a:spcPts val="4800"/>
              </a:lnSpc>
            </a:pPr>
            <a:r>
              <a:rPr lang="en-US" altLang="zh-CN" sz="28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6.6 </a:t>
            </a:r>
            <a:r>
              <a:rPr lang="zh-CN" altLang="en-US" sz="28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过程调用语句的翻译</a:t>
            </a:r>
          </a:p>
        </p:txBody>
      </p:sp>
      <p:pic>
        <p:nvPicPr>
          <p:cNvPr id="214020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90D0EF3B-BE9C-483B-B72D-40BFAADF4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181D9C7-29CD-47E5-AB6C-B7D3B038822E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>
            <a:extLst>
              <a:ext uri="{FF2B5EF4-FFF2-40B4-BE49-F238E27FC236}">
                <a16:creationId xmlns:a16="http://schemas.microsoft.com/office/drawing/2014/main" id="{EA90244F-7170-49B6-A5B8-5242F2B6E9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8838" y="846138"/>
            <a:ext cx="5927725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文法</a:t>
            </a:r>
          </a:p>
          <a:p>
            <a:pPr lvl="1">
              <a:buClrTx/>
              <a:buFont typeface="Wingdings" pitchFamily="2" charset="2"/>
              <a:buChar char="Ø"/>
              <a:defRPr/>
            </a:pP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call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id (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Elist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	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Elist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Elist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	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Elist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E</a:t>
            </a:r>
          </a:p>
          <a:p>
            <a:pPr>
              <a:defRPr/>
            </a:pPr>
            <a:endParaRPr lang="en-US" altLang="zh-CN" sz="2100" dirty="0">
              <a:cs typeface="Times New Roman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BF4E5A4C-C5FA-42A8-91EB-34C91CF70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6.6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过程调用的翻译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>
            <a:extLst>
              <a:ext uri="{FF2B5EF4-FFF2-40B4-BE49-F238E27FC236}">
                <a16:creationId xmlns:a16="http://schemas.microsoft.com/office/drawing/2014/main" id="{B8BE5933-DAEB-4AAB-A2D8-0CF53DFB5E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过程调用语句的代码结构</a:t>
            </a:r>
            <a:endParaRPr kumimoji="1"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4660" name="Text Box 6">
            <a:extLst>
              <a:ext uri="{FF2B5EF4-FFF2-40B4-BE49-F238E27FC236}">
                <a16:creationId xmlns:a16="http://schemas.microsoft.com/office/drawing/2014/main" id="{D4866DC6-6D30-47E4-A642-A9FB0FBDC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1057275"/>
            <a:ext cx="17653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54661" name="Text Box 11">
            <a:extLst>
              <a:ext uri="{FF2B5EF4-FFF2-40B4-BE49-F238E27FC236}">
                <a16:creationId xmlns:a16="http://schemas.microsoft.com/office/drawing/2014/main" id="{43C2DC8D-B161-48D9-9854-74D0716A4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1988" y="700088"/>
            <a:ext cx="5842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id (</a:t>
            </a:r>
          </a:p>
        </p:txBody>
      </p:sp>
      <p:sp>
        <p:nvSpPr>
          <p:cNvPr id="454663" name="Text Box 28">
            <a:extLst>
              <a:ext uri="{FF2B5EF4-FFF2-40B4-BE49-F238E27FC236}">
                <a16:creationId xmlns:a16="http://schemas.microsoft.com/office/drawing/2014/main" id="{739CC57F-ABF6-4230-99AD-03F1D8E9D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3076575"/>
            <a:ext cx="363537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54665" name="Text Box 6">
            <a:extLst>
              <a:ext uri="{FF2B5EF4-FFF2-40B4-BE49-F238E27FC236}">
                <a16:creationId xmlns:a16="http://schemas.microsoft.com/office/drawing/2014/main" id="{978C5E31-30C1-4AF9-9BA0-BF2FE3254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1635125"/>
            <a:ext cx="1765300" cy="37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54666" name="Text Box 16">
            <a:extLst>
              <a:ext uri="{FF2B5EF4-FFF2-40B4-BE49-F238E27FC236}">
                <a16:creationId xmlns:a16="http://schemas.microsoft.com/office/drawing/2014/main" id="{3EEE0BCA-93FE-41C8-B02B-6F36F23E1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450" y="1276350"/>
            <a:ext cx="65563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54667" name="Text Box 6">
            <a:extLst>
              <a:ext uri="{FF2B5EF4-FFF2-40B4-BE49-F238E27FC236}">
                <a16:creationId xmlns:a16="http://schemas.microsoft.com/office/drawing/2014/main" id="{A0260834-B862-449E-8A31-610760274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716213"/>
            <a:ext cx="17653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i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8121" name="Text Box 3">
            <a:extLst>
              <a:ext uri="{FF2B5EF4-FFF2-40B4-BE49-F238E27FC236}">
                <a16:creationId xmlns:a16="http://schemas.microsoft.com/office/drawing/2014/main" id="{064B1236-4C1E-4641-A6E5-8F1688D62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785813"/>
            <a:ext cx="372586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id(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…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id="{C4D10DBD-F1FF-4DFE-9ADE-F2B1EA7A4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1058863"/>
            <a:ext cx="1792288" cy="37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" name="Text Box 11">
            <a:extLst>
              <a:ext uri="{FF2B5EF4-FFF2-40B4-BE49-F238E27FC236}">
                <a16:creationId xmlns:a16="http://schemas.microsoft.com/office/drawing/2014/main" id="{AFACC555-34C6-4B21-8C01-3FAE25937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700088"/>
            <a:ext cx="5715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id (</a:t>
            </a:r>
          </a:p>
        </p:txBody>
      </p:sp>
      <p:sp>
        <p:nvSpPr>
          <p:cNvPr id="40" name="Text Box 12">
            <a:extLst>
              <a:ext uri="{FF2B5EF4-FFF2-40B4-BE49-F238E27FC236}">
                <a16:creationId xmlns:a16="http://schemas.microsoft.com/office/drawing/2014/main" id="{2F527AAE-4E5D-4392-AE87-829B1844C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2947988"/>
            <a:ext cx="492125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</a:p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1131DD03-6160-48F4-B6CB-C3959CD21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100" y="4349750"/>
            <a:ext cx="3556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2" name="Text Box 27">
            <a:extLst>
              <a:ext uri="{FF2B5EF4-FFF2-40B4-BE49-F238E27FC236}">
                <a16:creationId xmlns:a16="http://schemas.microsoft.com/office/drawing/2014/main" id="{11EBE8EC-8CBF-4646-BD36-087420BA2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4732338"/>
            <a:ext cx="1792288" cy="37623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call </a:t>
            </a:r>
            <a:r>
              <a:rPr lang="en-US" altLang="zh-CN" sz="20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id</a:t>
            </a: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.addr</a:t>
            </a:r>
            <a:r>
              <a:rPr lang="en-US" altLang="zh-CN" sz="20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0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000" b="1" baseline="-30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3" name="Text Box 6">
            <a:extLst>
              <a:ext uri="{FF2B5EF4-FFF2-40B4-BE49-F238E27FC236}">
                <a16:creationId xmlns:a16="http://schemas.microsoft.com/office/drawing/2014/main" id="{CA99B0F7-2D5F-4AF5-A294-5A35DBB92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2066925"/>
            <a:ext cx="1792288" cy="37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" name="Text Box 16">
            <a:extLst>
              <a:ext uri="{FF2B5EF4-FFF2-40B4-BE49-F238E27FC236}">
                <a16:creationId xmlns:a16="http://schemas.microsoft.com/office/drawing/2014/main" id="{F4CE6B08-7014-4CD9-94DC-C20EE0FCB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1708150"/>
            <a:ext cx="6413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</p:txBody>
      </p:sp>
      <p:sp>
        <p:nvSpPr>
          <p:cNvPr id="45" name="Text Box 6">
            <a:extLst>
              <a:ext uri="{FF2B5EF4-FFF2-40B4-BE49-F238E27FC236}">
                <a16:creationId xmlns:a16="http://schemas.microsoft.com/office/drawing/2014/main" id="{A080A813-FE6C-476E-9808-110E1E42F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579813"/>
            <a:ext cx="1792288" cy="37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i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" name="Text Box 27">
            <a:extLst>
              <a:ext uri="{FF2B5EF4-FFF2-40B4-BE49-F238E27FC236}">
                <a16:creationId xmlns:a16="http://schemas.microsoft.com/office/drawing/2014/main" id="{DFA69431-A9F1-46F4-A157-F840C0431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1492250"/>
            <a:ext cx="1792288" cy="3762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param</a:t>
            </a:r>
            <a:r>
              <a:rPr lang="en-US" altLang="zh-CN" sz="20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.addr</a:t>
            </a:r>
          </a:p>
        </p:txBody>
      </p:sp>
      <p:sp>
        <p:nvSpPr>
          <p:cNvPr id="48" name="Text Box 27">
            <a:extLst>
              <a:ext uri="{FF2B5EF4-FFF2-40B4-BE49-F238E27FC236}">
                <a16:creationId xmlns:a16="http://schemas.microsoft.com/office/drawing/2014/main" id="{72A7827B-B653-4C24-A550-C03469BA9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2527300"/>
            <a:ext cx="1792288" cy="3762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param</a:t>
            </a:r>
            <a:r>
              <a:rPr lang="en-US" altLang="zh-CN" sz="20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.addr</a:t>
            </a:r>
          </a:p>
        </p:txBody>
      </p:sp>
      <p:sp>
        <p:nvSpPr>
          <p:cNvPr id="49" name="Text Box 27">
            <a:extLst>
              <a:ext uri="{FF2B5EF4-FFF2-40B4-BE49-F238E27FC236}">
                <a16:creationId xmlns:a16="http://schemas.microsoft.com/office/drawing/2014/main" id="{2D353757-2CF9-4BC1-A800-FA5131A50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4011613"/>
            <a:ext cx="1792288" cy="3778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param</a:t>
            </a:r>
            <a:r>
              <a:rPr lang="en-US" altLang="zh-CN" sz="20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i="1" baseline="-30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.addr</a:t>
            </a:r>
          </a:p>
        </p:txBody>
      </p:sp>
      <p:sp>
        <p:nvSpPr>
          <p:cNvPr id="28" name="Text Box 12">
            <a:extLst>
              <a:ext uri="{FF2B5EF4-FFF2-40B4-BE49-F238E27FC236}">
                <a16:creationId xmlns:a16="http://schemas.microsoft.com/office/drawing/2014/main" id="{106052F6-459F-47EE-BEFC-654C52511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038" y="2066925"/>
            <a:ext cx="4937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</a:p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7DA083-E00F-44B7-B651-E49A36C6D2E5}"/>
              </a:ext>
            </a:extLst>
          </p:cNvPr>
          <p:cNvSpPr/>
          <p:nvPr/>
        </p:nvSpPr>
        <p:spPr>
          <a:xfrm>
            <a:off x="6443663" y="3505200"/>
            <a:ext cx="1765300" cy="160337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param E</a:t>
            </a:r>
            <a:r>
              <a:rPr lang="en-US" altLang="zh-CN" sz="2000" b="1" baseline="-30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.addr</a:t>
            </a:r>
          </a:p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param</a:t>
            </a: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b="1" baseline="-30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.addr</a:t>
            </a:r>
          </a:p>
          <a:p>
            <a:pPr algn="ctr" eaLnBrk="1" hangingPunct="1">
              <a:lnSpc>
                <a:spcPts val="1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</a:p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param</a:t>
            </a: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solidFill>
                  <a:srgbClr val="008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b="1" i="1" baseline="-30000" dirty="0" err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000" b="1" i="1" dirty="0" err="1">
                <a:solidFill>
                  <a:srgbClr val="0080FF"/>
                </a:solidFill>
                <a:latin typeface="Times New Roman" panose="02020603050405020304" pitchFamily="18" charset="0"/>
              </a:rPr>
              <a:t>.addr</a:t>
            </a:r>
            <a:endParaRPr lang="en-US" altLang="zh-CN" sz="2000" b="1" i="1" dirty="0">
              <a:solidFill>
                <a:srgbClr val="008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call </a:t>
            </a:r>
            <a:r>
              <a:rPr lang="en-US" altLang="zh-CN" sz="2000" b="1" dirty="0" err="1">
                <a:solidFill>
                  <a:srgbClr val="0080FF"/>
                </a:solidFill>
                <a:latin typeface="Times New Roman" panose="02020603050405020304" pitchFamily="18" charset="0"/>
              </a:rPr>
              <a:t>id</a:t>
            </a:r>
            <a:r>
              <a:rPr lang="en-US" altLang="zh-CN" sz="2000" b="1" i="1" dirty="0" err="1">
                <a:solidFill>
                  <a:srgbClr val="0080FF"/>
                </a:solidFill>
                <a:latin typeface="Times New Roman" panose="02020603050405020304" pitchFamily="18" charset="0"/>
              </a:rPr>
              <a:t>.addr</a:t>
            </a: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54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54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54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54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0" grpId="0" animBg="1"/>
      <p:bldP spid="454661" grpId="0"/>
      <p:bldP spid="454663" grpId="0"/>
      <p:bldP spid="454665" grpId="0" animBg="1"/>
      <p:bldP spid="454666" grpId="0"/>
      <p:bldP spid="454667" grpId="0" animBg="1"/>
      <p:bldP spid="38" grpId="0" animBg="1"/>
      <p:bldP spid="38" grpId="1" animBg="1"/>
      <p:bldP spid="39" grpId="0"/>
      <p:bldP spid="39" grpId="1"/>
      <p:bldP spid="40" grpId="0"/>
      <p:bldP spid="40" grpId="1"/>
      <p:bldP spid="41" grpId="0"/>
      <p:bldP spid="41" grpId="1"/>
      <p:bldP spid="42" grpId="0" animBg="1"/>
      <p:bldP spid="42" grpId="1" animBg="1"/>
      <p:bldP spid="43" grpId="0" animBg="1"/>
      <p:bldP spid="43" grpId="1" animBg="1"/>
      <p:bldP spid="44" grpId="0"/>
      <p:bldP spid="44" grpId="1"/>
      <p:bldP spid="45" grpId="0" animBg="1"/>
      <p:bldP spid="45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28" grpId="0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>
            <a:extLst>
              <a:ext uri="{FF2B5EF4-FFF2-40B4-BE49-F238E27FC236}">
                <a16:creationId xmlns:a16="http://schemas.microsoft.com/office/drawing/2014/main" id="{7F0BE8C5-A593-496A-A4FF-0A35C9C49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过程调用语句的代码结构</a:t>
            </a:r>
            <a:endParaRPr kumimoji="1"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8125" name="Text Box 3">
            <a:extLst>
              <a:ext uri="{FF2B5EF4-FFF2-40B4-BE49-F238E27FC236}">
                <a16:creationId xmlns:a16="http://schemas.microsoft.com/office/drawing/2014/main" id="{18519C7B-5CD7-4037-B2C3-D18819A4C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785813"/>
            <a:ext cx="372586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id(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…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6A9DBFD-E59A-47FE-88F7-F16E443FBA86}"/>
              </a:ext>
            </a:extLst>
          </p:cNvPr>
          <p:cNvGrpSpPr>
            <a:grpSpLocks/>
          </p:cNvGrpSpPr>
          <p:nvPr/>
        </p:nvGrpSpPr>
        <p:grpSpPr bwMode="auto">
          <a:xfrm>
            <a:off x="682625" y="3579813"/>
            <a:ext cx="5689600" cy="1493837"/>
            <a:chOff x="611188" y="3579862"/>
            <a:chExt cx="5689004" cy="1493788"/>
          </a:xfrm>
        </p:grpSpPr>
        <p:sp>
          <p:nvSpPr>
            <p:cNvPr id="220173" name="AutoShape 6">
              <a:extLst>
                <a:ext uri="{FF2B5EF4-FFF2-40B4-BE49-F238E27FC236}">
                  <a16:creationId xmlns:a16="http://schemas.microsoft.com/office/drawing/2014/main" id="{E7AA1C1F-BC3F-4076-91D8-D00C91417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2200" y="3579862"/>
              <a:ext cx="127992" cy="1080120"/>
            </a:xfrm>
            <a:prstGeom prst="leftBrace">
              <a:avLst>
                <a:gd name="adj1" fmla="val 5415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0174" name="Line 7">
              <a:extLst>
                <a:ext uri="{FF2B5EF4-FFF2-40B4-BE49-F238E27FC236}">
                  <a16:creationId xmlns:a16="http://schemas.microsoft.com/office/drawing/2014/main" id="{CAE2AD78-6C04-458B-A7B7-75F7672847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7650" y="4000500"/>
              <a:ext cx="815975" cy="8397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1B7E3DFC-BED0-44F2-BE72-A61FD234D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188" y="4389460"/>
              <a:ext cx="4888988" cy="6841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lIns="68580" tIns="34290" rIns="68580" bIns="342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000" b="1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需要一个队列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zh-CN" altLang="en-US" sz="2000" b="1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存放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kumimoji="1" lang="en-US" altLang="zh-CN" sz="2000" b="1" baseline="-25000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.addr</a:t>
              </a:r>
              <a:r>
                <a:rPr kumimoji="1"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、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kumimoji="1" lang="en-US" altLang="zh-CN" sz="2000" b="1" baseline="-25000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.addr</a:t>
              </a:r>
              <a:r>
                <a:rPr kumimoji="1"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kumimoji="1"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kumimoji="1" lang="en-US" altLang="zh-CN" sz="2000" b="1" i="1" baseline="-25000" dirty="0" err="1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.addr</a:t>
              </a:r>
              <a:r>
                <a:rPr kumimoji="1" lang="zh-CN" altLang="en-US" sz="2000" b="1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，以生成</a:t>
              </a:r>
            </a:p>
          </p:txBody>
        </p:sp>
      </p:grpSp>
      <p:sp>
        <p:nvSpPr>
          <p:cNvPr id="220165" name="Text Box 6">
            <a:extLst>
              <a:ext uri="{FF2B5EF4-FFF2-40B4-BE49-F238E27FC236}">
                <a16:creationId xmlns:a16="http://schemas.microsoft.com/office/drawing/2014/main" id="{D1F61DF9-B2A8-4B6A-84F3-7C712E117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1057275"/>
            <a:ext cx="17653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0166" name="Text Box 11">
            <a:extLst>
              <a:ext uri="{FF2B5EF4-FFF2-40B4-BE49-F238E27FC236}">
                <a16:creationId xmlns:a16="http://schemas.microsoft.com/office/drawing/2014/main" id="{95746580-AC73-437C-9B47-E5BE9FBDD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1988" y="700088"/>
            <a:ext cx="5842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id (</a:t>
            </a:r>
          </a:p>
        </p:txBody>
      </p:sp>
      <p:sp>
        <p:nvSpPr>
          <p:cNvPr id="220167" name="Text Box 28">
            <a:extLst>
              <a:ext uri="{FF2B5EF4-FFF2-40B4-BE49-F238E27FC236}">
                <a16:creationId xmlns:a16="http://schemas.microsoft.com/office/drawing/2014/main" id="{948FF16F-365D-46F4-A0ED-DE035B69A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3076575"/>
            <a:ext cx="363537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20168" name="Text Box 6">
            <a:extLst>
              <a:ext uri="{FF2B5EF4-FFF2-40B4-BE49-F238E27FC236}">
                <a16:creationId xmlns:a16="http://schemas.microsoft.com/office/drawing/2014/main" id="{0D435AEA-5683-4417-968D-84F0066EC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1635125"/>
            <a:ext cx="1765300" cy="37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0169" name="Text Box 16">
            <a:extLst>
              <a:ext uri="{FF2B5EF4-FFF2-40B4-BE49-F238E27FC236}">
                <a16:creationId xmlns:a16="http://schemas.microsoft.com/office/drawing/2014/main" id="{5D2607CC-CF88-4588-8A1E-B5D94F559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450" y="1276350"/>
            <a:ext cx="65563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20170" name="Text Box 6">
            <a:extLst>
              <a:ext uri="{FF2B5EF4-FFF2-40B4-BE49-F238E27FC236}">
                <a16:creationId xmlns:a16="http://schemas.microsoft.com/office/drawing/2014/main" id="{2CEAE769-529A-417D-B306-DAE33F001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716213"/>
            <a:ext cx="17653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i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0171" name="Text Box 12">
            <a:extLst>
              <a:ext uri="{FF2B5EF4-FFF2-40B4-BE49-F238E27FC236}">
                <a16:creationId xmlns:a16="http://schemas.microsoft.com/office/drawing/2014/main" id="{169D3F77-F966-4562-94C7-AE71F28C7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038" y="2066925"/>
            <a:ext cx="4937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</a:p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BB41D19-9EBD-40D1-B667-0DDAF5E7B9A7}"/>
              </a:ext>
            </a:extLst>
          </p:cNvPr>
          <p:cNvSpPr/>
          <p:nvPr/>
        </p:nvSpPr>
        <p:spPr>
          <a:xfrm>
            <a:off x="6443663" y="3505200"/>
            <a:ext cx="1765300" cy="160337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param E</a:t>
            </a:r>
            <a:r>
              <a:rPr lang="en-US" altLang="zh-CN" sz="2000" b="1" baseline="-30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.addr</a:t>
            </a:r>
          </a:p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param</a:t>
            </a: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b="1" baseline="-30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.addr</a:t>
            </a:r>
          </a:p>
          <a:p>
            <a:pPr algn="ctr" eaLnBrk="1" hangingPunct="1">
              <a:lnSpc>
                <a:spcPts val="1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</a:p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param</a:t>
            </a: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solidFill>
                  <a:srgbClr val="008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b="1" i="1" baseline="-30000" dirty="0" err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000" b="1" i="1" dirty="0" err="1">
                <a:solidFill>
                  <a:srgbClr val="0080FF"/>
                </a:solidFill>
                <a:latin typeface="Times New Roman" panose="02020603050405020304" pitchFamily="18" charset="0"/>
              </a:rPr>
              <a:t>.addr</a:t>
            </a:r>
            <a:endParaRPr lang="en-US" altLang="zh-CN" sz="2000" b="1" i="1" dirty="0">
              <a:solidFill>
                <a:srgbClr val="008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call </a:t>
            </a:r>
            <a:r>
              <a:rPr lang="en-US" altLang="zh-CN" sz="2000" b="1" dirty="0" err="1">
                <a:solidFill>
                  <a:srgbClr val="0080FF"/>
                </a:solidFill>
                <a:latin typeface="Times New Roman" panose="02020603050405020304" pitchFamily="18" charset="0"/>
              </a:rPr>
              <a:t>id</a:t>
            </a:r>
            <a:r>
              <a:rPr lang="en-US" altLang="zh-CN" sz="2000" b="1" i="1" dirty="0" err="1">
                <a:solidFill>
                  <a:srgbClr val="0080FF"/>
                </a:solidFill>
                <a:latin typeface="Times New Roman" panose="02020603050405020304" pitchFamily="18" charset="0"/>
              </a:rPr>
              <a:t>.addr</a:t>
            </a: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8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2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28677</TotalTime>
  <Words>14271</Words>
  <Application>Microsoft Office PowerPoint</Application>
  <PresentationFormat>全屏显示(16:9)</PresentationFormat>
  <Paragraphs>2337</Paragraphs>
  <Slides>111</Slides>
  <Notes>106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111</vt:i4>
      </vt:variant>
    </vt:vector>
  </HeadingPairs>
  <TitlesOfParts>
    <vt:vector size="128" baseType="lpstr">
      <vt:lpstr>华文楷体</vt:lpstr>
      <vt:lpstr>楷体</vt:lpstr>
      <vt:lpstr>楷体_GB2312</vt:lpstr>
      <vt:lpstr>宋体</vt:lpstr>
      <vt:lpstr>微软雅黑</vt:lpstr>
      <vt:lpstr>Arial</vt:lpstr>
      <vt:lpstr>Calibri</vt:lpstr>
      <vt:lpstr>Candara</vt:lpstr>
      <vt:lpstr>Symbol</vt:lpstr>
      <vt:lpstr>Tahoma</vt:lpstr>
      <vt:lpstr>Times New Roman</vt:lpstr>
      <vt:lpstr>Wingdings</vt:lpstr>
      <vt:lpstr>1_波形</vt:lpstr>
      <vt:lpstr>4_波形</vt:lpstr>
      <vt:lpstr>2_波形</vt:lpstr>
      <vt:lpstr>3_波形</vt:lpstr>
      <vt:lpstr>波形</vt:lpstr>
      <vt:lpstr>PowerPoint 演示文稿</vt:lpstr>
      <vt:lpstr>PowerPoint 演示文稿</vt:lpstr>
      <vt:lpstr>6.1 声明语句的翻译</vt:lpstr>
      <vt:lpstr>类型表达式 (Type Expressions)</vt:lpstr>
      <vt:lpstr>类型表达式 (Type Expressions)</vt:lpstr>
      <vt:lpstr>类型表达式 (Type Expressions)</vt:lpstr>
      <vt:lpstr>类型表达式 (Type Expressions)</vt:lpstr>
      <vt:lpstr>类型表达式 (Type Expressions)</vt:lpstr>
      <vt:lpstr>类型表达式 (Type Expressions)</vt:lpstr>
      <vt:lpstr>例</vt:lpstr>
      <vt:lpstr>局部变量的存储分配</vt:lpstr>
      <vt:lpstr>变量声明语句的SDT</vt:lpstr>
      <vt:lpstr>例： “real x; int i;”的语法制导翻译</vt:lpstr>
      <vt:lpstr>数组类型表达式的语法制导翻译</vt:lpstr>
      <vt:lpstr>例：数组类型表达式“int[2][3]”的语法制导翻译</vt:lpstr>
      <vt:lpstr>PowerPoint 演示文稿</vt:lpstr>
      <vt:lpstr>6.2 赋值语句的翻译</vt:lpstr>
      <vt:lpstr>6.2.1 简单赋值语句的翻译</vt:lpstr>
      <vt:lpstr>赋值语句的SDT</vt:lpstr>
      <vt:lpstr>增量翻译 (Incremental Translation)</vt:lpstr>
      <vt:lpstr>例</vt:lpstr>
      <vt:lpstr>例</vt:lpstr>
      <vt:lpstr>例</vt:lpstr>
      <vt:lpstr>例</vt:lpstr>
      <vt:lpstr>例</vt:lpstr>
      <vt:lpstr>例</vt:lpstr>
      <vt:lpstr>例</vt:lpstr>
      <vt:lpstr>例</vt:lpstr>
      <vt:lpstr>6.2.2 数组引用的翻译</vt:lpstr>
      <vt:lpstr>数组元素寻址 (Addressing Array Elements )</vt:lpstr>
      <vt:lpstr>例</vt:lpstr>
      <vt:lpstr>带有数组引用的赋值语句的翻译</vt:lpstr>
      <vt:lpstr>带有数组引用的赋值语句的翻译</vt:lpstr>
      <vt:lpstr>数组元素寻址的SDT</vt:lpstr>
      <vt:lpstr>数组元素寻址的SDT</vt:lpstr>
      <vt:lpstr>PowerPoint 演示文稿</vt:lpstr>
      <vt:lpstr>6.3 控制语句的翻译</vt:lpstr>
      <vt:lpstr>控制流语句的代码结构</vt:lpstr>
      <vt:lpstr>控制流语句的SDT</vt:lpstr>
      <vt:lpstr>if-then-else语句的SDT</vt:lpstr>
      <vt:lpstr>if-then语句的SDT</vt:lpstr>
      <vt:lpstr>while-do语句的SDT</vt:lpstr>
      <vt:lpstr>布尔表达式的翻译</vt:lpstr>
      <vt:lpstr>PowerPoint 演示文稿</vt:lpstr>
      <vt:lpstr>布尔表达式的SDT</vt:lpstr>
      <vt:lpstr>B → B1 or B2  的SDT</vt:lpstr>
      <vt:lpstr>PowerPoint 演示文稿</vt:lpstr>
      <vt:lpstr>控制流语句的SDT</vt:lpstr>
      <vt:lpstr>SDT的通用实现方法</vt:lpstr>
      <vt:lpstr>控制流语句的SDT</vt:lpstr>
      <vt:lpstr>例</vt:lpstr>
      <vt:lpstr>例</vt:lpstr>
      <vt:lpstr>例</vt:lpstr>
      <vt:lpstr>例</vt:lpstr>
      <vt:lpstr>语句“while a&lt;b do if c&lt;d then x=y+z  else x=y-z”的三地址代码</vt:lpstr>
      <vt:lpstr>PowerPoint 演示文稿</vt:lpstr>
      <vt:lpstr>PowerPoint 演示文稿</vt:lpstr>
      <vt:lpstr>修改if-then语句的SDT</vt:lpstr>
      <vt:lpstr>修改B → E1 relop E2的SDT</vt:lpstr>
      <vt:lpstr>修改B → B1 or B2  的SDT</vt:lpstr>
      <vt:lpstr>PowerPoint 演示文稿</vt:lpstr>
      <vt:lpstr>例</vt:lpstr>
      <vt:lpstr>例</vt:lpstr>
      <vt:lpstr>例</vt:lpstr>
      <vt:lpstr>避免生成冗余的goto指令</vt:lpstr>
      <vt:lpstr>PowerPoint 演示文稿</vt:lpstr>
      <vt:lpstr>6.4 回填 (Backpatching)</vt:lpstr>
      <vt:lpstr>非终结符B的综合属性</vt:lpstr>
      <vt:lpstr>函数</vt:lpstr>
      <vt:lpstr>布尔表达式的回填</vt:lpstr>
      <vt:lpstr>布尔表达式的回填</vt:lpstr>
      <vt:lpstr>布尔表达式的回填</vt:lpstr>
      <vt:lpstr>布尔表达式的回填</vt:lpstr>
      <vt:lpstr>布尔表达式的回填</vt:lpstr>
      <vt:lpstr>B  B1 or B2</vt:lpstr>
      <vt:lpstr>B  B1 and B2</vt:lpstr>
      <vt:lpstr>例</vt:lpstr>
      <vt:lpstr>例</vt:lpstr>
      <vt:lpstr>例</vt:lpstr>
      <vt:lpstr>例</vt:lpstr>
      <vt:lpstr>控制流语句的回填</vt:lpstr>
      <vt:lpstr>S  if B then S1</vt:lpstr>
      <vt:lpstr>S  if B then S1 else S2</vt:lpstr>
      <vt:lpstr>S  while B do S1</vt:lpstr>
      <vt:lpstr>S  S1 S2</vt:lpstr>
      <vt:lpstr>PowerPoint 演示文稿</vt:lpstr>
      <vt:lpstr>例</vt:lpstr>
      <vt:lpstr>PowerPoint 演示文稿</vt:lpstr>
      <vt:lpstr>while a&lt;b do if c&lt;5 then while x&gt;y do z=x+1; else x=y;</vt:lpstr>
      <vt:lpstr>PowerPoint 演示文稿</vt:lpstr>
      <vt:lpstr>6.5 switch语句的翻译</vt:lpstr>
      <vt:lpstr>6.5 switch语句的翻译</vt:lpstr>
      <vt:lpstr>switch语句的另一种翻译</vt:lpstr>
      <vt:lpstr>switch语句的另一种翻译</vt:lpstr>
      <vt:lpstr>增加一种case指令</vt:lpstr>
      <vt:lpstr>PowerPoint 演示文稿</vt:lpstr>
      <vt:lpstr>6.6 过程调用的翻译</vt:lpstr>
      <vt:lpstr>过程调用语句的代码结构</vt:lpstr>
      <vt:lpstr>过程调用语句的代码结构</vt:lpstr>
      <vt:lpstr>过程调用语句的SDD</vt:lpstr>
      <vt:lpstr>例：翻译以下语句f ( b*c-1, x+y, x, y )</vt:lpstr>
      <vt:lpstr>语义分析中的错误检测</vt:lpstr>
      <vt:lpstr>语义分析中的错误检测</vt:lpstr>
      <vt:lpstr>语义分析中的错误检测</vt:lpstr>
      <vt:lpstr>语义分析中的错误检测</vt:lpstr>
      <vt:lpstr>语义分析中的错误检测</vt:lpstr>
      <vt:lpstr>语义分析中的错误检测</vt:lpstr>
      <vt:lpstr>语义分析中的错误检测</vt:lpstr>
      <vt:lpstr>语义分析中的错误检测</vt:lpstr>
      <vt:lpstr>本章小结</vt:lpstr>
      <vt:lpstr>PowerPoint 演示文稿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jsx</dc:creator>
  <cp:lastModifiedBy>石 卓凡</cp:lastModifiedBy>
  <cp:revision>1533</cp:revision>
  <cp:lastPrinted>2020-04-18T08:32:15Z</cp:lastPrinted>
  <dcterms:created xsi:type="dcterms:W3CDTF">2003-07-09T14:46:46Z</dcterms:created>
  <dcterms:modified xsi:type="dcterms:W3CDTF">2023-05-10T01:59:55Z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