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bel" panose="02000506030000020004" pitchFamily="2" charset="0"/>
      <p:regular r:id="rId31"/>
    </p:embeddedFont>
    <p:embeddedFont>
      <p:font typeface="Bahiana" pitchFamily="2" charset="0"/>
      <p:regular r:id="rId32"/>
      <p:bold r:id="rId33"/>
    </p:embeddedFont>
    <p:embeddedFont>
      <p:font typeface="Fira Sans Extra Condensed Medium" panose="020B0603050000020004" pitchFamily="34" charset="0"/>
      <p:regular r:id="rId32"/>
      <p:bold r:id="rId32"/>
      <p:italic r:id="rId34"/>
      <p:boldItalic r:id="rId34"/>
    </p:embeddedFont>
    <p:embeddedFont>
      <p:font typeface="Hepta Slab Medium" pitchFamily="2" charset="0"/>
      <p:regular r:id="rId34"/>
      <p:bold r:id="rId34"/>
    </p:embeddedFont>
    <p:embeddedFont>
      <p:font typeface="Hepta Slab SemiBold" pitchFamily="2" charset="0"/>
      <p:regular r:id="rId34"/>
      <p:bold r:id="rId34"/>
    </p:embeddedFont>
    <p:embeddedFont>
      <p:font typeface="Oswald SemiBold" panose="020F0502020204030204" pitchFamily="34" charset="0"/>
      <p:regular r:id="rId35"/>
      <p:bold r:id="rId36"/>
    </p:embeddedFont>
    <p:embeddedFont>
      <p:font typeface="Sansita" panose="03060502030602020506" pitchFamily="66" charset="0"/>
      <p:regular r:id="rId34"/>
      <p:bold r:id="rId34"/>
      <p:italic r:id="rId34"/>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8"/>
    <p:restoredTop sz="95574"/>
  </p:normalViewPr>
  <p:slideViewPr>
    <p:cSldViewPr snapToGrid="0">
      <p:cViewPr varScale="1">
        <p:scale>
          <a:sx n="110" d="100"/>
          <a:sy n="110" d="100"/>
        </p:scale>
        <p:origin x="192" y="568"/>
      </p:cViewPr>
      <p:guideLst>
        <p:guide pos="2880"/>
        <p:guide orient="horz" pos="1620"/>
      </p:guideLst>
    </p:cSldViewPr>
  </p:slideViewPr>
  <p:outlineViewPr>
    <p:cViewPr>
      <p:scale>
        <a:sx n="33" d="100"/>
        <a:sy n="33" d="100"/>
      </p:scale>
      <p:origin x="0" y="-2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twitter.com/kitsune_yk"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それでは、プレゼンを始めさせていただきます！よろしくお願いします！</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5c1d80c763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5c1d80c76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続いて、エンジニアとして実現したいことを2つ紹介します。</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1つ目は、ユーザの本質的なニーズに応えたサービスを提供したいという考えがあります。</a:t>
            </a:r>
            <a:endParaRPr/>
          </a:p>
          <a:p>
            <a:pPr marL="0" lvl="0" indent="0" algn="l" rtl="0">
              <a:spcBef>
                <a:spcPts val="0"/>
              </a:spcBef>
              <a:spcAft>
                <a:spcPts val="0"/>
              </a:spcAft>
              <a:buNone/>
            </a:pPr>
            <a:r>
              <a:rPr lang="en"/>
              <a:t>具体的には、</a:t>
            </a:r>
            <a:endParaRPr/>
          </a:p>
          <a:p>
            <a:pPr marL="457200" lvl="0" indent="-298450" algn="l" rtl="0">
              <a:spcBef>
                <a:spcPts val="0"/>
              </a:spcBef>
              <a:spcAft>
                <a:spcPts val="0"/>
              </a:spcAft>
              <a:buSzPts val="1100"/>
              <a:buChar char="-"/>
            </a:pPr>
            <a:r>
              <a:rPr lang="en"/>
              <a:t>ユーザの生活インフラになりえるサービス</a:t>
            </a:r>
            <a:endParaRPr/>
          </a:p>
          <a:p>
            <a:pPr marL="457200" lvl="0" indent="-298450" algn="l" rtl="0">
              <a:spcBef>
                <a:spcPts val="0"/>
              </a:spcBef>
              <a:spcAft>
                <a:spcPts val="0"/>
              </a:spcAft>
              <a:buSzPts val="1100"/>
              <a:buChar char="-"/>
            </a:pPr>
            <a:r>
              <a:rPr lang="en"/>
              <a:t>ユーザの潜在ニーズに応えたサービス</a:t>
            </a:r>
            <a:endParaRPr/>
          </a:p>
          <a:p>
            <a:pPr marL="45720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2つ目は、組織メンバーが動きやすい環境の構築をしたいという考えがあります。</a:t>
            </a:r>
            <a:endParaRPr/>
          </a:p>
          <a:p>
            <a:pPr marL="0" lvl="0" indent="0" algn="l" rtl="0">
              <a:spcBef>
                <a:spcPts val="0"/>
              </a:spcBef>
              <a:spcAft>
                <a:spcPts val="0"/>
              </a:spcAft>
              <a:buClr>
                <a:schemeClr val="dk1"/>
              </a:buClr>
              <a:buSzPts val="1100"/>
              <a:buFont typeface="Arial"/>
              <a:buNone/>
            </a:pPr>
            <a:r>
              <a:rPr lang="en"/>
              <a:t>具体的には、より良いサービスを提供するための仕組み・組織作りを担う</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c1d80c76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c1d80c76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続いて、最終的になりたいエンジニア像について3つ紹介します。</a:t>
            </a:r>
            <a:endParaRPr/>
          </a:p>
          <a:p>
            <a:pPr marL="0" lvl="0" indent="0" algn="l" rtl="0">
              <a:spcBef>
                <a:spcPts val="0"/>
              </a:spcBef>
              <a:spcAft>
                <a:spcPts val="0"/>
              </a:spcAft>
              <a:buNone/>
            </a:pPr>
            <a:endParaRPr/>
          </a:p>
          <a:p>
            <a:pPr marL="0" lvl="0" indent="0" algn="l" rtl="0">
              <a:spcBef>
                <a:spcPts val="0"/>
              </a:spcBef>
              <a:spcAft>
                <a:spcPts val="0"/>
              </a:spcAft>
              <a:buNone/>
            </a:pPr>
            <a:r>
              <a:rPr lang="en"/>
              <a:t>1つ目は、人に使われる・課題解決ができるプロダクトを作れるエンジニアです。</a:t>
            </a:r>
            <a:endParaRPr/>
          </a:p>
          <a:p>
            <a:pPr marL="0" lvl="0" indent="0" algn="l" rtl="0">
              <a:spcBef>
                <a:spcPts val="0"/>
              </a:spcBef>
              <a:spcAft>
                <a:spcPts val="0"/>
              </a:spcAft>
              <a:buNone/>
            </a:pPr>
            <a:r>
              <a:rPr lang="en"/>
              <a:t>理由としては、 自身の提案、開発したプロダクトでユーザの課題を解決したい。という考えがあります。</a:t>
            </a:r>
            <a:endParaRPr/>
          </a:p>
          <a:p>
            <a:pPr marL="0" lvl="0" indent="0" algn="l" rtl="0">
              <a:spcBef>
                <a:spcPts val="0"/>
              </a:spcBef>
              <a:spcAft>
                <a:spcPts val="0"/>
              </a:spcAft>
              <a:buNone/>
            </a:pPr>
            <a:r>
              <a:rPr lang="en"/>
              <a:t>また、使ってもらえるユーザが多ければ多いほど嬉しいなと考えています。</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2つ目は、エンジニアリング✖︎ビジネスを体現できる人材という目標です。</a:t>
            </a:r>
            <a:endParaRPr/>
          </a:p>
          <a:p>
            <a:pPr marL="0" lvl="0" indent="0" algn="l" rtl="0">
              <a:spcBef>
                <a:spcPts val="0"/>
              </a:spcBef>
              <a:spcAft>
                <a:spcPts val="0"/>
              </a:spcAft>
              <a:buNone/>
            </a:pPr>
            <a:r>
              <a:rPr lang="en"/>
              <a:t>私は、プロダクトはユーザに使ってもらってこそ価値があると考えていて、技術はその手段でしかないと考えています。この考えをもとに、マーケティング✖︎エンジニアリングの価値を感じこれまで行動してきたことが理由です。</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3つ目は、マネジメントなど組織を率いる人材になりたいという目標です。</a:t>
            </a:r>
            <a:endParaRPr/>
          </a:p>
          <a:p>
            <a:pPr marL="0" lvl="0" indent="0" algn="l" rtl="0">
              <a:spcBef>
                <a:spcPts val="0"/>
              </a:spcBef>
              <a:spcAft>
                <a:spcPts val="0"/>
              </a:spcAft>
              <a:buClr>
                <a:schemeClr val="dk1"/>
              </a:buClr>
              <a:buSzPts val="1100"/>
              <a:buFont typeface="Arial"/>
              <a:buNone/>
            </a:pPr>
            <a:r>
              <a:rPr lang="en"/>
              <a:t>サッカーでのキャプテンの経験やアルバイトでのマネジメント経験を活かし、会社・組織にも価値を出したいと考えています。</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c33cbad1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c33cbad1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続いて、より具体的ななりたいエンジニア像について紹介します。</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10年後〜</a:t>
            </a:r>
            <a:endParaRPr/>
          </a:p>
          <a:p>
            <a:pPr marL="0" lvl="0" indent="0" algn="l" rtl="0">
              <a:spcBef>
                <a:spcPts val="0"/>
              </a:spcBef>
              <a:spcAft>
                <a:spcPts val="0"/>
              </a:spcAft>
              <a:buNone/>
            </a:pPr>
            <a:r>
              <a:rPr lang="en"/>
              <a:t>組織を率いてビジネスを作れるエンジニアになりたいです。VPoE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3〜5年</a:t>
            </a:r>
            <a:endParaRPr/>
          </a:p>
          <a:p>
            <a:pPr marL="0" lvl="0" indent="0" algn="l" rtl="0">
              <a:spcBef>
                <a:spcPts val="0"/>
              </a:spcBef>
              <a:spcAft>
                <a:spcPts val="0"/>
              </a:spcAft>
              <a:buClr>
                <a:schemeClr val="dk1"/>
              </a:buClr>
              <a:buSzPts val="1100"/>
              <a:buFont typeface="Arial"/>
              <a:buNone/>
            </a:pPr>
            <a:r>
              <a:rPr lang="en"/>
              <a:t>チームを率いてサービスを作れるエンジニア</a:t>
            </a:r>
            <a:endParaRPr/>
          </a:p>
          <a:p>
            <a:pPr marL="0" lvl="0" indent="0" algn="l" rtl="0">
              <a:spcBef>
                <a:spcPts val="0"/>
              </a:spcBef>
              <a:spcAft>
                <a:spcPts val="0"/>
              </a:spcAft>
              <a:buNone/>
            </a:pPr>
            <a:r>
              <a:rPr lang="en"/>
              <a:t>使ってもらえる＝利益の出せるビジネスのノウハウを養う</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新卒1〜3年</a:t>
            </a:r>
            <a:endParaRPr/>
          </a:p>
          <a:p>
            <a:pPr marL="0" lvl="0" indent="0" algn="l" rtl="0">
              <a:spcBef>
                <a:spcPts val="0"/>
              </a:spcBef>
              <a:spcAft>
                <a:spcPts val="0"/>
              </a:spcAft>
              <a:buClr>
                <a:schemeClr val="dk1"/>
              </a:buClr>
              <a:buSzPts val="1100"/>
              <a:buFont typeface="Arial"/>
              <a:buNone/>
            </a:pPr>
            <a:r>
              <a:rPr lang="en"/>
              <a:t>フロントエンドとして、技術力・人間力を身につけ価値を出す</a:t>
            </a:r>
            <a:endParaRPr/>
          </a:p>
          <a:p>
            <a:pPr marL="0" lvl="0" indent="0" algn="l" rtl="0">
              <a:spcBef>
                <a:spcPts val="0"/>
              </a:spcBef>
              <a:spcAft>
                <a:spcPts val="0"/>
              </a:spcAft>
              <a:buClr>
                <a:schemeClr val="dk1"/>
              </a:buClr>
              <a:buSzPts val="1100"/>
              <a:buFont typeface="Arial"/>
              <a:buNone/>
            </a:pPr>
            <a:r>
              <a:rPr lang="en"/>
              <a:t>組織の信頼を得る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c1d80c76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c1d80c76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次に、企業選びの軸について4つ紹介します。</a:t>
            </a:r>
            <a:endParaRPr/>
          </a:p>
          <a:p>
            <a:pPr marL="0" lvl="0" indent="0" algn="l" rtl="0">
              <a:spcBef>
                <a:spcPts val="0"/>
              </a:spcBef>
              <a:spcAft>
                <a:spcPts val="0"/>
              </a:spcAft>
              <a:buNone/>
            </a:pPr>
            <a:r>
              <a:rPr lang="en"/>
              <a:t>1つ目は、エンジニアであってもビジネスを考えることができる。</a:t>
            </a:r>
            <a:endParaRPr/>
          </a:p>
          <a:p>
            <a:pPr marL="0" lvl="0" indent="0" algn="l" rtl="0">
              <a:spcBef>
                <a:spcPts val="0"/>
              </a:spcBef>
              <a:spcAft>
                <a:spcPts val="0"/>
              </a:spcAft>
              <a:buNone/>
            </a:pPr>
            <a:r>
              <a:rPr lang="en"/>
              <a:t>2つ目に、ポジティブフィードバックの文化がある。</a:t>
            </a:r>
            <a:endParaRPr/>
          </a:p>
          <a:p>
            <a:pPr marL="0" lvl="0" indent="0" algn="l" rtl="0">
              <a:spcBef>
                <a:spcPts val="0"/>
              </a:spcBef>
              <a:spcAft>
                <a:spcPts val="0"/>
              </a:spcAft>
              <a:buNone/>
            </a:pPr>
            <a:r>
              <a:rPr lang="en"/>
              <a:t>3つ目に、企画からも参画できる。</a:t>
            </a:r>
            <a:endParaRPr/>
          </a:p>
          <a:p>
            <a:pPr marL="0" lvl="0" indent="0" algn="l" rtl="0">
              <a:spcBef>
                <a:spcPts val="0"/>
              </a:spcBef>
              <a:spcAft>
                <a:spcPts val="0"/>
              </a:spcAft>
              <a:buNone/>
            </a:pPr>
            <a:r>
              <a:rPr lang="en"/>
              <a:t>最後に、より多くのユーザの課題解決ができる。</a:t>
            </a:r>
            <a:endParaRPr/>
          </a:p>
          <a:p>
            <a:pPr marL="0" lvl="0" indent="0" algn="l" rtl="0">
              <a:spcBef>
                <a:spcPts val="0"/>
              </a:spcBef>
              <a:spcAft>
                <a:spcPts val="0"/>
              </a:spcAft>
              <a:buNone/>
            </a:pPr>
            <a:r>
              <a:rPr lang="en"/>
              <a:t>という軸があります。</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7354f388d1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最後に聞きたいことについてです。本日はよろしくお願い致します！！</a:t>
            </a:r>
            <a:endParaRPr/>
          </a:p>
          <a:p>
            <a:pPr marL="0" lvl="0" indent="0" algn="l" rtl="0">
              <a:spcBef>
                <a:spcPts val="0"/>
              </a:spcBef>
              <a:spcAft>
                <a:spcPts val="0"/>
              </a:spcAft>
              <a:buNone/>
            </a:pPr>
            <a:r>
              <a:rPr lang="en"/>
              <a:t>本スライドのURL送信いたしますので、付録ページなどもご覧いただけると幸いです。</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twitter（個人）：https://twitter.com/kitsune_yk</a:t>
            </a:r>
            <a:endParaRPr/>
          </a:p>
          <a:p>
            <a:pPr marL="0" lvl="0" indent="0" algn="l" rtl="0">
              <a:spcBef>
                <a:spcPts val="0"/>
              </a:spcBef>
              <a:spcAft>
                <a:spcPts val="0"/>
              </a:spcAft>
              <a:buClr>
                <a:schemeClr val="dk1"/>
              </a:buClr>
              <a:buSzPts val="1100"/>
              <a:buFont typeface="Arial"/>
              <a:buNone/>
            </a:pPr>
            <a:r>
              <a:rPr lang="en"/>
              <a:t>twitter（あまてく）：https://twitter.com/amatech1006</a:t>
            </a:r>
            <a:endParaRPr/>
          </a:p>
          <a:p>
            <a:pPr marL="0" lvl="0" indent="0" algn="l" rtl="0">
              <a:spcBef>
                <a:spcPts val="0"/>
              </a:spcBef>
              <a:spcAft>
                <a:spcPts val="0"/>
              </a:spcAft>
              <a:buClr>
                <a:schemeClr val="dk1"/>
              </a:buClr>
              <a:buSzPts val="1100"/>
              <a:buFont typeface="Arial"/>
              <a:buNone/>
            </a:pPr>
            <a:r>
              <a:rPr lang="en"/>
              <a:t>Qiita：https://qiita.com/kitsune_yk</a:t>
            </a:r>
            <a:endParaRPr/>
          </a:p>
          <a:p>
            <a:pPr marL="0" lvl="0" indent="0" algn="l" rtl="0">
              <a:spcBef>
                <a:spcPts val="0"/>
              </a:spcBef>
              <a:spcAft>
                <a:spcPts val="0"/>
              </a:spcAft>
              <a:buClr>
                <a:schemeClr val="dk1"/>
              </a:buClr>
              <a:buSzPts val="1100"/>
              <a:buFont typeface="Arial"/>
              <a:buNone/>
            </a:pPr>
            <a:r>
              <a:rPr lang="en"/>
              <a:t>github：https://github.com/yk-mt12</a:t>
            </a:r>
            <a:endParaRPr/>
          </a:p>
          <a:p>
            <a:pPr marL="0" lvl="0" indent="0" algn="l" rtl="0">
              <a:spcBef>
                <a:spcPts val="0"/>
              </a:spcBef>
              <a:spcAft>
                <a:spcPts val="0"/>
              </a:spcAft>
              <a:buClr>
                <a:schemeClr val="dk1"/>
              </a:buClr>
              <a:buSzPts val="1100"/>
              <a:buFont typeface="Arial"/>
              <a:buNone/>
            </a:pPr>
            <a:r>
              <a:rPr lang="en"/>
              <a:t>ブログ：https://www.kitsune-blog.tokyo/</a:t>
            </a:r>
            <a:endParaRPr/>
          </a:p>
          <a:p>
            <a:pPr marL="0" lvl="0" indent="0" algn="l" rtl="0">
              <a:spcBef>
                <a:spcPts val="0"/>
              </a:spcBef>
              <a:spcAft>
                <a:spcPts val="0"/>
              </a:spcAft>
              <a:buNone/>
            </a:pPr>
            <a:r>
              <a:rPr lang="en"/>
              <a:t>スライド：https://docs.google.com/presentation/d/1N5Zs9j15HEROBMZ1SQtEXVpnYEPQzdLrPHF1QDbuK_o/edit?usp=sharing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2ad50bcc1_0_36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5.付録に関しては</a:t>
            </a:r>
            <a:endParaRPr/>
          </a:p>
          <a:p>
            <a:pPr marL="0" lvl="0" indent="0" algn="l" rtl="0">
              <a:spcBef>
                <a:spcPts val="0"/>
              </a:spcBef>
              <a:spcAft>
                <a:spcPts val="0"/>
              </a:spcAft>
              <a:buNone/>
            </a:pPr>
            <a:r>
              <a:rPr lang="en"/>
              <a:t>紹介しきれなかった開発経験と自身の強みの2点について紹介しています。</a:t>
            </a:r>
            <a:endParaRPr/>
          </a:p>
          <a:p>
            <a:pPr marL="0" lvl="0" indent="0" algn="l" rtl="0">
              <a:spcBef>
                <a:spcPts val="0"/>
              </a:spcBef>
              <a:spcAft>
                <a:spcPts val="0"/>
              </a:spcAft>
              <a:buNone/>
            </a:pPr>
            <a:endParaRPr/>
          </a:p>
          <a:p>
            <a:pPr marL="0" lvl="0" indent="0" algn="l" rtl="0">
              <a:spcBef>
                <a:spcPts val="0"/>
              </a:spcBef>
              <a:spcAft>
                <a:spcPts val="0"/>
              </a:spcAft>
              <a:buNone/>
            </a:pPr>
            <a:r>
              <a:rPr lang="en"/>
              <a:t>新卒採用→脆弱</a:t>
            </a:r>
            <a:endParaRPr/>
          </a:p>
          <a:p>
            <a:pPr marL="0" lvl="0" indent="0" algn="l" rtl="0">
              <a:spcBef>
                <a:spcPts val="0"/>
              </a:spcBef>
              <a:spcAft>
                <a:spcPts val="0"/>
              </a:spcAft>
              <a:buNone/>
            </a:pPr>
            <a:r>
              <a:rPr lang="en"/>
              <a:t>組織の中心になるような人材を確保</a:t>
            </a:r>
            <a:endParaRPr/>
          </a:p>
          <a:p>
            <a:pPr marL="0" lvl="0" indent="0" algn="l" rtl="0">
              <a:spcBef>
                <a:spcPts val="0"/>
              </a:spcBef>
              <a:spcAft>
                <a:spcPts val="0"/>
              </a:spcAft>
              <a:buNone/>
            </a:pPr>
            <a:r>
              <a:rPr lang="en"/>
              <a:t>ラクスとしてエンジニアとしての文化を理解し体現できる人材</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c1d80c763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c1d80c763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2935660871_1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2935660871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2935660871_1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2935660871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ba96a1c4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ba96a1c4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開発経験について紹介します。</a:t>
            </a:r>
            <a:endParaRPr/>
          </a:p>
          <a:p>
            <a:pPr marL="0" lvl="0" indent="0" algn="l" rtl="0">
              <a:spcBef>
                <a:spcPts val="0"/>
              </a:spcBef>
              <a:spcAft>
                <a:spcPts val="0"/>
              </a:spcAft>
              <a:buClr>
                <a:schemeClr val="dk1"/>
              </a:buClr>
              <a:buSzPts val="1100"/>
              <a:buFont typeface="Arial"/>
              <a:buNone/>
            </a:pPr>
            <a:r>
              <a:rPr lang="en"/>
              <a:t>3つあって、1つ目は、</a:t>
            </a:r>
            <a:endParaRPr/>
          </a:p>
          <a:p>
            <a:pPr marL="0" lvl="0" indent="0" algn="l" rtl="0">
              <a:spcBef>
                <a:spcPts val="0"/>
              </a:spcBef>
              <a:spcAft>
                <a:spcPts val="0"/>
              </a:spcAft>
              <a:buClr>
                <a:schemeClr val="dk1"/>
              </a:buClr>
              <a:buSzPts val="1100"/>
              <a:buFont typeface="Arial"/>
              <a:buNone/>
            </a:pPr>
            <a:r>
              <a:rPr lang="en"/>
              <a:t>ブリッジコーポレーションというweb制作会社でのインターンです！</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期間</a:t>
            </a:r>
            <a:endParaRPr/>
          </a:p>
          <a:p>
            <a:pPr marL="457200" lvl="0" indent="-298450" algn="l" rtl="0">
              <a:spcBef>
                <a:spcPts val="0"/>
              </a:spcBef>
              <a:spcAft>
                <a:spcPts val="0"/>
              </a:spcAft>
              <a:buSzPts val="1100"/>
              <a:buChar char="-"/>
            </a:pPr>
            <a:r>
              <a:rPr lang="en"/>
              <a:t>去年の8月から今年の2月</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業務内容</a:t>
            </a:r>
            <a:endParaRPr/>
          </a:p>
          <a:p>
            <a:pPr marL="457200" lvl="0" indent="-298450" algn="l" rtl="0">
              <a:spcBef>
                <a:spcPts val="0"/>
              </a:spcBef>
              <a:spcAft>
                <a:spcPts val="0"/>
              </a:spcAft>
              <a:buSzPts val="1100"/>
              <a:buChar char="-"/>
            </a:pPr>
            <a:r>
              <a:rPr lang="en"/>
              <a:t>wordpressを用いた、LPサイトの新規開発</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354f388d1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7354f388d1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京都産業大学情報理工学部3回、松石侑樹です！河合研究室に所属しています。</a:t>
            </a:r>
            <a:endParaRPr dirty="0"/>
          </a:p>
          <a:p>
            <a:pPr marL="0" lvl="0" indent="0" algn="l" rtl="0">
              <a:spcBef>
                <a:spcPts val="0"/>
              </a:spcBef>
              <a:spcAft>
                <a:spcPts val="0"/>
              </a:spcAft>
              <a:buClr>
                <a:schemeClr val="dk1"/>
              </a:buClr>
              <a:buSzPts val="1100"/>
              <a:buFont typeface="Arial"/>
              <a:buNone/>
            </a:pPr>
            <a:r>
              <a:rPr lang="en" dirty="0" err="1"/>
              <a:t>また「あまてく」という学内エンジニアコミュニティの運営をやっていたりします</a:t>
            </a:r>
            <a:r>
              <a:rPr lang="en" dirty="0"/>
              <a: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err="1"/>
              <a:t>多趣味なんですけど、主に「コーヒードリップ」や「サッカ</a:t>
            </a:r>
            <a:r>
              <a:rPr lang="en" dirty="0"/>
              <a:t>ー」「</a:t>
            </a:r>
            <a:r>
              <a:rPr lang="en" dirty="0" err="1"/>
              <a:t>楽しい、面白いを見つけること」が大好きです</a:t>
            </a:r>
            <a:r>
              <a:rPr lang="en" dirty="0"/>
              <a: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アルバイトでは、デジタルマーケティングをしています。11月からはyolo </a:t>
            </a:r>
            <a:r>
              <a:rPr lang="en" dirty="0" err="1"/>
              <a:t>japanという企業でインターンに参加しています</a:t>
            </a:r>
            <a:r>
              <a:rPr lang="en" dirty="0"/>
              <a: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28610381e7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28610381e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5c1d80ce4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5c1d80ce4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AIoTというベンチャー企業でのインターン経験</a:t>
            </a:r>
            <a:endParaRPr/>
          </a:p>
          <a:p>
            <a:pPr marL="0" lvl="0" indent="0" algn="l" rtl="0">
              <a:spcBef>
                <a:spcPts val="0"/>
              </a:spcBef>
              <a:spcAft>
                <a:spcPts val="0"/>
              </a:spcAft>
              <a:buNone/>
            </a:pPr>
            <a:endParaRPr/>
          </a:p>
          <a:p>
            <a:pPr marL="0" lvl="0" indent="0" algn="l" rtl="0">
              <a:spcBef>
                <a:spcPts val="0"/>
              </a:spcBef>
              <a:spcAft>
                <a:spcPts val="0"/>
              </a:spcAft>
              <a:buNone/>
            </a:pPr>
            <a:r>
              <a:rPr lang="en"/>
              <a:t>期間</a:t>
            </a:r>
            <a:endParaRPr/>
          </a:p>
          <a:p>
            <a:pPr marL="457200" lvl="0" indent="-298450" algn="l" rtl="0">
              <a:spcBef>
                <a:spcPts val="0"/>
              </a:spcBef>
              <a:spcAft>
                <a:spcPts val="0"/>
              </a:spcAft>
              <a:buSzPts val="1100"/>
              <a:buChar char="-"/>
            </a:pPr>
            <a:r>
              <a:rPr lang="en"/>
              <a:t>今年の3月〜5月</a:t>
            </a:r>
            <a:endParaRPr/>
          </a:p>
          <a:p>
            <a:pPr marL="0" lvl="0" indent="0" algn="l" rtl="0">
              <a:spcBef>
                <a:spcPts val="0"/>
              </a:spcBef>
              <a:spcAft>
                <a:spcPts val="0"/>
              </a:spcAft>
              <a:buNone/>
            </a:pPr>
            <a:endParaRPr/>
          </a:p>
          <a:p>
            <a:pPr marL="0" lvl="0" indent="0" algn="l" rtl="0">
              <a:spcBef>
                <a:spcPts val="0"/>
              </a:spcBef>
              <a:spcAft>
                <a:spcPts val="0"/>
              </a:spcAft>
              <a:buNone/>
            </a:pPr>
            <a:r>
              <a:rPr lang="en"/>
              <a:t>業務内容</a:t>
            </a:r>
            <a:endParaRPr/>
          </a:p>
          <a:p>
            <a:pPr marL="457200" lvl="0" indent="-298450" algn="l" rtl="0">
              <a:spcBef>
                <a:spcPts val="0"/>
              </a:spcBef>
              <a:spcAft>
                <a:spcPts val="0"/>
              </a:spcAft>
              <a:buSzPts val="1100"/>
              <a:buChar char="-"/>
            </a:pPr>
            <a:r>
              <a:rPr lang="en"/>
              <a:t>自社サービスのモバイルアプリの機能開発</a:t>
            </a:r>
            <a:endParaRPr/>
          </a:p>
          <a:p>
            <a:pPr marL="457200" lvl="0" indent="-298450" algn="l" rtl="0">
              <a:spcBef>
                <a:spcPts val="0"/>
              </a:spcBef>
              <a:spcAft>
                <a:spcPts val="0"/>
              </a:spcAft>
              <a:buSzPts val="1100"/>
              <a:buChar char="-"/>
            </a:pPr>
            <a:r>
              <a:rPr lang="en"/>
              <a:t>pythonを用いた法人営業リストの作成</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5c1d80ce4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5c1d80ce4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d94d04e3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d94d04e3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開発経験に関しては、特に学びの多かった開発経験2つを紹介していきます。</a:t>
            </a:r>
            <a:endParaRPr/>
          </a:p>
          <a:p>
            <a:pPr marL="0" lvl="0" indent="0" algn="l" rtl="0">
              <a:spcBef>
                <a:spcPts val="0"/>
              </a:spcBef>
              <a:spcAft>
                <a:spcPts val="0"/>
              </a:spcAft>
              <a:buNone/>
            </a:pPr>
            <a:endParaRPr/>
          </a:p>
          <a:p>
            <a:pPr marL="0" lvl="0" indent="0" algn="l" rtl="0">
              <a:spcBef>
                <a:spcPts val="0"/>
              </a:spcBef>
              <a:spcAft>
                <a:spcPts val="0"/>
              </a:spcAft>
              <a:buNone/>
            </a:pPr>
            <a:r>
              <a:rPr lang="en"/>
              <a:t>最初は株式会社エムティーアイのsummerインターンシップです。</a:t>
            </a:r>
            <a:endParaRPr/>
          </a:p>
          <a:p>
            <a:pPr marL="0" lvl="0" indent="0" algn="l" rtl="0">
              <a:spcBef>
                <a:spcPts val="0"/>
              </a:spcBef>
              <a:spcAft>
                <a:spcPts val="0"/>
              </a:spcAft>
              <a:buClr>
                <a:schemeClr val="dk1"/>
              </a:buClr>
              <a:buSzPts val="1100"/>
              <a:buFont typeface="Arial"/>
              <a:buNone/>
            </a:pPr>
            <a:r>
              <a:rPr lang="en"/>
              <a:t>インターン期間中、マーケティングの経験から企画・マーケティングでも価値を出す、API開発の基礎を身につけることを目標に参加しました。</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d94d04e39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d94d04e39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私は、主に企画〜プレゼン、バックエンドを担当し、フロントエンドのヘルプなどを行っていました。</a:t>
            </a:r>
            <a:endParaRPr/>
          </a:p>
          <a:p>
            <a:pPr marL="0" lvl="0" indent="0" algn="l" rtl="0">
              <a:spcBef>
                <a:spcPts val="0"/>
              </a:spcBef>
              <a:spcAft>
                <a:spcPts val="0"/>
              </a:spcAft>
              <a:buNone/>
            </a:pPr>
            <a:endParaRPr/>
          </a:p>
          <a:p>
            <a:pPr marL="0" lvl="0" indent="0" algn="l" rtl="0">
              <a:spcBef>
                <a:spcPts val="0"/>
              </a:spcBef>
              <a:spcAft>
                <a:spcPts val="0"/>
              </a:spcAft>
              <a:buNone/>
            </a:pPr>
            <a:r>
              <a:rPr lang="en"/>
              <a:t>学んだこととしては、</a:t>
            </a:r>
            <a:endParaRPr/>
          </a:p>
          <a:p>
            <a:pPr marL="457200" lvl="0" indent="-298450" algn="l" rtl="0">
              <a:spcBef>
                <a:spcPts val="0"/>
              </a:spcBef>
              <a:spcAft>
                <a:spcPts val="0"/>
              </a:spcAft>
              <a:buSzPts val="1100"/>
              <a:buChar char="-"/>
            </a:pPr>
            <a:r>
              <a:rPr lang="en"/>
              <a:t>マーケティング、ビジネスを考えることの重要性・面白さ</a:t>
            </a:r>
            <a:endParaRPr/>
          </a:p>
          <a:p>
            <a:pPr marL="457200" lvl="0" indent="-298450" algn="l" rtl="0">
              <a:spcBef>
                <a:spcPts val="0"/>
              </a:spcBef>
              <a:spcAft>
                <a:spcPts val="0"/>
              </a:spcAft>
              <a:buSzPts val="1100"/>
              <a:buChar char="-"/>
            </a:pPr>
            <a:r>
              <a:rPr lang="en"/>
              <a:t>サーバレス開発の基礎の習得</a:t>
            </a:r>
            <a:endParaRPr/>
          </a:p>
          <a:p>
            <a:pPr marL="457200" lvl="0" indent="-298450" algn="l" rtl="0">
              <a:spcBef>
                <a:spcPts val="0"/>
              </a:spcBef>
              <a:spcAft>
                <a:spcPts val="0"/>
              </a:spcAft>
              <a:buSzPts val="1100"/>
              <a:buChar char="-"/>
            </a:pPr>
            <a:r>
              <a:rPr lang="en"/>
              <a:t>コードレビューの経験</a:t>
            </a:r>
            <a:endParaRPr/>
          </a:p>
          <a:p>
            <a:pPr marL="0" lvl="0" indent="0" algn="l" rtl="0">
              <a:spcBef>
                <a:spcPts val="0"/>
              </a:spcBef>
              <a:spcAft>
                <a:spcPts val="0"/>
              </a:spcAft>
              <a:buNone/>
            </a:pPr>
            <a:r>
              <a:rPr lang="en"/>
              <a:t>などがあります。</a:t>
            </a:r>
            <a:endParaRPr/>
          </a:p>
          <a:p>
            <a:pPr marL="0" lvl="0" indent="0" algn="l" rtl="0">
              <a:spcBef>
                <a:spcPts val="0"/>
              </a:spcBef>
              <a:spcAft>
                <a:spcPts val="0"/>
              </a:spcAft>
              <a:buNone/>
            </a:pPr>
            <a:endParaRPr/>
          </a:p>
          <a:p>
            <a:pPr marL="0" lvl="0" indent="0" algn="l" rtl="0">
              <a:spcBef>
                <a:spcPts val="0"/>
              </a:spcBef>
              <a:spcAft>
                <a:spcPts val="0"/>
              </a:spcAft>
              <a:buNone/>
            </a:pPr>
            <a:r>
              <a:rPr lang="en"/>
              <a:t>また、結果としてチーム優勝し、マーケティングでも価値を出すという目標も達成することができました。</a:t>
            </a:r>
            <a:endParaRPr/>
          </a:p>
          <a:p>
            <a:pPr marL="0" lvl="0" indent="0" algn="l" rtl="0">
              <a:spcBef>
                <a:spcPts val="0"/>
              </a:spcBef>
              <a:spcAft>
                <a:spcPts val="0"/>
              </a:spcAft>
              <a:buNone/>
            </a:pPr>
            <a:r>
              <a:rPr lang="en"/>
              <a:t>この経験から、よりビジネスを考えれるエンジニアになりたいという気持ちが強くなりました。</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5c33cbad17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5c33cbad17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twitter（個人）：</a:t>
            </a:r>
            <a:r>
              <a:rPr lang="en" u="sng">
                <a:solidFill>
                  <a:schemeClr val="hlink"/>
                </a:solidFill>
                <a:hlinkClick r:id="rId3"/>
              </a:rPr>
              <a:t>https://twitter.com/kitsune_yk</a:t>
            </a:r>
            <a:endParaRPr/>
          </a:p>
          <a:p>
            <a:pPr marL="0" lvl="0" indent="0" algn="l" rtl="0">
              <a:spcBef>
                <a:spcPts val="0"/>
              </a:spcBef>
              <a:spcAft>
                <a:spcPts val="0"/>
              </a:spcAft>
              <a:buNone/>
            </a:pPr>
            <a:r>
              <a:rPr lang="en"/>
              <a:t>twitter（あまてく）：https://twitter.com/amatech1006</a:t>
            </a:r>
            <a:endParaRPr/>
          </a:p>
          <a:p>
            <a:pPr marL="0" lvl="0" indent="0" algn="l" rtl="0">
              <a:spcBef>
                <a:spcPts val="0"/>
              </a:spcBef>
              <a:spcAft>
                <a:spcPts val="0"/>
              </a:spcAft>
              <a:buNone/>
            </a:pPr>
            <a:r>
              <a:rPr lang="en"/>
              <a:t>Qiita：https://qiita.com/kitsune_yk</a:t>
            </a:r>
            <a:endParaRPr/>
          </a:p>
          <a:p>
            <a:pPr marL="0" lvl="0" indent="0" algn="l" rtl="0">
              <a:spcBef>
                <a:spcPts val="0"/>
              </a:spcBef>
              <a:spcAft>
                <a:spcPts val="0"/>
              </a:spcAft>
              <a:buNone/>
            </a:pPr>
            <a:r>
              <a:rPr lang="en"/>
              <a:t>github：https://github.com/yk-mt12</a:t>
            </a:r>
            <a:endParaRPr/>
          </a:p>
          <a:p>
            <a:pPr marL="0" lvl="0" indent="0" algn="l" rtl="0">
              <a:spcBef>
                <a:spcPts val="0"/>
              </a:spcBef>
              <a:spcAft>
                <a:spcPts val="0"/>
              </a:spcAft>
              <a:buNone/>
            </a:pPr>
            <a:r>
              <a:rPr lang="en"/>
              <a:t>ブログ：https://www.kitsune-blog.tokyo/</a:t>
            </a:r>
            <a:endParaRPr/>
          </a:p>
          <a:p>
            <a:pPr marL="0" lvl="0" indent="0" algn="l" rtl="0">
              <a:spcBef>
                <a:spcPts val="0"/>
              </a:spcBef>
              <a:spcAft>
                <a:spcPts val="0"/>
              </a:spcAft>
              <a:buNone/>
            </a:pPr>
            <a:r>
              <a:rPr lang="en"/>
              <a:t>スライド：https://docs.google.com/presentation/d/1N5Zs9j15HEROBMZ1SQtEXVpnYEPQzdLrPHF1QDbuK_o/edit?usp=sharing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5c33cbad17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5c33cbad17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twitter（個人）：https://twitter.com/kitsune_yk</a:t>
            </a:r>
            <a:endParaRPr/>
          </a:p>
          <a:p>
            <a:pPr marL="0" lvl="0" indent="0" algn="l" rtl="0">
              <a:spcBef>
                <a:spcPts val="0"/>
              </a:spcBef>
              <a:spcAft>
                <a:spcPts val="0"/>
              </a:spcAft>
              <a:buClr>
                <a:schemeClr val="dk1"/>
              </a:buClr>
              <a:buSzPts val="1100"/>
              <a:buFont typeface="Arial"/>
              <a:buNone/>
            </a:pPr>
            <a:r>
              <a:rPr lang="en"/>
              <a:t>twitter（あまてく）：https://twitter.com/amatech1006</a:t>
            </a:r>
            <a:endParaRPr/>
          </a:p>
          <a:p>
            <a:pPr marL="0" lvl="0" indent="0" algn="l" rtl="0">
              <a:spcBef>
                <a:spcPts val="0"/>
              </a:spcBef>
              <a:spcAft>
                <a:spcPts val="0"/>
              </a:spcAft>
              <a:buClr>
                <a:schemeClr val="dk1"/>
              </a:buClr>
              <a:buSzPts val="1100"/>
              <a:buFont typeface="Arial"/>
              <a:buNone/>
            </a:pPr>
            <a:r>
              <a:rPr lang="en"/>
              <a:t>Qiita：https://qiita.com/kitsune_yk</a:t>
            </a:r>
            <a:endParaRPr/>
          </a:p>
          <a:p>
            <a:pPr marL="0" lvl="0" indent="0" algn="l" rtl="0">
              <a:spcBef>
                <a:spcPts val="0"/>
              </a:spcBef>
              <a:spcAft>
                <a:spcPts val="0"/>
              </a:spcAft>
              <a:buClr>
                <a:schemeClr val="dk1"/>
              </a:buClr>
              <a:buSzPts val="1100"/>
              <a:buFont typeface="Arial"/>
              <a:buNone/>
            </a:pPr>
            <a:r>
              <a:rPr lang="en"/>
              <a:t>github：https://github.com/yk-mt12</a:t>
            </a:r>
            <a:endParaRPr/>
          </a:p>
          <a:p>
            <a:pPr marL="0" lvl="0" indent="0" algn="l" rtl="0">
              <a:spcBef>
                <a:spcPts val="0"/>
              </a:spcBef>
              <a:spcAft>
                <a:spcPts val="0"/>
              </a:spcAft>
              <a:buClr>
                <a:schemeClr val="dk1"/>
              </a:buClr>
              <a:buSzPts val="1100"/>
              <a:buFont typeface="Arial"/>
              <a:buNone/>
            </a:pPr>
            <a:r>
              <a:rPr lang="en"/>
              <a:t>ブログ：https://www.kitsune-blog.tokyo/</a:t>
            </a:r>
            <a:endParaRPr/>
          </a:p>
          <a:p>
            <a:pPr marL="0" lvl="0" indent="0" algn="l" rtl="0">
              <a:spcBef>
                <a:spcPts val="0"/>
              </a:spcBef>
              <a:spcAft>
                <a:spcPts val="0"/>
              </a:spcAft>
              <a:buNone/>
            </a:pPr>
            <a:r>
              <a:rPr lang="en"/>
              <a:t>スライド：https://docs.google.com/presentation/d/1N5Zs9j15HEROBMZ1SQtEXVpnYEPQzdLrPHF1QDbuK_o/edit?usp=sharing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996b9c4a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996b9c4a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twitter（個人）：https://twitter.com/kitsune_yk</a:t>
            </a:r>
            <a:endParaRPr/>
          </a:p>
          <a:p>
            <a:pPr marL="0" lvl="0" indent="0" algn="l" rtl="0">
              <a:spcBef>
                <a:spcPts val="0"/>
              </a:spcBef>
              <a:spcAft>
                <a:spcPts val="0"/>
              </a:spcAft>
              <a:buClr>
                <a:schemeClr val="dk1"/>
              </a:buClr>
              <a:buSzPts val="1100"/>
              <a:buFont typeface="Arial"/>
              <a:buNone/>
            </a:pPr>
            <a:r>
              <a:rPr lang="en"/>
              <a:t>twitter（あまてく）：https://twitter.com/amatech1006</a:t>
            </a:r>
            <a:endParaRPr/>
          </a:p>
          <a:p>
            <a:pPr marL="0" lvl="0" indent="0" algn="l" rtl="0">
              <a:spcBef>
                <a:spcPts val="0"/>
              </a:spcBef>
              <a:spcAft>
                <a:spcPts val="0"/>
              </a:spcAft>
              <a:buClr>
                <a:schemeClr val="dk1"/>
              </a:buClr>
              <a:buSzPts val="1100"/>
              <a:buFont typeface="Arial"/>
              <a:buNone/>
            </a:pPr>
            <a:r>
              <a:rPr lang="en"/>
              <a:t>Qiita：https://qiita.com/kitsune_yk</a:t>
            </a:r>
            <a:endParaRPr/>
          </a:p>
          <a:p>
            <a:pPr marL="0" lvl="0" indent="0" algn="l" rtl="0">
              <a:spcBef>
                <a:spcPts val="0"/>
              </a:spcBef>
              <a:spcAft>
                <a:spcPts val="0"/>
              </a:spcAft>
              <a:buClr>
                <a:schemeClr val="dk1"/>
              </a:buClr>
              <a:buSzPts val="1100"/>
              <a:buFont typeface="Arial"/>
              <a:buNone/>
            </a:pPr>
            <a:r>
              <a:rPr lang="en"/>
              <a:t>github：https://github.com/yk-mt12</a:t>
            </a:r>
            <a:endParaRPr/>
          </a:p>
          <a:p>
            <a:pPr marL="0" lvl="0" indent="0" algn="l" rtl="0">
              <a:spcBef>
                <a:spcPts val="0"/>
              </a:spcBef>
              <a:spcAft>
                <a:spcPts val="0"/>
              </a:spcAft>
              <a:buClr>
                <a:schemeClr val="dk1"/>
              </a:buClr>
              <a:buSzPts val="1100"/>
              <a:buFont typeface="Arial"/>
              <a:buNone/>
            </a:pPr>
            <a:r>
              <a:rPr lang="en"/>
              <a:t>ブログ：https://www.kitsune-blog.tokyo/</a:t>
            </a:r>
            <a:endParaRPr/>
          </a:p>
          <a:p>
            <a:pPr marL="0" lvl="0" indent="0" algn="l" rtl="0">
              <a:spcBef>
                <a:spcPts val="0"/>
              </a:spcBef>
              <a:spcAft>
                <a:spcPts val="0"/>
              </a:spcAft>
              <a:buNone/>
            </a:pPr>
            <a:r>
              <a:rPr lang="en"/>
              <a:t>スライド：https://docs.google.com/presentation/d/1N5Zs9j15HEROBMZ1SQtEXVpnYEPQzdLrPHF1QDbuK_o/edit?usp=sharing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996b9c4a2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996b9c4a2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twitter（個人）：https://twitter.com/kitsune_yk</a:t>
            </a:r>
            <a:endParaRPr/>
          </a:p>
          <a:p>
            <a:pPr marL="0" lvl="0" indent="0" algn="l" rtl="0">
              <a:spcBef>
                <a:spcPts val="0"/>
              </a:spcBef>
              <a:spcAft>
                <a:spcPts val="0"/>
              </a:spcAft>
              <a:buClr>
                <a:schemeClr val="dk1"/>
              </a:buClr>
              <a:buSzPts val="1100"/>
              <a:buFont typeface="Arial"/>
              <a:buNone/>
            </a:pPr>
            <a:r>
              <a:rPr lang="en"/>
              <a:t>twitter（あまてく）：https://twitter.com/amatech1006</a:t>
            </a:r>
            <a:endParaRPr/>
          </a:p>
          <a:p>
            <a:pPr marL="0" lvl="0" indent="0" algn="l" rtl="0">
              <a:spcBef>
                <a:spcPts val="0"/>
              </a:spcBef>
              <a:spcAft>
                <a:spcPts val="0"/>
              </a:spcAft>
              <a:buClr>
                <a:schemeClr val="dk1"/>
              </a:buClr>
              <a:buSzPts val="1100"/>
              <a:buFont typeface="Arial"/>
              <a:buNone/>
            </a:pPr>
            <a:r>
              <a:rPr lang="en"/>
              <a:t>Qiita：https://qiita.com/kitsune_yk</a:t>
            </a:r>
            <a:endParaRPr/>
          </a:p>
          <a:p>
            <a:pPr marL="0" lvl="0" indent="0" algn="l" rtl="0">
              <a:spcBef>
                <a:spcPts val="0"/>
              </a:spcBef>
              <a:spcAft>
                <a:spcPts val="0"/>
              </a:spcAft>
              <a:buClr>
                <a:schemeClr val="dk1"/>
              </a:buClr>
              <a:buSzPts val="1100"/>
              <a:buFont typeface="Arial"/>
              <a:buNone/>
            </a:pPr>
            <a:r>
              <a:rPr lang="en"/>
              <a:t>github：https://github.com/yk-mt12</a:t>
            </a:r>
            <a:endParaRPr/>
          </a:p>
          <a:p>
            <a:pPr marL="0" lvl="0" indent="0" algn="l" rtl="0">
              <a:spcBef>
                <a:spcPts val="0"/>
              </a:spcBef>
              <a:spcAft>
                <a:spcPts val="0"/>
              </a:spcAft>
              <a:buClr>
                <a:schemeClr val="dk1"/>
              </a:buClr>
              <a:buSzPts val="1100"/>
              <a:buFont typeface="Arial"/>
              <a:buNone/>
            </a:pPr>
            <a:r>
              <a:rPr lang="en"/>
              <a:t>ブログ：https://www.kitsune-blog.tokyo/</a:t>
            </a:r>
            <a:endParaRPr/>
          </a:p>
          <a:p>
            <a:pPr marL="0" lvl="0" indent="0" algn="l" rtl="0">
              <a:spcBef>
                <a:spcPts val="0"/>
              </a:spcBef>
              <a:spcAft>
                <a:spcPts val="0"/>
              </a:spcAft>
              <a:buNone/>
            </a:pPr>
            <a:r>
              <a:rPr lang="en"/>
              <a:t>スライド：https://docs.google.com/presentation/d/1N5Zs9j15HEROBMZ1SQtEXVpnYEPQzdLrPHF1QDbuK_o/edit?usp=sharing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935660871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935660871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開発経験に関しては、特に学びの多かった開発経験2つを紹介していきます。</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err="1"/>
              <a:t>最初は株式会社エムティーアイのsummerインターンシップです</a:t>
            </a:r>
            <a:r>
              <a:rPr lang="en" dirty="0"/>
              <a:t>。</a:t>
            </a:r>
            <a:endParaRPr dirty="0"/>
          </a:p>
          <a:p>
            <a:pPr marL="0" lvl="0" indent="0" algn="l" rtl="0">
              <a:spcBef>
                <a:spcPts val="0"/>
              </a:spcBef>
              <a:spcAft>
                <a:spcPts val="0"/>
              </a:spcAft>
              <a:buClr>
                <a:schemeClr val="dk1"/>
              </a:buClr>
              <a:buSzPts val="1100"/>
              <a:buFont typeface="Arial"/>
              <a:buNone/>
            </a:pPr>
            <a:r>
              <a:rPr lang="en" dirty="0"/>
              <a:t>インターン期間中、マーケティングの経験から企画・マーケティングでも価値を出す、API開発の基礎を身につけることを目標に参加しました。</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c1d80c76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c1d80c76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私は、主に企画〜プレゼン、バックエンドを担当し、フロントエンドのヘルプなどを行っていました。</a:t>
            </a:r>
            <a:endParaRPr/>
          </a:p>
          <a:p>
            <a:pPr marL="0" lvl="0" indent="0" algn="l" rtl="0">
              <a:spcBef>
                <a:spcPts val="0"/>
              </a:spcBef>
              <a:spcAft>
                <a:spcPts val="0"/>
              </a:spcAft>
              <a:buNone/>
            </a:pPr>
            <a:endParaRPr/>
          </a:p>
          <a:p>
            <a:pPr marL="0" lvl="0" indent="0" algn="l" rtl="0">
              <a:spcBef>
                <a:spcPts val="0"/>
              </a:spcBef>
              <a:spcAft>
                <a:spcPts val="0"/>
              </a:spcAft>
              <a:buNone/>
            </a:pPr>
            <a:r>
              <a:rPr lang="en"/>
              <a:t>学んだこととしては、</a:t>
            </a:r>
            <a:endParaRPr/>
          </a:p>
          <a:p>
            <a:pPr marL="457200" lvl="0" indent="-298450" algn="l" rtl="0">
              <a:spcBef>
                <a:spcPts val="0"/>
              </a:spcBef>
              <a:spcAft>
                <a:spcPts val="0"/>
              </a:spcAft>
              <a:buSzPts val="1100"/>
              <a:buChar char="-"/>
            </a:pPr>
            <a:r>
              <a:rPr lang="en"/>
              <a:t>マーケティング、ビジネスを考えることの重要性・面白さ</a:t>
            </a:r>
            <a:endParaRPr/>
          </a:p>
          <a:p>
            <a:pPr marL="457200" lvl="0" indent="-298450" algn="l" rtl="0">
              <a:spcBef>
                <a:spcPts val="0"/>
              </a:spcBef>
              <a:spcAft>
                <a:spcPts val="0"/>
              </a:spcAft>
              <a:buSzPts val="1100"/>
              <a:buChar char="-"/>
            </a:pPr>
            <a:r>
              <a:rPr lang="en"/>
              <a:t>サーバレス開発の基礎の習得</a:t>
            </a:r>
            <a:endParaRPr/>
          </a:p>
          <a:p>
            <a:pPr marL="457200" lvl="0" indent="-298450" algn="l" rtl="0">
              <a:spcBef>
                <a:spcPts val="0"/>
              </a:spcBef>
              <a:spcAft>
                <a:spcPts val="0"/>
              </a:spcAft>
              <a:buSzPts val="1100"/>
              <a:buChar char="-"/>
            </a:pPr>
            <a:r>
              <a:rPr lang="en"/>
              <a:t>コードレビューの経験</a:t>
            </a:r>
            <a:endParaRPr/>
          </a:p>
          <a:p>
            <a:pPr marL="0" lvl="0" indent="0" algn="l" rtl="0">
              <a:spcBef>
                <a:spcPts val="0"/>
              </a:spcBef>
              <a:spcAft>
                <a:spcPts val="0"/>
              </a:spcAft>
              <a:buNone/>
            </a:pPr>
            <a:r>
              <a:rPr lang="en"/>
              <a:t>などがあります。</a:t>
            </a:r>
            <a:endParaRPr/>
          </a:p>
          <a:p>
            <a:pPr marL="0" lvl="0" indent="0" algn="l" rtl="0">
              <a:spcBef>
                <a:spcPts val="0"/>
              </a:spcBef>
              <a:spcAft>
                <a:spcPts val="0"/>
              </a:spcAft>
              <a:buNone/>
            </a:pPr>
            <a:endParaRPr/>
          </a:p>
          <a:p>
            <a:pPr marL="0" lvl="0" indent="0" algn="l" rtl="0">
              <a:spcBef>
                <a:spcPts val="0"/>
              </a:spcBef>
              <a:spcAft>
                <a:spcPts val="0"/>
              </a:spcAft>
              <a:buNone/>
            </a:pPr>
            <a:r>
              <a:rPr lang="en"/>
              <a:t>また、結果としてチーム優勝し、マーケティングでも価値を出すという目標も達成することができました。</a:t>
            </a:r>
            <a:endParaRPr/>
          </a:p>
          <a:p>
            <a:pPr marL="0" lvl="0" indent="0" algn="l" rtl="0">
              <a:spcBef>
                <a:spcPts val="0"/>
              </a:spcBef>
              <a:spcAft>
                <a:spcPts val="0"/>
              </a:spcAft>
              <a:buNone/>
            </a:pPr>
            <a:r>
              <a:rPr lang="en"/>
              <a:t>この経験から、よりビジネスを考えれるエンジニアになりたいという気持ちが強くなりました。</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d94d04e39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d94d04e39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d94d04e39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d94d04e39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c1d80c76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c1d80c76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続いて、技育展に参加した際のチャバットボというSNSアプリがあります。</a:t>
            </a:r>
            <a:endParaRPr/>
          </a:p>
          <a:p>
            <a:pPr marL="0" lvl="0" indent="0" algn="l" rtl="0">
              <a:spcBef>
                <a:spcPts val="0"/>
              </a:spcBef>
              <a:spcAft>
                <a:spcPts val="0"/>
              </a:spcAft>
              <a:buNone/>
            </a:pPr>
            <a:endParaRPr/>
          </a:p>
          <a:p>
            <a:pPr marL="0" lvl="0" indent="0" algn="l" rtl="0">
              <a:spcBef>
                <a:spcPts val="0"/>
              </a:spcBef>
              <a:spcAft>
                <a:spcPts val="0"/>
              </a:spcAft>
              <a:buNone/>
            </a:pPr>
            <a:r>
              <a:rPr lang="en"/>
              <a:t>この開発では、自分含めメンバー3人という構成で行いました。</a:t>
            </a:r>
            <a:endParaRPr/>
          </a:p>
          <a:p>
            <a:pPr marL="0" lvl="0" indent="0" algn="l" rtl="0">
              <a:spcBef>
                <a:spcPts val="0"/>
              </a:spcBef>
              <a:spcAft>
                <a:spcPts val="0"/>
              </a:spcAft>
              <a:buNone/>
            </a:pPr>
            <a:r>
              <a:rPr lang="en"/>
              <a:t>また、React, Firebaseを使用したのですが、技術選定の理由としては、</a:t>
            </a:r>
            <a:endParaRPr/>
          </a:p>
          <a:p>
            <a:pPr marL="457200" lvl="0" indent="-298450" algn="l" rtl="0">
              <a:spcBef>
                <a:spcPts val="0"/>
              </a:spcBef>
              <a:spcAft>
                <a:spcPts val="0"/>
              </a:spcAft>
              <a:buSzPts val="1100"/>
              <a:buChar char="-"/>
            </a:pPr>
            <a:r>
              <a:rPr lang="en"/>
              <a:t>自分が使い慣れている技術であった。</a:t>
            </a:r>
            <a:endParaRPr/>
          </a:p>
          <a:p>
            <a:pPr marL="457200" lvl="0" indent="-298450" algn="l" rtl="0">
              <a:spcBef>
                <a:spcPts val="0"/>
              </a:spcBef>
              <a:spcAft>
                <a:spcPts val="0"/>
              </a:spcAft>
              <a:buSzPts val="1100"/>
              <a:buChar char="-"/>
            </a:pPr>
            <a:r>
              <a:rPr lang="en"/>
              <a:t>メンバーがWeb開発に慣れていない。開発期間が2週間程度と短かったため、自分が教えながら開発できるReactを採用しました。</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c1d80ce4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c1d80ce4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このアプリの開発背景としては、</a:t>
            </a:r>
            <a:endParaRPr/>
          </a:p>
          <a:p>
            <a:pPr marL="0" lvl="0" indent="0" algn="l" rtl="0">
              <a:spcBef>
                <a:spcPts val="0"/>
              </a:spcBef>
              <a:spcAft>
                <a:spcPts val="0"/>
              </a:spcAft>
              <a:buNone/>
            </a:pPr>
            <a:r>
              <a:rPr lang="en"/>
              <a:t>現在twitterなどでは誹謗中傷などが多くあり、気軽に投稿することができないなどの課題があると考えています。</a:t>
            </a:r>
            <a:endParaRPr/>
          </a:p>
          <a:p>
            <a:pPr marL="0" lvl="0" indent="0" algn="l" rtl="0">
              <a:spcBef>
                <a:spcPts val="0"/>
              </a:spcBef>
              <a:spcAft>
                <a:spcPts val="0"/>
              </a:spcAft>
              <a:buNone/>
            </a:pPr>
            <a:r>
              <a:rPr lang="en"/>
              <a:t>この課題をもとに、コミュニケーションをもっと気軽に楽しくできる掲示板アプリがあればいいなという思いから開発を決意しました。</a:t>
            </a:r>
            <a:endParaRPr/>
          </a:p>
          <a:p>
            <a:pPr marL="0" lvl="0" indent="0" algn="l" rtl="0">
              <a:spcBef>
                <a:spcPts val="0"/>
              </a:spcBef>
              <a:spcAft>
                <a:spcPts val="0"/>
              </a:spcAft>
              <a:buNone/>
            </a:pPr>
            <a:endParaRPr/>
          </a:p>
          <a:p>
            <a:pPr marL="0" lvl="0" indent="0" algn="l" rtl="0">
              <a:spcBef>
                <a:spcPts val="0"/>
              </a:spcBef>
              <a:spcAft>
                <a:spcPts val="0"/>
              </a:spcAft>
              <a:buNone/>
            </a:pPr>
            <a:r>
              <a:rPr lang="en"/>
              <a:t>学んだこととしては、</a:t>
            </a:r>
            <a:endParaRPr/>
          </a:p>
          <a:p>
            <a:pPr marL="0" lvl="0" indent="0" algn="l" rtl="0">
              <a:spcBef>
                <a:spcPts val="0"/>
              </a:spcBef>
              <a:spcAft>
                <a:spcPts val="0"/>
              </a:spcAft>
              <a:buNone/>
            </a:pPr>
            <a:r>
              <a:rPr lang="en"/>
              <a:t>チーム開発におけるドキュメントの必要性、コードレビューの重要性などがありました。</a:t>
            </a:r>
            <a:endParaRPr/>
          </a:p>
          <a:p>
            <a:pPr marL="0" lvl="0" indent="0" algn="l" rtl="0">
              <a:spcBef>
                <a:spcPts val="0"/>
              </a:spcBef>
              <a:spcAft>
                <a:spcPts val="0"/>
              </a:spcAft>
              <a:buNone/>
            </a:pPr>
            <a:r>
              <a:rPr lang="en"/>
              <a:t>また、人によって書くコード、インデントが異なるなど可読性の面で課題がありました。</a:t>
            </a:r>
            <a:endParaRPr/>
          </a:p>
          <a:p>
            <a:pPr marL="0" lvl="0" indent="0" algn="l" rtl="0">
              <a:spcBef>
                <a:spcPts val="0"/>
              </a:spcBef>
              <a:spcAft>
                <a:spcPts val="0"/>
              </a:spcAft>
              <a:buNone/>
            </a:pPr>
            <a:r>
              <a:rPr lang="en"/>
              <a:t>このことから、Huskyを導入し、コミットの際にprettierの実行など開発しやすい仕組みを作りました。</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37c7c9315_0_28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続いて、開発を通じて実現したいことを2点紹介します。</a:t>
            </a:r>
            <a:endParaRPr/>
          </a:p>
          <a:p>
            <a:pPr marL="0" lvl="0" indent="0" algn="l" rtl="0">
              <a:spcBef>
                <a:spcPts val="0"/>
              </a:spcBef>
              <a:spcAft>
                <a:spcPts val="0"/>
              </a:spcAft>
              <a:buNone/>
            </a:pPr>
            <a:endParaRPr/>
          </a:p>
          <a:p>
            <a:pPr marL="0" lvl="0" indent="0" algn="l" rtl="0">
              <a:spcBef>
                <a:spcPts val="0"/>
              </a:spcBef>
              <a:spcAft>
                <a:spcPts val="0"/>
              </a:spcAft>
              <a:buNone/>
            </a:pPr>
            <a:r>
              <a:rPr lang="en"/>
              <a:t>最初に、私は開発を通じてユーザの本質的なニーズ・課題を解決したいと考えています。</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これまで、励ましてbotやコーヒーアプリなど、自分や 友人、家族の課題を解消するプロダクトの実装を行ってきました。</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また、アルバイト先で、自主的に課題を見つけ提案・改善を行っています。</a:t>
            </a:r>
            <a:endParaRPr/>
          </a:p>
          <a:p>
            <a:pPr marL="0" lvl="0" indent="0" algn="l" rtl="0">
              <a:spcBef>
                <a:spcPts val="0"/>
              </a:spcBef>
              <a:spcAft>
                <a:spcPts val="0"/>
              </a:spcAft>
              <a:buNone/>
            </a:pPr>
            <a:r>
              <a:rPr lang="en"/>
              <a:t>その結果、アルバイト先の売り上げが40%UP、 マーケティングにおけるターゲット顧客は20％UPといった結果がでています。</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この課題を見つけ提案、改善し結果を出した経験はエンジニアとして働く際にも同様に価値を出せると考えています。</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13225" y="613250"/>
            <a:ext cx="7717592" cy="3916979"/>
            <a:chOff x="279122" y="532095"/>
            <a:chExt cx="8027452" cy="4074245"/>
          </a:xfrm>
        </p:grpSpPr>
        <p:sp>
          <p:nvSpPr>
            <p:cNvPr id="11" name="Google Shape;11;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9122" y="532095"/>
              <a:ext cx="8027400" cy="414300"/>
              <a:chOff x="279122" y="532095"/>
              <a:chExt cx="8027400" cy="414300"/>
            </a:xfrm>
          </p:grpSpPr>
          <p:sp>
            <p:nvSpPr>
              <p:cNvPr id="13" name="Google Shape;13;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8" name="Google Shape;18;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
        <p:nvSpPr>
          <p:cNvPr id="19" name="Google Shape;19;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90"/>
        <p:cNvGrpSpPr/>
        <p:nvPr/>
      </p:nvGrpSpPr>
      <p:grpSpPr>
        <a:xfrm>
          <a:off x="0" y="0"/>
          <a:ext cx="0" cy="0"/>
          <a:chOff x="0" y="0"/>
          <a:chExt cx="0" cy="0"/>
        </a:xfrm>
      </p:grpSpPr>
      <p:grpSp>
        <p:nvGrpSpPr>
          <p:cNvPr id="91" name="Google Shape;91;p11"/>
          <p:cNvGrpSpPr/>
          <p:nvPr/>
        </p:nvGrpSpPr>
        <p:grpSpPr>
          <a:xfrm>
            <a:off x="445050" y="757163"/>
            <a:ext cx="8253900" cy="3871737"/>
            <a:chOff x="445050" y="349737"/>
            <a:chExt cx="8253900" cy="3871737"/>
          </a:xfrm>
        </p:grpSpPr>
        <p:sp>
          <p:nvSpPr>
            <p:cNvPr id="92" name="Google Shape;92;p11"/>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11"/>
            <p:cNvGrpSpPr/>
            <p:nvPr/>
          </p:nvGrpSpPr>
          <p:grpSpPr>
            <a:xfrm>
              <a:off x="445050" y="349737"/>
              <a:ext cx="8253900" cy="392400"/>
              <a:chOff x="-8550475" y="393000"/>
              <a:chExt cx="8253900" cy="392400"/>
            </a:xfrm>
          </p:grpSpPr>
          <p:sp>
            <p:nvSpPr>
              <p:cNvPr id="94" name="Google Shape;94;p11"/>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11"/>
          <p:cNvSpPr txBox="1">
            <a:spLocks noGrp="1"/>
          </p:cNvSpPr>
          <p:nvPr>
            <p:ph type="subTitle" idx="1"/>
          </p:nvPr>
        </p:nvSpPr>
        <p:spPr>
          <a:xfrm>
            <a:off x="1722750" y="3233675"/>
            <a:ext cx="5698500" cy="4188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solidFill>
                  <a:schemeClr val="lt1"/>
                </a:solidFill>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9" name="Google Shape;99;p11"/>
          <p:cNvSpPr txBox="1">
            <a:spLocks noGrp="1"/>
          </p:cNvSpPr>
          <p:nvPr>
            <p:ph type="title" hasCustomPrompt="1"/>
          </p:nvPr>
        </p:nvSpPr>
        <p:spPr>
          <a:xfrm>
            <a:off x="1722750" y="2083325"/>
            <a:ext cx="5698500" cy="110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9600"/>
              <a:buNone/>
              <a:defRPr sz="7200">
                <a:solidFill>
                  <a:schemeClr val="lt1"/>
                </a:solidFill>
              </a:defRPr>
            </a:lvl1pPr>
            <a:lvl2pPr lvl="1"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9pPr>
          </a:lstStyle>
          <a:p>
            <a:r>
              <a:t>xx%</a:t>
            </a:r>
          </a:p>
        </p:txBody>
      </p:sp>
      <p:sp>
        <p:nvSpPr>
          <p:cNvPr id="100" name="Google Shape;100;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2"/>
        </a:solidFill>
        <a:effectLst/>
      </p:bgPr>
    </p:bg>
    <p:spTree>
      <p:nvGrpSpPr>
        <p:cNvPr id="1" name="Shape 101"/>
        <p:cNvGrpSpPr/>
        <p:nvPr/>
      </p:nvGrpSpPr>
      <p:grpSpPr>
        <a:xfrm>
          <a:off x="0" y="0"/>
          <a:ext cx="0" cy="0"/>
          <a:chOff x="0" y="0"/>
          <a:chExt cx="0" cy="0"/>
        </a:xfrm>
      </p:grpSpPr>
      <p:sp>
        <p:nvSpPr>
          <p:cNvPr id="102" name="Google Shape;102;p12"/>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2"/>
          <p:cNvSpPr txBox="1">
            <a:spLocks noGrp="1"/>
          </p:cNvSpPr>
          <p:nvPr>
            <p:ph type="subTitle" idx="2"/>
          </p:nvPr>
        </p:nvSpPr>
        <p:spPr>
          <a:xfrm flipH="1">
            <a:off x="1249387"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 name="Google Shape;104;p12"/>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2"/>
          <p:cNvSpPr txBox="1">
            <a:spLocks noGrp="1"/>
          </p:cNvSpPr>
          <p:nvPr>
            <p:ph type="subTitle" idx="4"/>
          </p:nvPr>
        </p:nvSpPr>
        <p:spPr>
          <a:xfrm flipH="1">
            <a:off x="5234863"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2"/>
          <p:cNvSpPr txBox="1">
            <a:spLocks noGrp="1"/>
          </p:cNvSpPr>
          <p:nvPr>
            <p:ph type="subTitle" idx="5"/>
          </p:nvPr>
        </p:nvSpPr>
        <p:spPr>
          <a:xfrm flipH="1">
            <a:off x="865638"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07" name="Google Shape;107;p12"/>
          <p:cNvSpPr txBox="1">
            <a:spLocks noGrp="1"/>
          </p:cNvSpPr>
          <p:nvPr>
            <p:ph type="subTitle" idx="6"/>
          </p:nvPr>
        </p:nvSpPr>
        <p:spPr>
          <a:xfrm flipH="1">
            <a:off x="865637"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08" name="Google Shape;108;p12"/>
          <p:cNvSpPr txBox="1">
            <a:spLocks noGrp="1"/>
          </p:cNvSpPr>
          <p:nvPr>
            <p:ph type="subTitle" idx="7"/>
          </p:nvPr>
        </p:nvSpPr>
        <p:spPr>
          <a:xfrm flipH="1">
            <a:off x="4851163"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09" name="Google Shape;109;p12"/>
          <p:cNvSpPr txBox="1">
            <a:spLocks noGrp="1"/>
          </p:cNvSpPr>
          <p:nvPr>
            <p:ph type="subTitle" idx="8"/>
          </p:nvPr>
        </p:nvSpPr>
        <p:spPr>
          <a:xfrm flipH="1">
            <a:off x="4851163"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110" name="Google Shape;110;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lt2"/>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ctrTitle"/>
          </p:nvPr>
        </p:nvSpPr>
        <p:spPr>
          <a:xfrm>
            <a:off x="3225142" y="3958199"/>
            <a:ext cx="2693400" cy="441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1"/>
              </a:buClr>
              <a:buSzPts val="1400"/>
              <a:buNone/>
              <a:defRPr sz="1600">
                <a:solidFill>
                  <a:schemeClr val="lt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113" name="Google Shape;113;p13"/>
          <p:cNvSpPr txBox="1">
            <a:spLocks noGrp="1"/>
          </p:cNvSpPr>
          <p:nvPr>
            <p:ph type="subTitle" idx="1"/>
          </p:nvPr>
        </p:nvSpPr>
        <p:spPr>
          <a:xfrm>
            <a:off x="1839300" y="1650813"/>
            <a:ext cx="5465100" cy="1545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solidFill>
                  <a:schemeClr val="lt1"/>
                </a:solidFill>
              </a:defRPr>
            </a:lvl1pPr>
            <a:lvl2pPr lvl="1" algn="ctr" rtl="0">
              <a:lnSpc>
                <a:spcPct val="100000"/>
              </a:lnSpc>
              <a:spcBef>
                <a:spcPts val="0"/>
              </a:spcBef>
              <a:spcAft>
                <a:spcPts val="0"/>
              </a:spcAft>
              <a:buNone/>
              <a:defRPr sz="2400">
                <a:solidFill>
                  <a:schemeClr val="lt1"/>
                </a:solidFill>
              </a:defRPr>
            </a:lvl2pPr>
            <a:lvl3pPr lvl="2" algn="ctr" rtl="0">
              <a:lnSpc>
                <a:spcPct val="100000"/>
              </a:lnSpc>
              <a:spcBef>
                <a:spcPts val="0"/>
              </a:spcBef>
              <a:spcAft>
                <a:spcPts val="0"/>
              </a:spcAft>
              <a:buNone/>
              <a:defRPr sz="2400">
                <a:solidFill>
                  <a:schemeClr val="lt1"/>
                </a:solidFill>
              </a:defRPr>
            </a:lvl3pPr>
            <a:lvl4pPr lvl="3" algn="ctr" rtl="0">
              <a:lnSpc>
                <a:spcPct val="100000"/>
              </a:lnSpc>
              <a:spcBef>
                <a:spcPts val="0"/>
              </a:spcBef>
              <a:spcAft>
                <a:spcPts val="0"/>
              </a:spcAft>
              <a:buNone/>
              <a:defRPr sz="2400">
                <a:solidFill>
                  <a:schemeClr val="lt1"/>
                </a:solidFill>
              </a:defRPr>
            </a:lvl4pPr>
            <a:lvl5pPr lvl="4" algn="ctr" rtl="0">
              <a:lnSpc>
                <a:spcPct val="100000"/>
              </a:lnSpc>
              <a:spcBef>
                <a:spcPts val="0"/>
              </a:spcBef>
              <a:spcAft>
                <a:spcPts val="0"/>
              </a:spcAft>
              <a:buNone/>
              <a:defRPr sz="2400">
                <a:solidFill>
                  <a:schemeClr val="lt1"/>
                </a:solidFill>
              </a:defRPr>
            </a:lvl5pPr>
            <a:lvl6pPr lvl="5" algn="ctr" rtl="0">
              <a:lnSpc>
                <a:spcPct val="100000"/>
              </a:lnSpc>
              <a:spcBef>
                <a:spcPts val="0"/>
              </a:spcBef>
              <a:spcAft>
                <a:spcPts val="0"/>
              </a:spcAft>
              <a:buNone/>
              <a:defRPr sz="2400">
                <a:solidFill>
                  <a:schemeClr val="lt1"/>
                </a:solidFill>
              </a:defRPr>
            </a:lvl6pPr>
            <a:lvl7pPr lvl="6" algn="ctr" rtl="0">
              <a:lnSpc>
                <a:spcPct val="100000"/>
              </a:lnSpc>
              <a:spcBef>
                <a:spcPts val="0"/>
              </a:spcBef>
              <a:spcAft>
                <a:spcPts val="0"/>
              </a:spcAft>
              <a:buNone/>
              <a:defRPr sz="2400">
                <a:solidFill>
                  <a:schemeClr val="lt1"/>
                </a:solidFill>
              </a:defRPr>
            </a:lvl7pPr>
            <a:lvl8pPr lvl="7" algn="ctr" rtl="0">
              <a:lnSpc>
                <a:spcPct val="100000"/>
              </a:lnSpc>
              <a:spcBef>
                <a:spcPts val="0"/>
              </a:spcBef>
              <a:spcAft>
                <a:spcPts val="0"/>
              </a:spcAft>
              <a:buNone/>
              <a:defRPr sz="2400">
                <a:solidFill>
                  <a:schemeClr val="lt1"/>
                </a:solidFill>
              </a:defRPr>
            </a:lvl8pPr>
            <a:lvl9pPr lvl="8" algn="ctr" rtl="0">
              <a:lnSpc>
                <a:spcPct val="100000"/>
              </a:lnSpc>
              <a:spcBef>
                <a:spcPts val="0"/>
              </a:spcBef>
              <a:spcAft>
                <a:spcPts val="0"/>
              </a:spcAft>
              <a:buNone/>
              <a:defRPr sz="2400">
                <a:solidFill>
                  <a:schemeClr val="lt1"/>
                </a:solidFill>
              </a:defRPr>
            </a:lvl9pPr>
          </a:lstStyle>
          <a:p>
            <a:endParaRPr/>
          </a:p>
        </p:txBody>
      </p:sp>
      <p:sp>
        <p:nvSpPr>
          <p:cNvPr id="114" name="Google Shape;11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2"/>
        </a:solidFill>
        <a:effectLst/>
      </p:bgPr>
    </p:bg>
    <p:spTree>
      <p:nvGrpSpPr>
        <p:cNvPr id="1" name="Shape 115"/>
        <p:cNvGrpSpPr/>
        <p:nvPr/>
      </p:nvGrpSpPr>
      <p:grpSpPr>
        <a:xfrm>
          <a:off x="0" y="0"/>
          <a:ext cx="0" cy="0"/>
          <a:chOff x="0" y="0"/>
          <a:chExt cx="0" cy="0"/>
        </a:xfrm>
      </p:grpSpPr>
      <p:sp>
        <p:nvSpPr>
          <p:cNvPr id="116" name="Google Shape;116;p14"/>
          <p:cNvSpPr txBox="1">
            <a:spLocks noGrp="1"/>
          </p:cNvSpPr>
          <p:nvPr>
            <p:ph type="body" idx="1"/>
          </p:nvPr>
        </p:nvSpPr>
        <p:spPr>
          <a:xfrm>
            <a:off x="732525" y="1371800"/>
            <a:ext cx="7674600" cy="3257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3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117" name="Google Shape;117;p14"/>
          <p:cNvSpPr txBox="1">
            <a:spLocks noGrp="1"/>
          </p:cNvSpPr>
          <p:nvPr>
            <p:ph type="ctrTitle"/>
          </p:nvPr>
        </p:nvSpPr>
        <p:spPr>
          <a:xfrm>
            <a:off x="4379400" y="817880"/>
            <a:ext cx="40515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18" name="Google Shape;11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
  <p:cSld name="CUSTOM_2_2">
    <p:bg>
      <p:bgPr>
        <a:solidFill>
          <a:schemeClr val="lt2"/>
        </a:solidFill>
        <a:effectLst/>
      </p:bgPr>
    </p:bg>
    <p:spTree>
      <p:nvGrpSpPr>
        <p:cNvPr id="1" name="Shape 119"/>
        <p:cNvGrpSpPr/>
        <p:nvPr/>
      </p:nvGrpSpPr>
      <p:grpSpPr>
        <a:xfrm>
          <a:off x="0" y="0"/>
          <a:ext cx="0" cy="0"/>
          <a:chOff x="0" y="0"/>
          <a:chExt cx="0" cy="0"/>
        </a:xfrm>
      </p:grpSpPr>
      <p:grpSp>
        <p:nvGrpSpPr>
          <p:cNvPr id="120" name="Google Shape;120;p15"/>
          <p:cNvGrpSpPr/>
          <p:nvPr/>
        </p:nvGrpSpPr>
        <p:grpSpPr>
          <a:xfrm>
            <a:off x="445050" y="757163"/>
            <a:ext cx="8253900" cy="3871737"/>
            <a:chOff x="445050" y="349737"/>
            <a:chExt cx="8253900" cy="3871737"/>
          </a:xfrm>
        </p:grpSpPr>
        <p:sp>
          <p:nvSpPr>
            <p:cNvPr id="121" name="Google Shape;121;p1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15"/>
            <p:cNvGrpSpPr/>
            <p:nvPr/>
          </p:nvGrpSpPr>
          <p:grpSpPr>
            <a:xfrm>
              <a:off x="445050" y="349737"/>
              <a:ext cx="8253900" cy="392400"/>
              <a:chOff x="-8550475" y="393000"/>
              <a:chExt cx="8253900" cy="392400"/>
            </a:xfrm>
          </p:grpSpPr>
          <p:sp>
            <p:nvSpPr>
              <p:cNvPr id="123" name="Google Shape;123;p1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 name="Google Shape;127;p15"/>
          <p:cNvSpPr txBox="1">
            <a:spLocks noGrp="1"/>
          </p:cNvSpPr>
          <p:nvPr>
            <p:ph type="subTitle" idx="1"/>
          </p:nvPr>
        </p:nvSpPr>
        <p:spPr>
          <a:xfrm>
            <a:off x="713229"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128" name="Google Shape;128;p15"/>
          <p:cNvSpPr txBox="1">
            <a:spLocks noGrp="1"/>
          </p:cNvSpPr>
          <p:nvPr>
            <p:ph type="subTitle" idx="2"/>
          </p:nvPr>
        </p:nvSpPr>
        <p:spPr>
          <a:xfrm>
            <a:off x="713229"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algn="ctr" rtl="0">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a:endParaRPr/>
          </a:p>
        </p:txBody>
      </p:sp>
      <p:sp>
        <p:nvSpPr>
          <p:cNvPr id="129" name="Google Shape;129;p15"/>
          <p:cNvSpPr txBox="1">
            <a:spLocks noGrp="1"/>
          </p:cNvSpPr>
          <p:nvPr>
            <p:ph type="subTitle" idx="3"/>
          </p:nvPr>
        </p:nvSpPr>
        <p:spPr>
          <a:xfrm>
            <a:off x="3517325"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130" name="Google Shape;130;p15"/>
          <p:cNvSpPr txBox="1">
            <a:spLocks noGrp="1"/>
          </p:cNvSpPr>
          <p:nvPr>
            <p:ph type="subTitle" idx="4"/>
          </p:nvPr>
        </p:nvSpPr>
        <p:spPr>
          <a:xfrm>
            <a:off x="3517325"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algn="ctr" rtl="0">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a:endParaRPr/>
          </a:p>
        </p:txBody>
      </p:sp>
      <p:sp>
        <p:nvSpPr>
          <p:cNvPr id="131" name="Google Shape;131;p15"/>
          <p:cNvSpPr txBox="1">
            <a:spLocks noGrp="1"/>
          </p:cNvSpPr>
          <p:nvPr>
            <p:ph type="subTitle" idx="5"/>
          </p:nvPr>
        </p:nvSpPr>
        <p:spPr>
          <a:xfrm>
            <a:off x="6277192"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132" name="Google Shape;132;p15"/>
          <p:cNvSpPr txBox="1">
            <a:spLocks noGrp="1"/>
          </p:cNvSpPr>
          <p:nvPr>
            <p:ph type="subTitle" idx="6"/>
          </p:nvPr>
        </p:nvSpPr>
        <p:spPr>
          <a:xfrm>
            <a:off x="6277192"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algn="ctr" rtl="0">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a:endParaRPr/>
          </a:p>
        </p:txBody>
      </p:sp>
      <p:sp>
        <p:nvSpPr>
          <p:cNvPr id="133" name="Google Shape;133;p1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34" name="Google Shape;13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title">
  <p:cSld name="MAIN_POINT_1">
    <p:bg>
      <p:bgPr>
        <a:solidFill>
          <a:schemeClr val="lt2"/>
        </a:solidFill>
        <a:effectLst/>
      </p:bgPr>
    </p:bg>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445050" y="1698150"/>
            <a:ext cx="3529200" cy="1747200"/>
          </a:xfrm>
          <a:prstGeom prst="rect">
            <a:avLst/>
          </a:prstGeom>
          <a:noFill/>
        </p:spPr>
        <p:txBody>
          <a:bodyPr spcFirstLastPara="1" wrap="square" lIns="91425" tIns="91425" rIns="91425" bIns="91425" anchor="ctr" anchorCtr="0">
            <a:noAutofit/>
          </a:bodyPr>
          <a:lstStyle>
            <a:lvl1pPr lvl="0" rtl="0">
              <a:lnSpc>
                <a:spcPct val="110000"/>
              </a:lnSpc>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37" name="Google Shape;13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
  <p:cSld name="CUSTOM_1_1">
    <p:bg>
      <p:bgPr>
        <a:solidFill>
          <a:schemeClr val="lt2"/>
        </a:solidFill>
        <a:effectLst/>
      </p:bgPr>
    </p:bg>
    <p:spTree>
      <p:nvGrpSpPr>
        <p:cNvPr id="1" name="Shape 138"/>
        <p:cNvGrpSpPr/>
        <p:nvPr/>
      </p:nvGrpSpPr>
      <p:grpSpPr>
        <a:xfrm>
          <a:off x="0" y="0"/>
          <a:ext cx="0" cy="0"/>
          <a:chOff x="0" y="0"/>
          <a:chExt cx="0" cy="0"/>
        </a:xfrm>
      </p:grpSpPr>
      <p:sp>
        <p:nvSpPr>
          <p:cNvPr id="139" name="Google Shape;139;p17"/>
          <p:cNvSpPr txBox="1">
            <a:spLocks noGrp="1"/>
          </p:cNvSpPr>
          <p:nvPr>
            <p:ph type="subTitle" idx="1"/>
          </p:nvPr>
        </p:nvSpPr>
        <p:spPr>
          <a:xfrm>
            <a:off x="3963471" y="1924175"/>
            <a:ext cx="1842600" cy="774300"/>
          </a:xfrm>
          <a:prstGeom prst="rect">
            <a:avLst/>
          </a:prstGeom>
        </p:spPr>
        <p:txBody>
          <a:bodyPr spcFirstLastPara="1" wrap="square" lIns="91425" tIns="91425" rIns="91425" bIns="91425" anchor="ctr" anchorCtr="0">
            <a:noAutofit/>
          </a:bodyPr>
          <a:lstStyle>
            <a:lvl1pPr marR="45720" lvl="0" rtl="0">
              <a:lnSpc>
                <a:spcPct val="100000"/>
              </a:lnSpc>
              <a:spcBef>
                <a:spcPts val="0"/>
              </a:spcBef>
              <a:spcAft>
                <a:spcPts val="0"/>
              </a:spcAft>
              <a:buNone/>
              <a:defRPr>
                <a:solidFill>
                  <a:schemeClr val="lt1"/>
                </a:solidFill>
                <a:latin typeface="Abel"/>
                <a:ea typeface="Abel"/>
                <a:cs typeface="Abel"/>
                <a:sym typeface="Abel"/>
              </a:defRPr>
            </a:lvl1pPr>
            <a:lvl2pPr marR="45720" lvl="1" rtl="0">
              <a:lnSpc>
                <a:spcPct val="100000"/>
              </a:lnSpc>
              <a:spcBef>
                <a:spcPts val="1600"/>
              </a:spcBef>
              <a:spcAft>
                <a:spcPts val="0"/>
              </a:spcAft>
              <a:buNone/>
              <a:defRPr>
                <a:solidFill>
                  <a:schemeClr val="lt1"/>
                </a:solidFill>
                <a:latin typeface="Abel"/>
                <a:ea typeface="Abel"/>
                <a:cs typeface="Abel"/>
                <a:sym typeface="Abel"/>
              </a:defRPr>
            </a:lvl2pPr>
            <a:lvl3pPr marR="45720" lvl="2" rtl="0">
              <a:lnSpc>
                <a:spcPct val="100000"/>
              </a:lnSpc>
              <a:spcBef>
                <a:spcPts val="1600"/>
              </a:spcBef>
              <a:spcAft>
                <a:spcPts val="0"/>
              </a:spcAft>
              <a:buNone/>
              <a:defRPr>
                <a:solidFill>
                  <a:schemeClr val="lt1"/>
                </a:solidFill>
                <a:latin typeface="Abel"/>
                <a:ea typeface="Abel"/>
                <a:cs typeface="Abel"/>
                <a:sym typeface="Abel"/>
              </a:defRPr>
            </a:lvl3pPr>
            <a:lvl4pPr marR="45720" lvl="3" rtl="0">
              <a:lnSpc>
                <a:spcPct val="100000"/>
              </a:lnSpc>
              <a:spcBef>
                <a:spcPts val="1600"/>
              </a:spcBef>
              <a:spcAft>
                <a:spcPts val="0"/>
              </a:spcAft>
              <a:buNone/>
              <a:defRPr>
                <a:solidFill>
                  <a:schemeClr val="lt1"/>
                </a:solidFill>
                <a:latin typeface="Abel"/>
                <a:ea typeface="Abel"/>
                <a:cs typeface="Abel"/>
                <a:sym typeface="Abel"/>
              </a:defRPr>
            </a:lvl4pPr>
            <a:lvl5pPr marR="45720" lvl="4" rtl="0">
              <a:lnSpc>
                <a:spcPct val="100000"/>
              </a:lnSpc>
              <a:spcBef>
                <a:spcPts val="1600"/>
              </a:spcBef>
              <a:spcAft>
                <a:spcPts val="0"/>
              </a:spcAft>
              <a:buNone/>
              <a:defRPr>
                <a:solidFill>
                  <a:schemeClr val="lt1"/>
                </a:solidFill>
                <a:latin typeface="Abel"/>
                <a:ea typeface="Abel"/>
                <a:cs typeface="Abel"/>
                <a:sym typeface="Abel"/>
              </a:defRPr>
            </a:lvl5pPr>
            <a:lvl6pPr marR="45720" lvl="5" rtl="0">
              <a:lnSpc>
                <a:spcPct val="100000"/>
              </a:lnSpc>
              <a:spcBef>
                <a:spcPts val="1600"/>
              </a:spcBef>
              <a:spcAft>
                <a:spcPts val="0"/>
              </a:spcAft>
              <a:buNone/>
              <a:defRPr>
                <a:solidFill>
                  <a:schemeClr val="lt1"/>
                </a:solidFill>
                <a:latin typeface="Abel"/>
                <a:ea typeface="Abel"/>
                <a:cs typeface="Abel"/>
                <a:sym typeface="Abel"/>
              </a:defRPr>
            </a:lvl6pPr>
            <a:lvl7pPr marR="45720" lvl="6" rtl="0">
              <a:lnSpc>
                <a:spcPct val="100000"/>
              </a:lnSpc>
              <a:spcBef>
                <a:spcPts val="1600"/>
              </a:spcBef>
              <a:spcAft>
                <a:spcPts val="0"/>
              </a:spcAft>
              <a:buNone/>
              <a:defRPr>
                <a:solidFill>
                  <a:schemeClr val="lt1"/>
                </a:solidFill>
                <a:latin typeface="Abel"/>
                <a:ea typeface="Abel"/>
                <a:cs typeface="Abel"/>
                <a:sym typeface="Abel"/>
              </a:defRPr>
            </a:lvl7pPr>
            <a:lvl8pPr marR="45720" lvl="7" rtl="0">
              <a:lnSpc>
                <a:spcPct val="100000"/>
              </a:lnSpc>
              <a:spcBef>
                <a:spcPts val="1600"/>
              </a:spcBef>
              <a:spcAft>
                <a:spcPts val="0"/>
              </a:spcAft>
              <a:buNone/>
              <a:defRPr>
                <a:solidFill>
                  <a:schemeClr val="lt1"/>
                </a:solidFill>
                <a:latin typeface="Abel"/>
                <a:ea typeface="Abel"/>
                <a:cs typeface="Abel"/>
                <a:sym typeface="Abel"/>
              </a:defRPr>
            </a:lvl8pPr>
            <a:lvl9pPr marR="45720" lvl="8"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40" name="Google Shape;140;p17"/>
          <p:cNvSpPr txBox="1">
            <a:spLocks noGrp="1"/>
          </p:cNvSpPr>
          <p:nvPr>
            <p:ph type="subTitle" idx="2"/>
          </p:nvPr>
        </p:nvSpPr>
        <p:spPr>
          <a:xfrm>
            <a:off x="6578344" y="1924175"/>
            <a:ext cx="1842600" cy="774300"/>
          </a:xfrm>
          <a:prstGeom prst="rect">
            <a:avLst/>
          </a:prstGeom>
        </p:spPr>
        <p:txBody>
          <a:bodyPr spcFirstLastPara="1" wrap="square" lIns="91425" tIns="91425" rIns="91425" bIns="91425" anchor="ctr" anchorCtr="0">
            <a:noAutofit/>
          </a:bodyPr>
          <a:lstStyle>
            <a:lvl1pPr marR="45720" lvl="0" rtl="0">
              <a:lnSpc>
                <a:spcPct val="100000"/>
              </a:lnSpc>
              <a:spcBef>
                <a:spcPts val="0"/>
              </a:spcBef>
              <a:spcAft>
                <a:spcPts val="0"/>
              </a:spcAft>
              <a:buNone/>
              <a:defRPr>
                <a:solidFill>
                  <a:schemeClr val="lt1"/>
                </a:solidFill>
                <a:latin typeface="Abel"/>
                <a:ea typeface="Abel"/>
                <a:cs typeface="Abel"/>
                <a:sym typeface="Abel"/>
              </a:defRPr>
            </a:lvl1pPr>
            <a:lvl2pPr marR="45720" lvl="1" rtl="0">
              <a:lnSpc>
                <a:spcPct val="100000"/>
              </a:lnSpc>
              <a:spcBef>
                <a:spcPts val="1600"/>
              </a:spcBef>
              <a:spcAft>
                <a:spcPts val="0"/>
              </a:spcAft>
              <a:buNone/>
              <a:defRPr>
                <a:solidFill>
                  <a:schemeClr val="lt1"/>
                </a:solidFill>
                <a:latin typeface="Abel"/>
                <a:ea typeface="Abel"/>
                <a:cs typeface="Abel"/>
                <a:sym typeface="Abel"/>
              </a:defRPr>
            </a:lvl2pPr>
            <a:lvl3pPr marR="45720" lvl="2" rtl="0">
              <a:lnSpc>
                <a:spcPct val="100000"/>
              </a:lnSpc>
              <a:spcBef>
                <a:spcPts val="1600"/>
              </a:spcBef>
              <a:spcAft>
                <a:spcPts val="0"/>
              </a:spcAft>
              <a:buNone/>
              <a:defRPr>
                <a:solidFill>
                  <a:schemeClr val="lt1"/>
                </a:solidFill>
                <a:latin typeface="Abel"/>
                <a:ea typeface="Abel"/>
                <a:cs typeface="Abel"/>
                <a:sym typeface="Abel"/>
              </a:defRPr>
            </a:lvl3pPr>
            <a:lvl4pPr marR="45720" lvl="3" rtl="0">
              <a:lnSpc>
                <a:spcPct val="100000"/>
              </a:lnSpc>
              <a:spcBef>
                <a:spcPts val="1600"/>
              </a:spcBef>
              <a:spcAft>
                <a:spcPts val="0"/>
              </a:spcAft>
              <a:buNone/>
              <a:defRPr>
                <a:solidFill>
                  <a:schemeClr val="lt1"/>
                </a:solidFill>
                <a:latin typeface="Abel"/>
                <a:ea typeface="Abel"/>
                <a:cs typeface="Abel"/>
                <a:sym typeface="Abel"/>
              </a:defRPr>
            </a:lvl4pPr>
            <a:lvl5pPr marR="45720" lvl="4" rtl="0">
              <a:lnSpc>
                <a:spcPct val="100000"/>
              </a:lnSpc>
              <a:spcBef>
                <a:spcPts val="1600"/>
              </a:spcBef>
              <a:spcAft>
                <a:spcPts val="0"/>
              </a:spcAft>
              <a:buNone/>
              <a:defRPr>
                <a:solidFill>
                  <a:schemeClr val="lt1"/>
                </a:solidFill>
                <a:latin typeface="Abel"/>
                <a:ea typeface="Abel"/>
                <a:cs typeface="Abel"/>
                <a:sym typeface="Abel"/>
              </a:defRPr>
            </a:lvl5pPr>
            <a:lvl6pPr marR="45720" lvl="5" rtl="0">
              <a:lnSpc>
                <a:spcPct val="100000"/>
              </a:lnSpc>
              <a:spcBef>
                <a:spcPts val="1600"/>
              </a:spcBef>
              <a:spcAft>
                <a:spcPts val="0"/>
              </a:spcAft>
              <a:buNone/>
              <a:defRPr>
                <a:solidFill>
                  <a:schemeClr val="lt1"/>
                </a:solidFill>
                <a:latin typeface="Abel"/>
                <a:ea typeface="Abel"/>
                <a:cs typeface="Abel"/>
                <a:sym typeface="Abel"/>
              </a:defRPr>
            </a:lvl6pPr>
            <a:lvl7pPr marR="45720" lvl="6" rtl="0">
              <a:lnSpc>
                <a:spcPct val="100000"/>
              </a:lnSpc>
              <a:spcBef>
                <a:spcPts val="1600"/>
              </a:spcBef>
              <a:spcAft>
                <a:spcPts val="0"/>
              </a:spcAft>
              <a:buNone/>
              <a:defRPr>
                <a:solidFill>
                  <a:schemeClr val="lt1"/>
                </a:solidFill>
                <a:latin typeface="Abel"/>
                <a:ea typeface="Abel"/>
                <a:cs typeface="Abel"/>
                <a:sym typeface="Abel"/>
              </a:defRPr>
            </a:lvl7pPr>
            <a:lvl8pPr marR="45720" lvl="7" rtl="0">
              <a:lnSpc>
                <a:spcPct val="100000"/>
              </a:lnSpc>
              <a:spcBef>
                <a:spcPts val="1600"/>
              </a:spcBef>
              <a:spcAft>
                <a:spcPts val="0"/>
              </a:spcAft>
              <a:buNone/>
              <a:defRPr>
                <a:solidFill>
                  <a:schemeClr val="lt1"/>
                </a:solidFill>
                <a:latin typeface="Abel"/>
                <a:ea typeface="Abel"/>
                <a:cs typeface="Abel"/>
                <a:sym typeface="Abel"/>
              </a:defRPr>
            </a:lvl8pPr>
            <a:lvl9pPr marR="45720" lvl="8"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41" name="Google Shape;141;p17"/>
          <p:cNvSpPr txBox="1">
            <a:spLocks noGrp="1"/>
          </p:cNvSpPr>
          <p:nvPr>
            <p:ph type="subTitle" idx="3"/>
          </p:nvPr>
        </p:nvSpPr>
        <p:spPr>
          <a:xfrm>
            <a:off x="3963471" y="3178275"/>
            <a:ext cx="1842600" cy="774300"/>
          </a:xfrm>
          <a:prstGeom prst="rect">
            <a:avLst/>
          </a:prstGeom>
        </p:spPr>
        <p:txBody>
          <a:bodyPr spcFirstLastPara="1" wrap="square" lIns="91425" tIns="91425" rIns="91425" bIns="91425" anchor="ctr" anchorCtr="0">
            <a:noAutofit/>
          </a:bodyPr>
          <a:lstStyle>
            <a:lvl1pPr marR="45720" lvl="0" rtl="0">
              <a:lnSpc>
                <a:spcPct val="100000"/>
              </a:lnSpc>
              <a:spcBef>
                <a:spcPts val="0"/>
              </a:spcBef>
              <a:spcAft>
                <a:spcPts val="0"/>
              </a:spcAft>
              <a:buNone/>
              <a:defRPr>
                <a:solidFill>
                  <a:schemeClr val="lt1"/>
                </a:solidFill>
                <a:latin typeface="Abel"/>
                <a:ea typeface="Abel"/>
                <a:cs typeface="Abel"/>
                <a:sym typeface="Abel"/>
              </a:defRPr>
            </a:lvl1pPr>
            <a:lvl2pPr marR="45720" lvl="1" rtl="0">
              <a:lnSpc>
                <a:spcPct val="100000"/>
              </a:lnSpc>
              <a:spcBef>
                <a:spcPts val="1600"/>
              </a:spcBef>
              <a:spcAft>
                <a:spcPts val="0"/>
              </a:spcAft>
              <a:buNone/>
              <a:defRPr>
                <a:solidFill>
                  <a:schemeClr val="lt1"/>
                </a:solidFill>
                <a:latin typeface="Abel"/>
                <a:ea typeface="Abel"/>
                <a:cs typeface="Abel"/>
                <a:sym typeface="Abel"/>
              </a:defRPr>
            </a:lvl2pPr>
            <a:lvl3pPr marR="45720" lvl="2" rtl="0">
              <a:lnSpc>
                <a:spcPct val="100000"/>
              </a:lnSpc>
              <a:spcBef>
                <a:spcPts val="1600"/>
              </a:spcBef>
              <a:spcAft>
                <a:spcPts val="0"/>
              </a:spcAft>
              <a:buNone/>
              <a:defRPr>
                <a:solidFill>
                  <a:schemeClr val="lt1"/>
                </a:solidFill>
                <a:latin typeface="Abel"/>
                <a:ea typeface="Abel"/>
                <a:cs typeface="Abel"/>
                <a:sym typeface="Abel"/>
              </a:defRPr>
            </a:lvl3pPr>
            <a:lvl4pPr marR="45720" lvl="3" rtl="0">
              <a:lnSpc>
                <a:spcPct val="100000"/>
              </a:lnSpc>
              <a:spcBef>
                <a:spcPts val="1600"/>
              </a:spcBef>
              <a:spcAft>
                <a:spcPts val="0"/>
              </a:spcAft>
              <a:buNone/>
              <a:defRPr>
                <a:solidFill>
                  <a:schemeClr val="lt1"/>
                </a:solidFill>
                <a:latin typeface="Abel"/>
                <a:ea typeface="Abel"/>
                <a:cs typeface="Abel"/>
                <a:sym typeface="Abel"/>
              </a:defRPr>
            </a:lvl4pPr>
            <a:lvl5pPr marR="45720" lvl="4" rtl="0">
              <a:lnSpc>
                <a:spcPct val="100000"/>
              </a:lnSpc>
              <a:spcBef>
                <a:spcPts val="1600"/>
              </a:spcBef>
              <a:spcAft>
                <a:spcPts val="0"/>
              </a:spcAft>
              <a:buNone/>
              <a:defRPr>
                <a:solidFill>
                  <a:schemeClr val="lt1"/>
                </a:solidFill>
                <a:latin typeface="Abel"/>
                <a:ea typeface="Abel"/>
                <a:cs typeface="Abel"/>
                <a:sym typeface="Abel"/>
              </a:defRPr>
            </a:lvl5pPr>
            <a:lvl6pPr marR="45720" lvl="5" rtl="0">
              <a:lnSpc>
                <a:spcPct val="100000"/>
              </a:lnSpc>
              <a:spcBef>
                <a:spcPts val="1600"/>
              </a:spcBef>
              <a:spcAft>
                <a:spcPts val="0"/>
              </a:spcAft>
              <a:buNone/>
              <a:defRPr>
                <a:solidFill>
                  <a:schemeClr val="lt1"/>
                </a:solidFill>
                <a:latin typeface="Abel"/>
                <a:ea typeface="Abel"/>
                <a:cs typeface="Abel"/>
                <a:sym typeface="Abel"/>
              </a:defRPr>
            </a:lvl6pPr>
            <a:lvl7pPr marR="45720" lvl="6" rtl="0">
              <a:lnSpc>
                <a:spcPct val="100000"/>
              </a:lnSpc>
              <a:spcBef>
                <a:spcPts val="1600"/>
              </a:spcBef>
              <a:spcAft>
                <a:spcPts val="0"/>
              </a:spcAft>
              <a:buNone/>
              <a:defRPr>
                <a:solidFill>
                  <a:schemeClr val="lt1"/>
                </a:solidFill>
                <a:latin typeface="Abel"/>
                <a:ea typeface="Abel"/>
                <a:cs typeface="Abel"/>
                <a:sym typeface="Abel"/>
              </a:defRPr>
            </a:lvl7pPr>
            <a:lvl8pPr marR="45720" lvl="7" rtl="0">
              <a:lnSpc>
                <a:spcPct val="100000"/>
              </a:lnSpc>
              <a:spcBef>
                <a:spcPts val="1600"/>
              </a:spcBef>
              <a:spcAft>
                <a:spcPts val="0"/>
              </a:spcAft>
              <a:buNone/>
              <a:defRPr>
                <a:solidFill>
                  <a:schemeClr val="lt1"/>
                </a:solidFill>
                <a:latin typeface="Abel"/>
                <a:ea typeface="Abel"/>
                <a:cs typeface="Abel"/>
                <a:sym typeface="Abel"/>
              </a:defRPr>
            </a:lvl8pPr>
            <a:lvl9pPr marR="45720" lvl="8"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42" name="Google Shape;142;p17"/>
          <p:cNvSpPr txBox="1">
            <a:spLocks noGrp="1"/>
          </p:cNvSpPr>
          <p:nvPr>
            <p:ph type="subTitle" idx="4"/>
          </p:nvPr>
        </p:nvSpPr>
        <p:spPr>
          <a:xfrm>
            <a:off x="6578346" y="3178275"/>
            <a:ext cx="1842600" cy="77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Abel"/>
                <a:ea typeface="Abel"/>
                <a:cs typeface="Abel"/>
                <a:sym typeface="Abel"/>
              </a:defRPr>
            </a:lvl1pPr>
            <a:lvl2pPr lvl="1" rtl="0">
              <a:lnSpc>
                <a:spcPct val="100000"/>
              </a:lnSpc>
              <a:spcBef>
                <a:spcPts val="1600"/>
              </a:spcBef>
              <a:spcAft>
                <a:spcPts val="0"/>
              </a:spcAft>
              <a:buNone/>
              <a:defRPr>
                <a:solidFill>
                  <a:schemeClr val="lt1"/>
                </a:solidFill>
                <a:latin typeface="Abel"/>
                <a:ea typeface="Abel"/>
                <a:cs typeface="Abel"/>
                <a:sym typeface="Abel"/>
              </a:defRPr>
            </a:lvl2pPr>
            <a:lvl3pPr lvl="2" rtl="0">
              <a:lnSpc>
                <a:spcPct val="100000"/>
              </a:lnSpc>
              <a:spcBef>
                <a:spcPts val="1600"/>
              </a:spcBef>
              <a:spcAft>
                <a:spcPts val="0"/>
              </a:spcAft>
              <a:buNone/>
              <a:defRPr>
                <a:solidFill>
                  <a:schemeClr val="lt1"/>
                </a:solidFill>
                <a:latin typeface="Abel"/>
                <a:ea typeface="Abel"/>
                <a:cs typeface="Abel"/>
                <a:sym typeface="Abel"/>
              </a:defRPr>
            </a:lvl3pPr>
            <a:lvl4pPr lvl="3" rtl="0">
              <a:lnSpc>
                <a:spcPct val="100000"/>
              </a:lnSpc>
              <a:spcBef>
                <a:spcPts val="1600"/>
              </a:spcBef>
              <a:spcAft>
                <a:spcPts val="0"/>
              </a:spcAft>
              <a:buNone/>
              <a:defRPr>
                <a:solidFill>
                  <a:schemeClr val="lt1"/>
                </a:solidFill>
                <a:latin typeface="Abel"/>
                <a:ea typeface="Abel"/>
                <a:cs typeface="Abel"/>
                <a:sym typeface="Abel"/>
              </a:defRPr>
            </a:lvl4pPr>
            <a:lvl5pPr lvl="4" rtl="0">
              <a:lnSpc>
                <a:spcPct val="100000"/>
              </a:lnSpc>
              <a:spcBef>
                <a:spcPts val="1600"/>
              </a:spcBef>
              <a:spcAft>
                <a:spcPts val="0"/>
              </a:spcAft>
              <a:buNone/>
              <a:defRPr>
                <a:solidFill>
                  <a:schemeClr val="lt1"/>
                </a:solidFill>
                <a:latin typeface="Abel"/>
                <a:ea typeface="Abel"/>
                <a:cs typeface="Abel"/>
                <a:sym typeface="Abel"/>
              </a:defRPr>
            </a:lvl5pPr>
            <a:lvl6pPr lvl="5" rtl="0">
              <a:lnSpc>
                <a:spcPct val="100000"/>
              </a:lnSpc>
              <a:spcBef>
                <a:spcPts val="1600"/>
              </a:spcBef>
              <a:spcAft>
                <a:spcPts val="0"/>
              </a:spcAft>
              <a:buNone/>
              <a:defRPr>
                <a:solidFill>
                  <a:schemeClr val="lt1"/>
                </a:solidFill>
                <a:latin typeface="Abel"/>
                <a:ea typeface="Abel"/>
                <a:cs typeface="Abel"/>
                <a:sym typeface="Abel"/>
              </a:defRPr>
            </a:lvl6pPr>
            <a:lvl7pPr lvl="6" rtl="0">
              <a:lnSpc>
                <a:spcPct val="100000"/>
              </a:lnSpc>
              <a:spcBef>
                <a:spcPts val="1600"/>
              </a:spcBef>
              <a:spcAft>
                <a:spcPts val="0"/>
              </a:spcAft>
              <a:buNone/>
              <a:defRPr>
                <a:solidFill>
                  <a:schemeClr val="lt1"/>
                </a:solidFill>
                <a:latin typeface="Abel"/>
                <a:ea typeface="Abel"/>
                <a:cs typeface="Abel"/>
                <a:sym typeface="Abel"/>
              </a:defRPr>
            </a:lvl7pPr>
            <a:lvl8pPr lvl="7" rtl="0">
              <a:lnSpc>
                <a:spcPct val="100000"/>
              </a:lnSpc>
              <a:spcBef>
                <a:spcPts val="1600"/>
              </a:spcBef>
              <a:spcAft>
                <a:spcPts val="0"/>
              </a:spcAft>
              <a:buNone/>
              <a:defRPr>
                <a:solidFill>
                  <a:schemeClr val="lt1"/>
                </a:solidFill>
                <a:latin typeface="Abel"/>
                <a:ea typeface="Abel"/>
                <a:cs typeface="Abel"/>
                <a:sym typeface="Abel"/>
              </a:defRPr>
            </a:lvl8pPr>
            <a:lvl9pPr lvl="8"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43" name="Google Shape;143;p17"/>
          <p:cNvSpPr txBox="1">
            <a:spLocks noGrp="1"/>
          </p:cNvSpPr>
          <p:nvPr>
            <p:ph type="subTitle" idx="5"/>
          </p:nvPr>
        </p:nvSpPr>
        <p:spPr>
          <a:xfrm>
            <a:off x="3428912" y="2068175"/>
            <a:ext cx="468000" cy="486300"/>
          </a:xfrm>
          <a:prstGeom prst="rect">
            <a:avLst/>
          </a:prstGeom>
          <a:noFill/>
        </p:spPr>
        <p:txBody>
          <a:bodyPr spcFirstLastPara="1" wrap="square" lIns="91425" tIns="182875" rIns="91425" bIns="0" anchor="ctr" anchorCtr="0">
            <a:noAutofit/>
          </a:bodyPr>
          <a:lstStyle>
            <a:lvl1pPr marR="45720" lvl="0" algn="r" rtl="0">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marR="45720" lvl="1"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marR="45720" lvl="2"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marR="45720" lvl="3"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marR="45720" lvl="4"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marR="45720" lvl="5"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marR="45720" lvl="6"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marR="45720" lvl="7"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marR="45720" lvl="8" algn="r" rtl="0">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a:endParaRPr/>
          </a:p>
        </p:txBody>
      </p:sp>
      <p:sp>
        <p:nvSpPr>
          <p:cNvPr id="144" name="Google Shape;144;p17"/>
          <p:cNvSpPr txBox="1">
            <a:spLocks noGrp="1"/>
          </p:cNvSpPr>
          <p:nvPr>
            <p:ph type="subTitle" idx="6"/>
          </p:nvPr>
        </p:nvSpPr>
        <p:spPr>
          <a:xfrm>
            <a:off x="6043938" y="2068175"/>
            <a:ext cx="468000" cy="486300"/>
          </a:xfrm>
          <a:prstGeom prst="rect">
            <a:avLst/>
          </a:prstGeom>
          <a:noFill/>
        </p:spPr>
        <p:txBody>
          <a:bodyPr spcFirstLastPara="1" wrap="square" lIns="91425" tIns="182875" rIns="91425" bIns="0" anchor="ctr" anchorCtr="0">
            <a:noAutofit/>
          </a:bodyPr>
          <a:lstStyle>
            <a:lvl1pPr marR="45720" lvl="0" algn="r" rtl="0">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marR="45720" lvl="1"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marR="45720" lvl="2"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marR="45720" lvl="3"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marR="45720" lvl="4"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marR="45720" lvl="5"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marR="45720" lvl="6"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marR="45720" lvl="7"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marR="45720" lvl="8" algn="r" rtl="0">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a:endParaRPr/>
          </a:p>
        </p:txBody>
      </p:sp>
      <p:sp>
        <p:nvSpPr>
          <p:cNvPr id="145" name="Google Shape;145;p17"/>
          <p:cNvSpPr txBox="1">
            <a:spLocks noGrp="1"/>
          </p:cNvSpPr>
          <p:nvPr>
            <p:ph type="subTitle" idx="7"/>
          </p:nvPr>
        </p:nvSpPr>
        <p:spPr>
          <a:xfrm>
            <a:off x="3428912" y="3322275"/>
            <a:ext cx="468000" cy="486300"/>
          </a:xfrm>
          <a:prstGeom prst="rect">
            <a:avLst/>
          </a:prstGeom>
          <a:noFill/>
        </p:spPr>
        <p:txBody>
          <a:bodyPr spcFirstLastPara="1" wrap="square" lIns="91425" tIns="182875" rIns="91425" bIns="0" anchor="ctr" anchorCtr="0">
            <a:noAutofit/>
          </a:bodyPr>
          <a:lstStyle>
            <a:lvl1pPr marR="45720" lvl="0" algn="r" rtl="0">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marR="45720" lvl="1"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marR="45720" lvl="2"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marR="45720" lvl="3"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marR="45720" lvl="4"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marR="45720" lvl="5"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marR="45720" lvl="6"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marR="45720" lvl="7"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marR="45720" lvl="8" algn="r" rtl="0">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a:endParaRPr/>
          </a:p>
        </p:txBody>
      </p:sp>
      <p:sp>
        <p:nvSpPr>
          <p:cNvPr id="146" name="Google Shape;146;p17"/>
          <p:cNvSpPr txBox="1">
            <a:spLocks noGrp="1"/>
          </p:cNvSpPr>
          <p:nvPr>
            <p:ph type="subTitle" idx="8"/>
          </p:nvPr>
        </p:nvSpPr>
        <p:spPr>
          <a:xfrm>
            <a:off x="6043938" y="3322275"/>
            <a:ext cx="468000" cy="486300"/>
          </a:xfrm>
          <a:prstGeom prst="rect">
            <a:avLst/>
          </a:prstGeom>
          <a:noFill/>
        </p:spPr>
        <p:txBody>
          <a:bodyPr spcFirstLastPara="1" wrap="square" lIns="91425" tIns="182875" rIns="91425" bIns="0" anchor="ctr" anchorCtr="0">
            <a:noAutofit/>
          </a:bodyPr>
          <a:lstStyle>
            <a:lvl1pPr lvl="0" algn="r" rtl="0">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algn="r" rtl="0">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algn="r" rtl="0">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a:endParaRPr/>
          </a:p>
        </p:txBody>
      </p:sp>
      <p:sp>
        <p:nvSpPr>
          <p:cNvPr id="147" name="Google Shape;147;p17"/>
          <p:cNvSpPr txBox="1">
            <a:spLocks noGrp="1"/>
          </p:cNvSpPr>
          <p:nvPr>
            <p:ph type="ctrTitle"/>
          </p:nvPr>
        </p:nvSpPr>
        <p:spPr>
          <a:xfrm>
            <a:off x="4572000" y="81256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48" name="Google Shape;148;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1_1_1">
    <p:bg>
      <p:bgPr>
        <a:solidFill>
          <a:schemeClr val="lt2"/>
        </a:solidFill>
        <a:effectLst/>
      </p:bgPr>
    </p:bg>
    <p:spTree>
      <p:nvGrpSpPr>
        <p:cNvPr id="1" name="Shape 149"/>
        <p:cNvGrpSpPr/>
        <p:nvPr/>
      </p:nvGrpSpPr>
      <p:grpSpPr>
        <a:xfrm>
          <a:off x="0" y="0"/>
          <a:ext cx="0" cy="0"/>
          <a:chOff x="0" y="0"/>
          <a:chExt cx="0" cy="0"/>
        </a:xfrm>
      </p:grpSpPr>
      <p:grpSp>
        <p:nvGrpSpPr>
          <p:cNvPr id="150" name="Google Shape;150;p18"/>
          <p:cNvGrpSpPr/>
          <p:nvPr/>
        </p:nvGrpSpPr>
        <p:grpSpPr>
          <a:xfrm>
            <a:off x="445050" y="757163"/>
            <a:ext cx="8253900" cy="3871737"/>
            <a:chOff x="445050" y="349737"/>
            <a:chExt cx="8253900" cy="3871737"/>
          </a:xfrm>
        </p:grpSpPr>
        <p:sp>
          <p:nvSpPr>
            <p:cNvPr id="151" name="Google Shape;151;p18"/>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8"/>
            <p:cNvGrpSpPr/>
            <p:nvPr/>
          </p:nvGrpSpPr>
          <p:grpSpPr>
            <a:xfrm>
              <a:off x="445050" y="349737"/>
              <a:ext cx="8253900" cy="392400"/>
              <a:chOff x="-8550475" y="393000"/>
              <a:chExt cx="8253900" cy="392400"/>
            </a:xfrm>
          </p:grpSpPr>
          <p:sp>
            <p:nvSpPr>
              <p:cNvPr id="153" name="Google Shape;153;p18"/>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 name="Google Shape;157;p18"/>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58" name="Google Shape;158;p18"/>
          <p:cNvSpPr txBox="1">
            <a:spLocks noGrp="1"/>
          </p:cNvSpPr>
          <p:nvPr>
            <p:ph type="subTitle" idx="1"/>
          </p:nvPr>
        </p:nvSpPr>
        <p:spPr>
          <a:xfrm>
            <a:off x="1493613" y="2243000"/>
            <a:ext cx="2400600" cy="432000"/>
          </a:xfrm>
          <a:prstGeom prst="rect">
            <a:avLst/>
          </a:prstGeom>
        </p:spPr>
        <p:txBody>
          <a:bodyPr spcFirstLastPara="1" wrap="square" lIns="91425" tIns="91425" rIns="91425" bIns="91425" anchor="ctr" anchorCtr="0">
            <a:noAutofit/>
          </a:bodyPr>
          <a:lstStyle>
            <a:lvl1pPr marR="45720" lvl="0" algn="ctr" rtl="0">
              <a:lnSpc>
                <a:spcPct val="100000"/>
              </a:lnSpc>
              <a:spcBef>
                <a:spcPts val="0"/>
              </a:spcBef>
              <a:spcAft>
                <a:spcPts val="0"/>
              </a:spcAft>
              <a:buNone/>
              <a:defRPr>
                <a:solidFill>
                  <a:schemeClr val="lt1"/>
                </a:solidFill>
                <a:latin typeface="Abel"/>
                <a:ea typeface="Abel"/>
                <a:cs typeface="Abel"/>
                <a:sym typeface="Abel"/>
              </a:defRPr>
            </a:lvl1pPr>
            <a:lvl2pPr marR="45720" lvl="1" algn="ctr" rtl="0">
              <a:lnSpc>
                <a:spcPct val="100000"/>
              </a:lnSpc>
              <a:spcBef>
                <a:spcPts val="1600"/>
              </a:spcBef>
              <a:spcAft>
                <a:spcPts val="0"/>
              </a:spcAft>
              <a:buNone/>
              <a:defRPr>
                <a:solidFill>
                  <a:schemeClr val="lt1"/>
                </a:solidFill>
                <a:latin typeface="Abel"/>
                <a:ea typeface="Abel"/>
                <a:cs typeface="Abel"/>
                <a:sym typeface="Abel"/>
              </a:defRPr>
            </a:lvl2pPr>
            <a:lvl3pPr marR="45720" lvl="2" algn="ctr" rtl="0">
              <a:lnSpc>
                <a:spcPct val="100000"/>
              </a:lnSpc>
              <a:spcBef>
                <a:spcPts val="1600"/>
              </a:spcBef>
              <a:spcAft>
                <a:spcPts val="0"/>
              </a:spcAft>
              <a:buNone/>
              <a:defRPr>
                <a:solidFill>
                  <a:schemeClr val="lt1"/>
                </a:solidFill>
                <a:latin typeface="Abel"/>
                <a:ea typeface="Abel"/>
                <a:cs typeface="Abel"/>
                <a:sym typeface="Abel"/>
              </a:defRPr>
            </a:lvl3pPr>
            <a:lvl4pPr marR="45720" lvl="3" algn="ctr" rtl="0">
              <a:lnSpc>
                <a:spcPct val="100000"/>
              </a:lnSpc>
              <a:spcBef>
                <a:spcPts val="1600"/>
              </a:spcBef>
              <a:spcAft>
                <a:spcPts val="0"/>
              </a:spcAft>
              <a:buNone/>
              <a:defRPr>
                <a:solidFill>
                  <a:schemeClr val="lt1"/>
                </a:solidFill>
                <a:latin typeface="Abel"/>
                <a:ea typeface="Abel"/>
                <a:cs typeface="Abel"/>
                <a:sym typeface="Abel"/>
              </a:defRPr>
            </a:lvl4pPr>
            <a:lvl5pPr marR="45720" lvl="4" algn="ctr" rtl="0">
              <a:lnSpc>
                <a:spcPct val="100000"/>
              </a:lnSpc>
              <a:spcBef>
                <a:spcPts val="1600"/>
              </a:spcBef>
              <a:spcAft>
                <a:spcPts val="0"/>
              </a:spcAft>
              <a:buNone/>
              <a:defRPr>
                <a:solidFill>
                  <a:schemeClr val="lt1"/>
                </a:solidFill>
                <a:latin typeface="Abel"/>
                <a:ea typeface="Abel"/>
                <a:cs typeface="Abel"/>
                <a:sym typeface="Abel"/>
              </a:defRPr>
            </a:lvl5pPr>
            <a:lvl6pPr marR="45720" lvl="5" algn="ctr" rtl="0">
              <a:lnSpc>
                <a:spcPct val="100000"/>
              </a:lnSpc>
              <a:spcBef>
                <a:spcPts val="1600"/>
              </a:spcBef>
              <a:spcAft>
                <a:spcPts val="0"/>
              </a:spcAft>
              <a:buNone/>
              <a:defRPr>
                <a:solidFill>
                  <a:schemeClr val="lt1"/>
                </a:solidFill>
                <a:latin typeface="Abel"/>
                <a:ea typeface="Abel"/>
                <a:cs typeface="Abel"/>
                <a:sym typeface="Abel"/>
              </a:defRPr>
            </a:lvl6pPr>
            <a:lvl7pPr marR="45720" lvl="6" algn="ctr" rtl="0">
              <a:lnSpc>
                <a:spcPct val="100000"/>
              </a:lnSpc>
              <a:spcBef>
                <a:spcPts val="1600"/>
              </a:spcBef>
              <a:spcAft>
                <a:spcPts val="0"/>
              </a:spcAft>
              <a:buNone/>
              <a:defRPr>
                <a:solidFill>
                  <a:schemeClr val="lt1"/>
                </a:solidFill>
                <a:latin typeface="Abel"/>
                <a:ea typeface="Abel"/>
                <a:cs typeface="Abel"/>
                <a:sym typeface="Abel"/>
              </a:defRPr>
            </a:lvl7pPr>
            <a:lvl8pPr marR="45720" lvl="7" algn="ctr" rtl="0">
              <a:lnSpc>
                <a:spcPct val="100000"/>
              </a:lnSpc>
              <a:spcBef>
                <a:spcPts val="1600"/>
              </a:spcBef>
              <a:spcAft>
                <a:spcPts val="0"/>
              </a:spcAft>
              <a:buNone/>
              <a:defRPr>
                <a:solidFill>
                  <a:schemeClr val="lt1"/>
                </a:solidFill>
                <a:latin typeface="Abel"/>
                <a:ea typeface="Abel"/>
                <a:cs typeface="Abel"/>
                <a:sym typeface="Abel"/>
              </a:defRPr>
            </a:lvl8pPr>
            <a:lvl9pPr marR="45720" lvl="8" algn="ctr"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59" name="Google Shape;159;p18"/>
          <p:cNvSpPr txBox="1">
            <a:spLocks noGrp="1"/>
          </p:cNvSpPr>
          <p:nvPr>
            <p:ph type="subTitle" idx="2"/>
          </p:nvPr>
        </p:nvSpPr>
        <p:spPr>
          <a:xfrm>
            <a:off x="5249788" y="2243000"/>
            <a:ext cx="2345100" cy="432000"/>
          </a:xfrm>
          <a:prstGeom prst="rect">
            <a:avLst/>
          </a:prstGeom>
        </p:spPr>
        <p:txBody>
          <a:bodyPr spcFirstLastPara="1" wrap="square" lIns="91425" tIns="91425" rIns="91425" bIns="91425" anchor="ctr" anchorCtr="0">
            <a:noAutofit/>
          </a:bodyPr>
          <a:lstStyle>
            <a:lvl1pPr marR="45720" lvl="0" algn="ctr" rtl="0">
              <a:lnSpc>
                <a:spcPct val="100000"/>
              </a:lnSpc>
              <a:spcBef>
                <a:spcPts val="0"/>
              </a:spcBef>
              <a:spcAft>
                <a:spcPts val="0"/>
              </a:spcAft>
              <a:buNone/>
              <a:defRPr>
                <a:solidFill>
                  <a:schemeClr val="lt1"/>
                </a:solidFill>
                <a:latin typeface="Abel"/>
                <a:ea typeface="Abel"/>
                <a:cs typeface="Abel"/>
                <a:sym typeface="Abel"/>
              </a:defRPr>
            </a:lvl1pPr>
            <a:lvl2pPr marR="45720" lvl="1" algn="ctr" rtl="0">
              <a:lnSpc>
                <a:spcPct val="100000"/>
              </a:lnSpc>
              <a:spcBef>
                <a:spcPts val="1600"/>
              </a:spcBef>
              <a:spcAft>
                <a:spcPts val="0"/>
              </a:spcAft>
              <a:buNone/>
              <a:defRPr>
                <a:solidFill>
                  <a:schemeClr val="lt1"/>
                </a:solidFill>
                <a:latin typeface="Abel"/>
                <a:ea typeface="Abel"/>
                <a:cs typeface="Abel"/>
                <a:sym typeface="Abel"/>
              </a:defRPr>
            </a:lvl2pPr>
            <a:lvl3pPr marR="45720" lvl="2" algn="ctr" rtl="0">
              <a:lnSpc>
                <a:spcPct val="100000"/>
              </a:lnSpc>
              <a:spcBef>
                <a:spcPts val="1600"/>
              </a:spcBef>
              <a:spcAft>
                <a:spcPts val="0"/>
              </a:spcAft>
              <a:buNone/>
              <a:defRPr>
                <a:solidFill>
                  <a:schemeClr val="lt1"/>
                </a:solidFill>
                <a:latin typeface="Abel"/>
                <a:ea typeface="Abel"/>
                <a:cs typeface="Abel"/>
                <a:sym typeface="Abel"/>
              </a:defRPr>
            </a:lvl3pPr>
            <a:lvl4pPr marR="45720" lvl="3" algn="ctr" rtl="0">
              <a:lnSpc>
                <a:spcPct val="100000"/>
              </a:lnSpc>
              <a:spcBef>
                <a:spcPts val="1600"/>
              </a:spcBef>
              <a:spcAft>
                <a:spcPts val="0"/>
              </a:spcAft>
              <a:buNone/>
              <a:defRPr>
                <a:solidFill>
                  <a:schemeClr val="lt1"/>
                </a:solidFill>
                <a:latin typeface="Abel"/>
                <a:ea typeface="Abel"/>
                <a:cs typeface="Abel"/>
                <a:sym typeface="Abel"/>
              </a:defRPr>
            </a:lvl4pPr>
            <a:lvl5pPr marR="45720" lvl="4" algn="ctr" rtl="0">
              <a:lnSpc>
                <a:spcPct val="100000"/>
              </a:lnSpc>
              <a:spcBef>
                <a:spcPts val="1600"/>
              </a:spcBef>
              <a:spcAft>
                <a:spcPts val="0"/>
              </a:spcAft>
              <a:buNone/>
              <a:defRPr>
                <a:solidFill>
                  <a:schemeClr val="lt1"/>
                </a:solidFill>
                <a:latin typeface="Abel"/>
                <a:ea typeface="Abel"/>
                <a:cs typeface="Abel"/>
                <a:sym typeface="Abel"/>
              </a:defRPr>
            </a:lvl5pPr>
            <a:lvl6pPr marR="45720" lvl="5" algn="ctr" rtl="0">
              <a:lnSpc>
                <a:spcPct val="100000"/>
              </a:lnSpc>
              <a:spcBef>
                <a:spcPts val="1600"/>
              </a:spcBef>
              <a:spcAft>
                <a:spcPts val="0"/>
              </a:spcAft>
              <a:buNone/>
              <a:defRPr>
                <a:solidFill>
                  <a:schemeClr val="lt1"/>
                </a:solidFill>
                <a:latin typeface="Abel"/>
                <a:ea typeface="Abel"/>
                <a:cs typeface="Abel"/>
                <a:sym typeface="Abel"/>
              </a:defRPr>
            </a:lvl6pPr>
            <a:lvl7pPr marR="45720" lvl="6" algn="ctr" rtl="0">
              <a:lnSpc>
                <a:spcPct val="100000"/>
              </a:lnSpc>
              <a:spcBef>
                <a:spcPts val="1600"/>
              </a:spcBef>
              <a:spcAft>
                <a:spcPts val="0"/>
              </a:spcAft>
              <a:buNone/>
              <a:defRPr>
                <a:solidFill>
                  <a:schemeClr val="lt1"/>
                </a:solidFill>
                <a:latin typeface="Abel"/>
                <a:ea typeface="Abel"/>
                <a:cs typeface="Abel"/>
                <a:sym typeface="Abel"/>
              </a:defRPr>
            </a:lvl7pPr>
            <a:lvl8pPr marR="45720" lvl="7" algn="ctr" rtl="0">
              <a:lnSpc>
                <a:spcPct val="100000"/>
              </a:lnSpc>
              <a:spcBef>
                <a:spcPts val="1600"/>
              </a:spcBef>
              <a:spcAft>
                <a:spcPts val="0"/>
              </a:spcAft>
              <a:buNone/>
              <a:defRPr>
                <a:solidFill>
                  <a:schemeClr val="lt1"/>
                </a:solidFill>
                <a:latin typeface="Abel"/>
                <a:ea typeface="Abel"/>
                <a:cs typeface="Abel"/>
                <a:sym typeface="Abel"/>
              </a:defRPr>
            </a:lvl8pPr>
            <a:lvl9pPr marR="45720" lvl="8" algn="ctr"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60" name="Google Shape;160;p18"/>
          <p:cNvSpPr txBox="1">
            <a:spLocks noGrp="1"/>
          </p:cNvSpPr>
          <p:nvPr>
            <p:ph type="subTitle" idx="3"/>
          </p:nvPr>
        </p:nvSpPr>
        <p:spPr>
          <a:xfrm>
            <a:off x="1493613" y="3837023"/>
            <a:ext cx="2400600" cy="432000"/>
          </a:xfrm>
          <a:prstGeom prst="rect">
            <a:avLst/>
          </a:prstGeom>
        </p:spPr>
        <p:txBody>
          <a:bodyPr spcFirstLastPara="1" wrap="square" lIns="91425" tIns="91425" rIns="91425" bIns="91425" anchor="ctr" anchorCtr="0">
            <a:noAutofit/>
          </a:bodyPr>
          <a:lstStyle>
            <a:lvl1pPr marR="45720" lvl="0" algn="ctr" rtl="0">
              <a:lnSpc>
                <a:spcPct val="100000"/>
              </a:lnSpc>
              <a:spcBef>
                <a:spcPts val="0"/>
              </a:spcBef>
              <a:spcAft>
                <a:spcPts val="0"/>
              </a:spcAft>
              <a:buNone/>
              <a:defRPr>
                <a:solidFill>
                  <a:schemeClr val="lt1"/>
                </a:solidFill>
                <a:latin typeface="Abel"/>
                <a:ea typeface="Abel"/>
                <a:cs typeface="Abel"/>
                <a:sym typeface="Abel"/>
              </a:defRPr>
            </a:lvl1pPr>
            <a:lvl2pPr marR="45720" lvl="1" algn="ctr" rtl="0">
              <a:lnSpc>
                <a:spcPct val="100000"/>
              </a:lnSpc>
              <a:spcBef>
                <a:spcPts val="1600"/>
              </a:spcBef>
              <a:spcAft>
                <a:spcPts val="0"/>
              </a:spcAft>
              <a:buNone/>
              <a:defRPr>
                <a:solidFill>
                  <a:schemeClr val="lt1"/>
                </a:solidFill>
                <a:latin typeface="Abel"/>
                <a:ea typeface="Abel"/>
                <a:cs typeface="Abel"/>
                <a:sym typeface="Abel"/>
              </a:defRPr>
            </a:lvl2pPr>
            <a:lvl3pPr marR="45720" lvl="2" algn="ctr" rtl="0">
              <a:lnSpc>
                <a:spcPct val="100000"/>
              </a:lnSpc>
              <a:spcBef>
                <a:spcPts val="1600"/>
              </a:spcBef>
              <a:spcAft>
                <a:spcPts val="0"/>
              </a:spcAft>
              <a:buNone/>
              <a:defRPr>
                <a:solidFill>
                  <a:schemeClr val="lt1"/>
                </a:solidFill>
                <a:latin typeface="Abel"/>
                <a:ea typeface="Abel"/>
                <a:cs typeface="Abel"/>
                <a:sym typeface="Abel"/>
              </a:defRPr>
            </a:lvl3pPr>
            <a:lvl4pPr marR="45720" lvl="3" algn="ctr" rtl="0">
              <a:lnSpc>
                <a:spcPct val="100000"/>
              </a:lnSpc>
              <a:spcBef>
                <a:spcPts val="1600"/>
              </a:spcBef>
              <a:spcAft>
                <a:spcPts val="0"/>
              </a:spcAft>
              <a:buNone/>
              <a:defRPr>
                <a:solidFill>
                  <a:schemeClr val="lt1"/>
                </a:solidFill>
                <a:latin typeface="Abel"/>
                <a:ea typeface="Abel"/>
                <a:cs typeface="Abel"/>
                <a:sym typeface="Abel"/>
              </a:defRPr>
            </a:lvl4pPr>
            <a:lvl5pPr marR="45720" lvl="4" algn="ctr" rtl="0">
              <a:lnSpc>
                <a:spcPct val="100000"/>
              </a:lnSpc>
              <a:spcBef>
                <a:spcPts val="1600"/>
              </a:spcBef>
              <a:spcAft>
                <a:spcPts val="0"/>
              </a:spcAft>
              <a:buNone/>
              <a:defRPr>
                <a:solidFill>
                  <a:schemeClr val="lt1"/>
                </a:solidFill>
                <a:latin typeface="Abel"/>
                <a:ea typeface="Abel"/>
                <a:cs typeface="Abel"/>
                <a:sym typeface="Abel"/>
              </a:defRPr>
            </a:lvl5pPr>
            <a:lvl6pPr marR="45720" lvl="5" algn="ctr" rtl="0">
              <a:lnSpc>
                <a:spcPct val="100000"/>
              </a:lnSpc>
              <a:spcBef>
                <a:spcPts val="1600"/>
              </a:spcBef>
              <a:spcAft>
                <a:spcPts val="0"/>
              </a:spcAft>
              <a:buNone/>
              <a:defRPr>
                <a:solidFill>
                  <a:schemeClr val="lt1"/>
                </a:solidFill>
                <a:latin typeface="Abel"/>
                <a:ea typeface="Abel"/>
                <a:cs typeface="Abel"/>
                <a:sym typeface="Abel"/>
              </a:defRPr>
            </a:lvl6pPr>
            <a:lvl7pPr marR="45720" lvl="6" algn="ctr" rtl="0">
              <a:lnSpc>
                <a:spcPct val="100000"/>
              </a:lnSpc>
              <a:spcBef>
                <a:spcPts val="1600"/>
              </a:spcBef>
              <a:spcAft>
                <a:spcPts val="0"/>
              </a:spcAft>
              <a:buNone/>
              <a:defRPr>
                <a:solidFill>
                  <a:schemeClr val="lt1"/>
                </a:solidFill>
                <a:latin typeface="Abel"/>
                <a:ea typeface="Abel"/>
                <a:cs typeface="Abel"/>
                <a:sym typeface="Abel"/>
              </a:defRPr>
            </a:lvl7pPr>
            <a:lvl8pPr marR="45720" lvl="7" algn="ctr" rtl="0">
              <a:lnSpc>
                <a:spcPct val="100000"/>
              </a:lnSpc>
              <a:spcBef>
                <a:spcPts val="1600"/>
              </a:spcBef>
              <a:spcAft>
                <a:spcPts val="0"/>
              </a:spcAft>
              <a:buNone/>
              <a:defRPr>
                <a:solidFill>
                  <a:schemeClr val="lt1"/>
                </a:solidFill>
                <a:latin typeface="Abel"/>
                <a:ea typeface="Abel"/>
                <a:cs typeface="Abel"/>
                <a:sym typeface="Abel"/>
              </a:defRPr>
            </a:lvl8pPr>
            <a:lvl9pPr marR="45720" lvl="8" algn="ctr"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61" name="Google Shape;161;p18"/>
          <p:cNvSpPr txBox="1">
            <a:spLocks noGrp="1"/>
          </p:cNvSpPr>
          <p:nvPr>
            <p:ph type="subTitle" idx="4"/>
          </p:nvPr>
        </p:nvSpPr>
        <p:spPr>
          <a:xfrm>
            <a:off x="5305299" y="3837023"/>
            <a:ext cx="2345100" cy="4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latin typeface="Abel"/>
                <a:ea typeface="Abel"/>
                <a:cs typeface="Abel"/>
                <a:sym typeface="Abel"/>
              </a:defRPr>
            </a:lvl1pPr>
            <a:lvl2pPr lvl="1" algn="ctr" rtl="0">
              <a:lnSpc>
                <a:spcPct val="100000"/>
              </a:lnSpc>
              <a:spcBef>
                <a:spcPts val="1600"/>
              </a:spcBef>
              <a:spcAft>
                <a:spcPts val="0"/>
              </a:spcAft>
              <a:buNone/>
              <a:defRPr>
                <a:solidFill>
                  <a:schemeClr val="lt1"/>
                </a:solidFill>
                <a:latin typeface="Abel"/>
                <a:ea typeface="Abel"/>
                <a:cs typeface="Abel"/>
                <a:sym typeface="Abel"/>
              </a:defRPr>
            </a:lvl2pPr>
            <a:lvl3pPr lvl="2" algn="ctr" rtl="0">
              <a:lnSpc>
                <a:spcPct val="100000"/>
              </a:lnSpc>
              <a:spcBef>
                <a:spcPts val="1600"/>
              </a:spcBef>
              <a:spcAft>
                <a:spcPts val="0"/>
              </a:spcAft>
              <a:buNone/>
              <a:defRPr>
                <a:solidFill>
                  <a:schemeClr val="lt1"/>
                </a:solidFill>
                <a:latin typeface="Abel"/>
                <a:ea typeface="Abel"/>
                <a:cs typeface="Abel"/>
                <a:sym typeface="Abel"/>
              </a:defRPr>
            </a:lvl3pPr>
            <a:lvl4pPr lvl="3" algn="ctr" rtl="0">
              <a:lnSpc>
                <a:spcPct val="100000"/>
              </a:lnSpc>
              <a:spcBef>
                <a:spcPts val="1600"/>
              </a:spcBef>
              <a:spcAft>
                <a:spcPts val="0"/>
              </a:spcAft>
              <a:buNone/>
              <a:defRPr>
                <a:solidFill>
                  <a:schemeClr val="lt1"/>
                </a:solidFill>
                <a:latin typeface="Abel"/>
                <a:ea typeface="Abel"/>
                <a:cs typeface="Abel"/>
                <a:sym typeface="Abel"/>
              </a:defRPr>
            </a:lvl4pPr>
            <a:lvl5pPr lvl="4" algn="ctr" rtl="0">
              <a:lnSpc>
                <a:spcPct val="100000"/>
              </a:lnSpc>
              <a:spcBef>
                <a:spcPts val="1600"/>
              </a:spcBef>
              <a:spcAft>
                <a:spcPts val="0"/>
              </a:spcAft>
              <a:buNone/>
              <a:defRPr>
                <a:solidFill>
                  <a:schemeClr val="lt1"/>
                </a:solidFill>
                <a:latin typeface="Abel"/>
                <a:ea typeface="Abel"/>
                <a:cs typeface="Abel"/>
                <a:sym typeface="Abel"/>
              </a:defRPr>
            </a:lvl5pPr>
            <a:lvl6pPr lvl="5" algn="ctr" rtl="0">
              <a:lnSpc>
                <a:spcPct val="100000"/>
              </a:lnSpc>
              <a:spcBef>
                <a:spcPts val="1600"/>
              </a:spcBef>
              <a:spcAft>
                <a:spcPts val="0"/>
              </a:spcAft>
              <a:buNone/>
              <a:defRPr>
                <a:solidFill>
                  <a:schemeClr val="lt1"/>
                </a:solidFill>
                <a:latin typeface="Abel"/>
                <a:ea typeface="Abel"/>
                <a:cs typeface="Abel"/>
                <a:sym typeface="Abel"/>
              </a:defRPr>
            </a:lvl6pPr>
            <a:lvl7pPr lvl="6" algn="ctr" rtl="0">
              <a:lnSpc>
                <a:spcPct val="100000"/>
              </a:lnSpc>
              <a:spcBef>
                <a:spcPts val="1600"/>
              </a:spcBef>
              <a:spcAft>
                <a:spcPts val="0"/>
              </a:spcAft>
              <a:buNone/>
              <a:defRPr>
                <a:solidFill>
                  <a:schemeClr val="lt1"/>
                </a:solidFill>
                <a:latin typeface="Abel"/>
                <a:ea typeface="Abel"/>
                <a:cs typeface="Abel"/>
                <a:sym typeface="Abel"/>
              </a:defRPr>
            </a:lvl7pPr>
            <a:lvl8pPr lvl="7" algn="ctr" rtl="0">
              <a:lnSpc>
                <a:spcPct val="100000"/>
              </a:lnSpc>
              <a:spcBef>
                <a:spcPts val="1600"/>
              </a:spcBef>
              <a:spcAft>
                <a:spcPts val="0"/>
              </a:spcAft>
              <a:buNone/>
              <a:defRPr>
                <a:solidFill>
                  <a:schemeClr val="lt1"/>
                </a:solidFill>
                <a:latin typeface="Abel"/>
                <a:ea typeface="Abel"/>
                <a:cs typeface="Abel"/>
                <a:sym typeface="Abel"/>
              </a:defRPr>
            </a:lvl8pPr>
            <a:lvl9pPr lvl="8" algn="ctr" rtl="0">
              <a:lnSpc>
                <a:spcPct val="100000"/>
              </a:lnSpc>
              <a:spcBef>
                <a:spcPts val="1600"/>
              </a:spcBef>
              <a:spcAft>
                <a:spcPts val="1600"/>
              </a:spcAft>
              <a:buNone/>
              <a:defRPr>
                <a:solidFill>
                  <a:schemeClr val="lt1"/>
                </a:solidFill>
                <a:latin typeface="Abel"/>
                <a:ea typeface="Abel"/>
                <a:cs typeface="Abel"/>
                <a:sym typeface="Abel"/>
              </a:defRPr>
            </a:lvl9pPr>
          </a:lstStyle>
          <a:p>
            <a:endParaRPr/>
          </a:p>
        </p:txBody>
      </p:sp>
      <p:sp>
        <p:nvSpPr>
          <p:cNvPr id="162" name="Google Shape;162;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numbers">
  <p:cSld name="CUSTOM_8_1_1">
    <p:bg>
      <p:bgPr>
        <a:solidFill>
          <a:schemeClr val="lt2"/>
        </a:solidFill>
        <a:effectLst/>
      </p:bgPr>
    </p:bg>
    <p:spTree>
      <p:nvGrpSpPr>
        <p:cNvPr id="1" name="Shape 163"/>
        <p:cNvGrpSpPr/>
        <p:nvPr/>
      </p:nvGrpSpPr>
      <p:grpSpPr>
        <a:xfrm>
          <a:off x="0" y="0"/>
          <a:ext cx="0" cy="0"/>
          <a:chOff x="0" y="0"/>
          <a:chExt cx="0" cy="0"/>
        </a:xfrm>
      </p:grpSpPr>
      <p:grpSp>
        <p:nvGrpSpPr>
          <p:cNvPr id="164" name="Google Shape;164;p19"/>
          <p:cNvGrpSpPr/>
          <p:nvPr/>
        </p:nvGrpSpPr>
        <p:grpSpPr>
          <a:xfrm>
            <a:off x="445050" y="757163"/>
            <a:ext cx="8253900" cy="3871737"/>
            <a:chOff x="445050" y="349737"/>
            <a:chExt cx="8253900" cy="3871737"/>
          </a:xfrm>
        </p:grpSpPr>
        <p:sp>
          <p:nvSpPr>
            <p:cNvPr id="165" name="Google Shape;165;p19"/>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9"/>
            <p:cNvGrpSpPr/>
            <p:nvPr/>
          </p:nvGrpSpPr>
          <p:grpSpPr>
            <a:xfrm>
              <a:off x="445050" y="349737"/>
              <a:ext cx="8253900" cy="392400"/>
              <a:chOff x="-8550475" y="393000"/>
              <a:chExt cx="8253900" cy="392400"/>
            </a:xfrm>
          </p:grpSpPr>
          <p:sp>
            <p:nvSpPr>
              <p:cNvPr id="167" name="Google Shape;167;p19"/>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 name="Google Shape;171;p19"/>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72" name="Google Shape;172;p19"/>
          <p:cNvSpPr txBox="1">
            <a:spLocks noGrp="1"/>
          </p:cNvSpPr>
          <p:nvPr>
            <p:ph type="subTitle" idx="1"/>
          </p:nvPr>
        </p:nvSpPr>
        <p:spPr>
          <a:xfrm>
            <a:off x="1422938" y="3611417"/>
            <a:ext cx="2255400" cy="34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434343"/>
                </a:solidFill>
              </a:defRPr>
            </a:lvl1pPr>
            <a:lvl2pPr lvl="1" algn="ctr" rtl="0">
              <a:lnSpc>
                <a:spcPct val="100000"/>
              </a:lnSpc>
              <a:spcBef>
                <a:spcPts val="1600"/>
              </a:spcBef>
              <a:spcAft>
                <a:spcPts val="0"/>
              </a:spcAft>
              <a:buNone/>
              <a:defRPr sz="1400">
                <a:solidFill>
                  <a:srgbClr val="434343"/>
                </a:solidFill>
              </a:defRPr>
            </a:lvl2pPr>
            <a:lvl3pPr lvl="2" algn="ctr" rtl="0">
              <a:lnSpc>
                <a:spcPct val="100000"/>
              </a:lnSpc>
              <a:spcBef>
                <a:spcPts val="1600"/>
              </a:spcBef>
              <a:spcAft>
                <a:spcPts val="0"/>
              </a:spcAft>
              <a:buNone/>
              <a:defRPr sz="1400">
                <a:solidFill>
                  <a:srgbClr val="434343"/>
                </a:solidFill>
              </a:defRPr>
            </a:lvl3pPr>
            <a:lvl4pPr lvl="3" algn="ctr" rtl="0">
              <a:lnSpc>
                <a:spcPct val="100000"/>
              </a:lnSpc>
              <a:spcBef>
                <a:spcPts val="1600"/>
              </a:spcBef>
              <a:spcAft>
                <a:spcPts val="0"/>
              </a:spcAft>
              <a:buNone/>
              <a:defRPr sz="1400">
                <a:solidFill>
                  <a:srgbClr val="434343"/>
                </a:solidFill>
              </a:defRPr>
            </a:lvl4pPr>
            <a:lvl5pPr lvl="4" algn="ctr" rtl="0">
              <a:lnSpc>
                <a:spcPct val="100000"/>
              </a:lnSpc>
              <a:spcBef>
                <a:spcPts val="1600"/>
              </a:spcBef>
              <a:spcAft>
                <a:spcPts val="0"/>
              </a:spcAft>
              <a:buNone/>
              <a:defRPr sz="1400">
                <a:solidFill>
                  <a:srgbClr val="434343"/>
                </a:solidFill>
              </a:defRPr>
            </a:lvl5pPr>
            <a:lvl6pPr lvl="5" algn="ctr" rtl="0">
              <a:lnSpc>
                <a:spcPct val="100000"/>
              </a:lnSpc>
              <a:spcBef>
                <a:spcPts val="1600"/>
              </a:spcBef>
              <a:spcAft>
                <a:spcPts val="0"/>
              </a:spcAft>
              <a:buNone/>
              <a:defRPr sz="1400">
                <a:solidFill>
                  <a:srgbClr val="434343"/>
                </a:solidFill>
              </a:defRPr>
            </a:lvl6pPr>
            <a:lvl7pPr lvl="6" algn="ctr" rtl="0">
              <a:lnSpc>
                <a:spcPct val="100000"/>
              </a:lnSpc>
              <a:spcBef>
                <a:spcPts val="1600"/>
              </a:spcBef>
              <a:spcAft>
                <a:spcPts val="0"/>
              </a:spcAft>
              <a:buNone/>
              <a:defRPr sz="1400">
                <a:solidFill>
                  <a:srgbClr val="434343"/>
                </a:solidFill>
              </a:defRPr>
            </a:lvl7pPr>
            <a:lvl8pPr lvl="7" algn="ctr" rtl="0">
              <a:lnSpc>
                <a:spcPct val="100000"/>
              </a:lnSpc>
              <a:spcBef>
                <a:spcPts val="1600"/>
              </a:spcBef>
              <a:spcAft>
                <a:spcPts val="0"/>
              </a:spcAft>
              <a:buNone/>
              <a:defRPr sz="1400">
                <a:solidFill>
                  <a:srgbClr val="434343"/>
                </a:solidFill>
              </a:defRPr>
            </a:lvl8pPr>
            <a:lvl9pPr lvl="8" algn="ctr" rtl="0">
              <a:lnSpc>
                <a:spcPct val="100000"/>
              </a:lnSpc>
              <a:spcBef>
                <a:spcPts val="1600"/>
              </a:spcBef>
              <a:spcAft>
                <a:spcPts val="1600"/>
              </a:spcAft>
              <a:buNone/>
              <a:defRPr sz="1400">
                <a:solidFill>
                  <a:srgbClr val="434343"/>
                </a:solidFill>
              </a:defRPr>
            </a:lvl9pPr>
          </a:lstStyle>
          <a:p>
            <a:endParaRPr/>
          </a:p>
        </p:txBody>
      </p:sp>
      <p:sp>
        <p:nvSpPr>
          <p:cNvPr id="173" name="Google Shape;173;p19"/>
          <p:cNvSpPr txBox="1">
            <a:spLocks noGrp="1"/>
          </p:cNvSpPr>
          <p:nvPr>
            <p:ph type="title" idx="2" hasCustomPrompt="1"/>
          </p:nvPr>
        </p:nvSpPr>
        <p:spPr>
          <a:xfrm>
            <a:off x="838838" y="3021996"/>
            <a:ext cx="3423600" cy="51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600"/>
              <a:buNone/>
              <a:defRPr>
                <a:solidFill>
                  <a:srgbClr val="434343"/>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74" name="Google Shape;174;p19"/>
          <p:cNvSpPr txBox="1">
            <a:spLocks noGrp="1"/>
          </p:cNvSpPr>
          <p:nvPr>
            <p:ph type="subTitle" idx="3"/>
          </p:nvPr>
        </p:nvSpPr>
        <p:spPr>
          <a:xfrm>
            <a:off x="1422938" y="2170775"/>
            <a:ext cx="2255400" cy="34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434343"/>
                </a:solidFill>
              </a:defRPr>
            </a:lvl1pPr>
            <a:lvl2pPr lvl="1" algn="ctr" rtl="0">
              <a:lnSpc>
                <a:spcPct val="100000"/>
              </a:lnSpc>
              <a:spcBef>
                <a:spcPts val="1600"/>
              </a:spcBef>
              <a:spcAft>
                <a:spcPts val="0"/>
              </a:spcAft>
              <a:buNone/>
              <a:defRPr sz="1400">
                <a:solidFill>
                  <a:srgbClr val="434343"/>
                </a:solidFill>
              </a:defRPr>
            </a:lvl2pPr>
            <a:lvl3pPr lvl="2" algn="ctr" rtl="0">
              <a:lnSpc>
                <a:spcPct val="100000"/>
              </a:lnSpc>
              <a:spcBef>
                <a:spcPts val="1600"/>
              </a:spcBef>
              <a:spcAft>
                <a:spcPts val="0"/>
              </a:spcAft>
              <a:buNone/>
              <a:defRPr sz="1400">
                <a:solidFill>
                  <a:srgbClr val="434343"/>
                </a:solidFill>
              </a:defRPr>
            </a:lvl3pPr>
            <a:lvl4pPr lvl="3" algn="ctr" rtl="0">
              <a:lnSpc>
                <a:spcPct val="100000"/>
              </a:lnSpc>
              <a:spcBef>
                <a:spcPts val="1600"/>
              </a:spcBef>
              <a:spcAft>
                <a:spcPts val="0"/>
              </a:spcAft>
              <a:buNone/>
              <a:defRPr sz="1400">
                <a:solidFill>
                  <a:srgbClr val="434343"/>
                </a:solidFill>
              </a:defRPr>
            </a:lvl4pPr>
            <a:lvl5pPr lvl="4" algn="ctr" rtl="0">
              <a:lnSpc>
                <a:spcPct val="100000"/>
              </a:lnSpc>
              <a:spcBef>
                <a:spcPts val="1600"/>
              </a:spcBef>
              <a:spcAft>
                <a:spcPts val="0"/>
              </a:spcAft>
              <a:buNone/>
              <a:defRPr sz="1400">
                <a:solidFill>
                  <a:srgbClr val="434343"/>
                </a:solidFill>
              </a:defRPr>
            </a:lvl5pPr>
            <a:lvl6pPr lvl="5" algn="ctr" rtl="0">
              <a:lnSpc>
                <a:spcPct val="100000"/>
              </a:lnSpc>
              <a:spcBef>
                <a:spcPts val="1600"/>
              </a:spcBef>
              <a:spcAft>
                <a:spcPts val="0"/>
              </a:spcAft>
              <a:buNone/>
              <a:defRPr sz="1400">
                <a:solidFill>
                  <a:srgbClr val="434343"/>
                </a:solidFill>
              </a:defRPr>
            </a:lvl6pPr>
            <a:lvl7pPr lvl="6" algn="ctr" rtl="0">
              <a:lnSpc>
                <a:spcPct val="100000"/>
              </a:lnSpc>
              <a:spcBef>
                <a:spcPts val="1600"/>
              </a:spcBef>
              <a:spcAft>
                <a:spcPts val="0"/>
              </a:spcAft>
              <a:buNone/>
              <a:defRPr sz="1400">
                <a:solidFill>
                  <a:srgbClr val="434343"/>
                </a:solidFill>
              </a:defRPr>
            </a:lvl7pPr>
            <a:lvl8pPr lvl="7" algn="ctr" rtl="0">
              <a:lnSpc>
                <a:spcPct val="100000"/>
              </a:lnSpc>
              <a:spcBef>
                <a:spcPts val="1600"/>
              </a:spcBef>
              <a:spcAft>
                <a:spcPts val="0"/>
              </a:spcAft>
              <a:buNone/>
              <a:defRPr sz="1400">
                <a:solidFill>
                  <a:srgbClr val="434343"/>
                </a:solidFill>
              </a:defRPr>
            </a:lvl8pPr>
            <a:lvl9pPr lvl="8" algn="ctr" rtl="0">
              <a:lnSpc>
                <a:spcPct val="100000"/>
              </a:lnSpc>
              <a:spcBef>
                <a:spcPts val="1600"/>
              </a:spcBef>
              <a:spcAft>
                <a:spcPts val="1600"/>
              </a:spcAft>
              <a:buNone/>
              <a:defRPr sz="1400">
                <a:solidFill>
                  <a:srgbClr val="434343"/>
                </a:solidFill>
              </a:defRPr>
            </a:lvl9pPr>
          </a:lstStyle>
          <a:p>
            <a:endParaRPr/>
          </a:p>
        </p:txBody>
      </p:sp>
      <p:sp>
        <p:nvSpPr>
          <p:cNvPr id="175" name="Google Shape;175;p19"/>
          <p:cNvSpPr txBox="1">
            <a:spLocks noGrp="1"/>
          </p:cNvSpPr>
          <p:nvPr>
            <p:ph type="title" idx="4" hasCustomPrompt="1"/>
          </p:nvPr>
        </p:nvSpPr>
        <p:spPr>
          <a:xfrm>
            <a:off x="838838" y="1582000"/>
            <a:ext cx="3423600" cy="51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600"/>
              <a:buNone/>
              <a:defRPr>
                <a:solidFill>
                  <a:srgbClr val="434343"/>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76" name="Google Shape;176;p19"/>
          <p:cNvSpPr txBox="1">
            <a:spLocks noGrp="1"/>
          </p:cNvSpPr>
          <p:nvPr>
            <p:ph type="subTitle" idx="5"/>
          </p:nvPr>
        </p:nvSpPr>
        <p:spPr>
          <a:xfrm>
            <a:off x="5465650" y="3611417"/>
            <a:ext cx="2255400" cy="34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434343"/>
                </a:solidFill>
              </a:defRPr>
            </a:lvl1pPr>
            <a:lvl2pPr lvl="1" algn="ctr" rtl="0">
              <a:lnSpc>
                <a:spcPct val="100000"/>
              </a:lnSpc>
              <a:spcBef>
                <a:spcPts val="1600"/>
              </a:spcBef>
              <a:spcAft>
                <a:spcPts val="0"/>
              </a:spcAft>
              <a:buNone/>
              <a:defRPr sz="1400">
                <a:solidFill>
                  <a:srgbClr val="434343"/>
                </a:solidFill>
              </a:defRPr>
            </a:lvl2pPr>
            <a:lvl3pPr lvl="2" algn="ctr" rtl="0">
              <a:lnSpc>
                <a:spcPct val="100000"/>
              </a:lnSpc>
              <a:spcBef>
                <a:spcPts val="1600"/>
              </a:spcBef>
              <a:spcAft>
                <a:spcPts val="0"/>
              </a:spcAft>
              <a:buNone/>
              <a:defRPr sz="1400">
                <a:solidFill>
                  <a:srgbClr val="434343"/>
                </a:solidFill>
              </a:defRPr>
            </a:lvl3pPr>
            <a:lvl4pPr lvl="3" algn="ctr" rtl="0">
              <a:lnSpc>
                <a:spcPct val="100000"/>
              </a:lnSpc>
              <a:spcBef>
                <a:spcPts val="1600"/>
              </a:spcBef>
              <a:spcAft>
                <a:spcPts val="0"/>
              </a:spcAft>
              <a:buNone/>
              <a:defRPr sz="1400">
                <a:solidFill>
                  <a:srgbClr val="434343"/>
                </a:solidFill>
              </a:defRPr>
            </a:lvl4pPr>
            <a:lvl5pPr lvl="4" algn="ctr" rtl="0">
              <a:lnSpc>
                <a:spcPct val="100000"/>
              </a:lnSpc>
              <a:spcBef>
                <a:spcPts val="1600"/>
              </a:spcBef>
              <a:spcAft>
                <a:spcPts val="0"/>
              </a:spcAft>
              <a:buNone/>
              <a:defRPr sz="1400">
                <a:solidFill>
                  <a:srgbClr val="434343"/>
                </a:solidFill>
              </a:defRPr>
            </a:lvl5pPr>
            <a:lvl6pPr lvl="5" algn="ctr" rtl="0">
              <a:lnSpc>
                <a:spcPct val="100000"/>
              </a:lnSpc>
              <a:spcBef>
                <a:spcPts val="1600"/>
              </a:spcBef>
              <a:spcAft>
                <a:spcPts val="0"/>
              </a:spcAft>
              <a:buNone/>
              <a:defRPr sz="1400">
                <a:solidFill>
                  <a:srgbClr val="434343"/>
                </a:solidFill>
              </a:defRPr>
            </a:lvl6pPr>
            <a:lvl7pPr lvl="6" algn="ctr" rtl="0">
              <a:lnSpc>
                <a:spcPct val="100000"/>
              </a:lnSpc>
              <a:spcBef>
                <a:spcPts val="1600"/>
              </a:spcBef>
              <a:spcAft>
                <a:spcPts val="0"/>
              </a:spcAft>
              <a:buNone/>
              <a:defRPr sz="1400">
                <a:solidFill>
                  <a:srgbClr val="434343"/>
                </a:solidFill>
              </a:defRPr>
            </a:lvl7pPr>
            <a:lvl8pPr lvl="7" algn="ctr" rtl="0">
              <a:lnSpc>
                <a:spcPct val="100000"/>
              </a:lnSpc>
              <a:spcBef>
                <a:spcPts val="1600"/>
              </a:spcBef>
              <a:spcAft>
                <a:spcPts val="0"/>
              </a:spcAft>
              <a:buNone/>
              <a:defRPr sz="1400">
                <a:solidFill>
                  <a:srgbClr val="434343"/>
                </a:solidFill>
              </a:defRPr>
            </a:lvl8pPr>
            <a:lvl9pPr lvl="8" algn="ctr" rtl="0">
              <a:lnSpc>
                <a:spcPct val="100000"/>
              </a:lnSpc>
              <a:spcBef>
                <a:spcPts val="1600"/>
              </a:spcBef>
              <a:spcAft>
                <a:spcPts val="1600"/>
              </a:spcAft>
              <a:buNone/>
              <a:defRPr sz="1400">
                <a:solidFill>
                  <a:srgbClr val="434343"/>
                </a:solidFill>
              </a:defRPr>
            </a:lvl9pPr>
          </a:lstStyle>
          <a:p>
            <a:endParaRPr/>
          </a:p>
        </p:txBody>
      </p:sp>
      <p:sp>
        <p:nvSpPr>
          <p:cNvPr id="177" name="Google Shape;177;p19"/>
          <p:cNvSpPr txBox="1">
            <a:spLocks noGrp="1"/>
          </p:cNvSpPr>
          <p:nvPr>
            <p:ph type="title" idx="6" hasCustomPrompt="1"/>
          </p:nvPr>
        </p:nvSpPr>
        <p:spPr>
          <a:xfrm>
            <a:off x="4881550" y="3021996"/>
            <a:ext cx="3423600" cy="51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600"/>
              <a:buNone/>
              <a:defRPr>
                <a:solidFill>
                  <a:srgbClr val="434343"/>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78" name="Google Shape;178;p19"/>
          <p:cNvSpPr txBox="1">
            <a:spLocks noGrp="1"/>
          </p:cNvSpPr>
          <p:nvPr>
            <p:ph type="subTitle" idx="7"/>
          </p:nvPr>
        </p:nvSpPr>
        <p:spPr>
          <a:xfrm>
            <a:off x="5465650" y="2170775"/>
            <a:ext cx="2255400" cy="34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434343"/>
                </a:solidFill>
              </a:defRPr>
            </a:lvl1pPr>
            <a:lvl2pPr lvl="1" algn="ctr" rtl="0">
              <a:lnSpc>
                <a:spcPct val="100000"/>
              </a:lnSpc>
              <a:spcBef>
                <a:spcPts val="1600"/>
              </a:spcBef>
              <a:spcAft>
                <a:spcPts val="0"/>
              </a:spcAft>
              <a:buNone/>
              <a:defRPr sz="1400">
                <a:solidFill>
                  <a:srgbClr val="434343"/>
                </a:solidFill>
              </a:defRPr>
            </a:lvl2pPr>
            <a:lvl3pPr lvl="2" algn="ctr" rtl="0">
              <a:lnSpc>
                <a:spcPct val="100000"/>
              </a:lnSpc>
              <a:spcBef>
                <a:spcPts val="1600"/>
              </a:spcBef>
              <a:spcAft>
                <a:spcPts val="0"/>
              </a:spcAft>
              <a:buNone/>
              <a:defRPr sz="1400">
                <a:solidFill>
                  <a:srgbClr val="434343"/>
                </a:solidFill>
              </a:defRPr>
            </a:lvl3pPr>
            <a:lvl4pPr lvl="3" algn="ctr" rtl="0">
              <a:lnSpc>
                <a:spcPct val="100000"/>
              </a:lnSpc>
              <a:spcBef>
                <a:spcPts val="1600"/>
              </a:spcBef>
              <a:spcAft>
                <a:spcPts val="0"/>
              </a:spcAft>
              <a:buNone/>
              <a:defRPr sz="1400">
                <a:solidFill>
                  <a:srgbClr val="434343"/>
                </a:solidFill>
              </a:defRPr>
            </a:lvl4pPr>
            <a:lvl5pPr lvl="4" algn="ctr" rtl="0">
              <a:lnSpc>
                <a:spcPct val="100000"/>
              </a:lnSpc>
              <a:spcBef>
                <a:spcPts val="1600"/>
              </a:spcBef>
              <a:spcAft>
                <a:spcPts val="0"/>
              </a:spcAft>
              <a:buNone/>
              <a:defRPr sz="1400">
                <a:solidFill>
                  <a:srgbClr val="434343"/>
                </a:solidFill>
              </a:defRPr>
            </a:lvl5pPr>
            <a:lvl6pPr lvl="5" algn="ctr" rtl="0">
              <a:lnSpc>
                <a:spcPct val="100000"/>
              </a:lnSpc>
              <a:spcBef>
                <a:spcPts val="1600"/>
              </a:spcBef>
              <a:spcAft>
                <a:spcPts val="0"/>
              </a:spcAft>
              <a:buNone/>
              <a:defRPr sz="1400">
                <a:solidFill>
                  <a:srgbClr val="434343"/>
                </a:solidFill>
              </a:defRPr>
            </a:lvl6pPr>
            <a:lvl7pPr lvl="6" algn="ctr" rtl="0">
              <a:lnSpc>
                <a:spcPct val="100000"/>
              </a:lnSpc>
              <a:spcBef>
                <a:spcPts val="1600"/>
              </a:spcBef>
              <a:spcAft>
                <a:spcPts val="0"/>
              </a:spcAft>
              <a:buNone/>
              <a:defRPr sz="1400">
                <a:solidFill>
                  <a:srgbClr val="434343"/>
                </a:solidFill>
              </a:defRPr>
            </a:lvl7pPr>
            <a:lvl8pPr lvl="7" algn="ctr" rtl="0">
              <a:lnSpc>
                <a:spcPct val="100000"/>
              </a:lnSpc>
              <a:spcBef>
                <a:spcPts val="1600"/>
              </a:spcBef>
              <a:spcAft>
                <a:spcPts val="0"/>
              </a:spcAft>
              <a:buNone/>
              <a:defRPr sz="1400">
                <a:solidFill>
                  <a:srgbClr val="434343"/>
                </a:solidFill>
              </a:defRPr>
            </a:lvl8pPr>
            <a:lvl9pPr lvl="8" algn="ctr" rtl="0">
              <a:lnSpc>
                <a:spcPct val="100000"/>
              </a:lnSpc>
              <a:spcBef>
                <a:spcPts val="1600"/>
              </a:spcBef>
              <a:spcAft>
                <a:spcPts val="1600"/>
              </a:spcAft>
              <a:buNone/>
              <a:defRPr sz="1400">
                <a:solidFill>
                  <a:srgbClr val="434343"/>
                </a:solidFill>
              </a:defRPr>
            </a:lvl9pPr>
          </a:lstStyle>
          <a:p>
            <a:endParaRPr/>
          </a:p>
        </p:txBody>
      </p:sp>
      <p:sp>
        <p:nvSpPr>
          <p:cNvPr id="179" name="Google Shape;179;p19"/>
          <p:cNvSpPr txBox="1">
            <a:spLocks noGrp="1"/>
          </p:cNvSpPr>
          <p:nvPr>
            <p:ph type="title" idx="8" hasCustomPrompt="1"/>
          </p:nvPr>
        </p:nvSpPr>
        <p:spPr>
          <a:xfrm>
            <a:off x="4881550" y="1582000"/>
            <a:ext cx="3423600" cy="517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600"/>
              <a:buNone/>
              <a:defRPr>
                <a:solidFill>
                  <a:srgbClr val="434343"/>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180" name="Google Shape;18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lt2"/>
        </a:solidFill>
        <a:effectLst/>
      </p:bgPr>
    </p:bg>
    <p:spTree>
      <p:nvGrpSpPr>
        <p:cNvPr id="1" name="Shape 181"/>
        <p:cNvGrpSpPr/>
        <p:nvPr/>
      </p:nvGrpSpPr>
      <p:grpSpPr>
        <a:xfrm>
          <a:off x="0" y="0"/>
          <a:ext cx="0" cy="0"/>
          <a:chOff x="0" y="0"/>
          <a:chExt cx="0" cy="0"/>
        </a:xfrm>
      </p:grpSpPr>
      <p:grpSp>
        <p:nvGrpSpPr>
          <p:cNvPr id="182" name="Google Shape;182;p20"/>
          <p:cNvGrpSpPr/>
          <p:nvPr/>
        </p:nvGrpSpPr>
        <p:grpSpPr>
          <a:xfrm>
            <a:off x="445050" y="757163"/>
            <a:ext cx="8253900" cy="3871737"/>
            <a:chOff x="445050" y="349737"/>
            <a:chExt cx="8253900" cy="3871737"/>
          </a:xfrm>
        </p:grpSpPr>
        <p:sp>
          <p:nvSpPr>
            <p:cNvPr id="183" name="Google Shape;183;p20"/>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20"/>
            <p:cNvGrpSpPr/>
            <p:nvPr/>
          </p:nvGrpSpPr>
          <p:grpSpPr>
            <a:xfrm>
              <a:off x="445050" y="349737"/>
              <a:ext cx="8253900" cy="392400"/>
              <a:chOff x="-8550475" y="393000"/>
              <a:chExt cx="8253900" cy="392400"/>
            </a:xfrm>
          </p:grpSpPr>
          <p:sp>
            <p:nvSpPr>
              <p:cNvPr id="185" name="Google Shape;185;p2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20"/>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90" name="Google Shape;190;p20"/>
          <p:cNvSpPr txBox="1">
            <a:spLocks noGrp="1"/>
          </p:cNvSpPr>
          <p:nvPr>
            <p:ph type="subTitle" idx="1"/>
          </p:nvPr>
        </p:nvSpPr>
        <p:spPr>
          <a:xfrm>
            <a:off x="720200" y="3701050"/>
            <a:ext cx="2151300" cy="51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1600"/>
              </a:spcBef>
              <a:spcAft>
                <a:spcPts val="0"/>
              </a:spcAft>
              <a:buNone/>
              <a:defRPr sz="1300">
                <a:solidFill>
                  <a:schemeClr val="lt1"/>
                </a:solidFill>
              </a:defRPr>
            </a:lvl2pPr>
            <a:lvl3pPr lvl="2" algn="ctr" rtl="0">
              <a:lnSpc>
                <a:spcPct val="100000"/>
              </a:lnSpc>
              <a:spcBef>
                <a:spcPts val="1600"/>
              </a:spcBef>
              <a:spcAft>
                <a:spcPts val="0"/>
              </a:spcAft>
              <a:buNone/>
              <a:defRPr sz="1300">
                <a:solidFill>
                  <a:schemeClr val="lt1"/>
                </a:solidFill>
              </a:defRPr>
            </a:lvl3pPr>
            <a:lvl4pPr lvl="3" algn="ctr" rtl="0">
              <a:lnSpc>
                <a:spcPct val="100000"/>
              </a:lnSpc>
              <a:spcBef>
                <a:spcPts val="1600"/>
              </a:spcBef>
              <a:spcAft>
                <a:spcPts val="0"/>
              </a:spcAft>
              <a:buNone/>
              <a:defRPr sz="1300">
                <a:solidFill>
                  <a:schemeClr val="lt1"/>
                </a:solidFill>
              </a:defRPr>
            </a:lvl4pPr>
            <a:lvl5pPr lvl="4" algn="ctr" rtl="0">
              <a:lnSpc>
                <a:spcPct val="100000"/>
              </a:lnSpc>
              <a:spcBef>
                <a:spcPts val="1600"/>
              </a:spcBef>
              <a:spcAft>
                <a:spcPts val="0"/>
              </a:spcAft>
              <a:buNone/>
              <a:defRPr sz="1300">
                <a:solidFill>
                  <a:schemeClr val="lt1"/>
                </a:solidFill>
              </a:defRPr>
            </a:lvl5pPr>
            <a:lvl6pPr lvl="5" algn="ctr" rtl="0">
              <a:lnSpc>
                <a:spcPct val="100000"/>
              </a:lnSpc>
              <a:spcBef>
                <a:spcPts val="1600"/>
              </a:spcBef>
              <a:spcAft>
                <a:spcPts val="0"/>
              </a:spcAft>
              <a:buNone/>
              <a:defRPr sz="1300">
                <a:solidFill>
                  <a:schemeClr val="lt1"/>
                </a:solidFill>
              </a:defRPr>
            </a:lvl6pPr>
            <a:lvl7pPr lvl="6" algn="ctr" rtl="0">
              <a:lnSpc>
                <a:spcPct val="100000"/>
              </a:lnSpc>
              <a:spcBef>
                <a:spcPts val="1600"/>
              </a:spcBef>
              <a:spcAft>
                <a:spcPts val="0"/>
              </a:spcAft>
              <a:buNone/>
              <a:defRPr sz="1300">
                <a:solidFill>
                  <a:schemeClr val="lt1"/>
                </a:solidFill>
              </a:defRPr>
            </a:lvl7pPr>
            <a:lvl8pPr lvl="7" algn="ctr" rtl="0">
              <a:lnSpc>
                <a:spcPct val="100000"/>
              </a:lnSpc>
              <a:spcBef>
                <a:spcPts val="1600"/>
              </a:spcBef>
              <a:spcAft>
                <a:spcPts val="0"/>
              </a:spcAft>
              <a:buNone/>
              <a:defRPr sz="1300">
                <a:solidFill>
                  <a:schemeClr val="lt1"/>
                </a:solidFill>
              </a:defRPr>
            </a:lvl8pPr>
            <a:lvl9pPr lvl="8" algn="ctr" rtl="0">
              <a:lnSpc>
                <a:spcPct val="100000"/>
              </a:lnSpc>
              <a:spcBef>
                <a:spcPts val="1600"/>
              </a:spcBef>
              <a:spcAft>
                <a:spcPts val="1600"/>
              </a:spcAft>
              <a:buNone/>
              <a:defRPr sz="1300">
                <a:solidFill>
                  <a:schemeClr val="lt1"/>
                </a:solidFill>
              </a:defRPr>
            </a:lvl9pPr>
          </a:lstStyle>
          <a:p>
            <a:endParaRPr/>
          </a:p>
        </p:txBody>
      </p:sp>
      <p:sp>
        <p:nvSpPr>
          <p:cNvPr id="191" name="Google Shape;191;p20"/>
          <p:cNvSpPr txBox="1">
            <a:spLocks noGrp="1"/>
          </p:cNvSpPr>
          <p:nvPr>
            <p:ph type="subTitle" idx="2"/>
          </p:nvPr>
        </p:nvSpPr>
        <p:spPr>
          <a:xfrm>
            <a:off x="3428875" y="3701052"/>
            <a:ext cx="2276700" cy="51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1600"/>
              </a:spcBef>
              <a:spcAft>
                <a:spcPts val="0"/>
              </a:spcAft>
              <a:buNone/>
              <a:defRPr sz="1300">
                <a:solidFill>
                  <a:schemeClr val="lt1"/>
                </a:solidFill>
              </a:defRPr>
            </a:lvl2pPr>
            <a:lvl3pPr lvl="2" algn="ctr" rtl="0">
              <a:lnSpc>
                <a:spcPct val="100000"/>
              </a:lnSpc>
              <a:spcBef>
                <a:spcPts val="1600"/>
              </a:spcBef>
              <a:spcAft>
                <a:spcPts val="0"/>
              </a:spcAft>
              <a:buNone/>
              <a:defRPr sz="1300">
                <a:solidFill>
                  <a:schemeClr val="lt1"/>
                </a:solidFill>
              </a:defRPr>
            </a:lvl3pPr>
            <a:lvl4pPr lvl="3" algn="ctr" rtl="0">
              <a:lnSpc>
                <a:spcPct val="100000"/>
              </a:lnSpc>
              <a:spcBef>
                <a:spcPts val="1600"/>
              </a:spcBef>
              <a:spcAft>
                <a:spcPts val="0"/>
              </a:spcAft>
              <a:buNone/>
              <a:defRPr sz="1300">
                <a:solidFill>
                  <a:schemeClr val="lt1"/>
                </a:solidFill>
              </a:defRPr>
            </a:lvl4pPr>
            <a:lvl5pPr lvl="4" algn="ctr" rtl="0">
              <a:lnSpc>
                <a:spcPct val="100000"/>
              </a:lnSpc>
              <a:spcBef>
                <a:spcPts val="1600"/>
              </a:spcBef>
              <a:spcAft>
                <a:spcPts val="0"/>
              </a:spcAft>
              <a:buNone/>
              <a:defRPr sz="1300">
                <a:solidFill>
                  <a:schemeClr val="lt1"/>
                </a:solidFill>
              </a:defRPr>
            </a:lvl5pPr>
            <a:lvl6pPr lvl="5" algn="ctr" rtl="0">
              <a:lnSpc>
                <a:spcPct val="100000"/>
              </a:lnSpc>
              <a:spcBef>
                <a:spcPts val="1600"/>
              </a:spcBef>
              <a:spcAft>
                <a:spcPts val="0"/>
              </a:spcAft>
              <a:buNone/>
              <a:defRPr sz="1300">
                <a:solidFill>
                  <a:schemeClr val="lt1"/>
                </a:solidFill>
              </a:defRPr>
            </a:lvl6pPr>
            <a:lvl7pPr lvl="6" algn="ctr" rtl="0">
              <a:lnSpc>
                <a:spcPct val="100000"/>
              </a:lnSpc>
              <a:spcBef>
                <a:spcPts val="1600"/>
              </a:spcBef>
              <a:spcAft>
                <a:spcPts val="0"/>
              </a:spcAft>
              <a:buNone/>
              <a:defRPr sz="1300">
                <a:solidFill>
                  <a:schemeClr val="lt1"/>
                </a:solidFill>
              </a:defRPr>
            </a:lvl7pPr>
            <a:lvl8pPr lvl="7" algn="ctr" rtl="0">
              <a:lnSpc>
                <a:spcPct val="100000"/>
              </a:lnSpc>
              <a:spcBef>
                <a:spcPts val="1600"/>
              </a:spcBef>
              <a:spcAft>
                <a:spcPts val="0"/>
              </a:spcAft>
              <a:buNone/>
              <a:defRPr sz="1300">
                <a:solidFill>
                  <a:schemeClr val="lt1"/>
                </a:solidFill>
              </a:defRPr>
            </a:lvl8pPr>
            <a:lvl9pPr lvl="8" algn="ctr" rtl="0">
              <a:lnSpc>
                <a:spcPct val="100000"/>
              </a:lnSpc>
              <a:spcBef>
                <a:spcPts val="1600"/>
              </a:spcBef>
              <a:spcAft>
                <a:spcPts val="1600"/>
              </a:spcAft>
              <a:buNone/>
              <a:defRPr sz="1300">
                <a:solidFill>
                  <a:schemeClr val="lt1"/>
                </a:solidFill>
              </a:defRPr>
            </a:lvl9pPr>
          </a:lstStyle>
          <a:p>
            <a:endParaRPr/>
          </a:p>
        </p:txBody>
      </p:sp>
      <p:sp>
        <p:nvSpPr>
          <p:cNvPr id="192" name="Google Shape;192;p20"/>
          <p:cNvSpPr txBox="1">
            <a:spLocks noGrp="1"/>
          </p:cNvSpPr>
          <p:nvPr>
            <p:ph type="subTitle" idx="3"/>
          </p:nvPr>
        </p:nvSpPr>
        <p:spPr>
          <a:xfrm>
            <a:off x="6272500" y="3701050"/>
            <a:ext cx="2151300" cy="51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1600"/>
              </a:spcBef>
              <a:spcAft>
                <a:spcPts val="0"/>
              </a:spcAft>
              <a:buNone/>
              <a:defRPr sz="1300">
                <a:solidFill>
                  <a:schemeClr val="lt1"/>
                </a:solidFill>
              </a:defRPr>
            </a:lvl2pPr>
            <a:lvl3pPr lvl="2" algn="ctr" rtl="0">
              <a:lnSpc>
                <a:spcPct val="100000"/>
              </a:lnSpc>
              <a:spcBef>
                <a:spcPts val="1600"/>
              </a:spcBef>
              <a:spcAft>
                <a:spcPts val="0"/>
              </a:spcAft>
              <a:buNone/>
              <a:defRPr sz="1300">
                <a:solidFill>
                  <a:schemeClr val="lt1"/>
                </a:solidFill>
              </a:defRPr>
            </a:lvl3pPr>
            <a:lvl4pPr lvl="3" algn="ctr" rtl="0">
              <a:lnSpc>
                <a:spcPct val="100000"/>
              </a:lnSpc>
              <a:spcBef>
                <a:spcPts val="1600"/>
              </a:spcBef>
              <a:spcAft>
                <a:spcPts val="0"/>
              </a:spcAft>
              <a:buNone/>
              <a:defRPr sz="1300">
                <a:solidFill>
                  <a:schemeClr val="lt1"/>
                </a:solidFill>
              </a:defRPr>
            </a:lvl4pPr>
            <a:lvl5pPr lvl="4" algn="ctr" rtl="0">
              <a:lnSpc>
                <a:spcPct val="100000"/>
              </a:lnSpc>
              <a:spcBef>
                <a:spcPts val="1600"/>
              </a:spcBef>
              <a:spcAft>
                <a:spcPts val="0"/>
              </a:spcAft>
              <a:buNone/>
              <a:defRPr sz="1300">
                <a:solidFill>
                  <a:schemeClr val="lt1"/>
                </a:solidFill>
              </a:defRPr>
            </a:lvl5pPr>
            <a:lvl6pPr lvl="5" algn="ctr" rtl="0">
              <a:lnSpc>
                <a:spcPct val="100000"/>
              </a:lnSpc>
              <a:spcBef>
                <a:spcPts val="1600"/>
              </a:spcBef>
              <a:spcAft>
                <a:spcPts val="0"/>
              </a:spcAft>
              <a:buNone/>
              <a:defRPr sz="1300">
                <a:solidFill>
                  <a:schemeClr val="lt1"/>
                </a:solidFill>
              </a:defRPr>
            </a:lvl6pPr>
            <a:lvl7pPr lvl="6" algn="ctr" rtl="0">
              <a:lnSpc>
                <a:spcPct val="100000"/>
              </a:lnSpc>
              <a:spcBef>
                <a:spcPts val="1600"/>
              </a:spcBef>
              <a:spcAft>
                <a:spcPts val="0"/>
              </a:spcAft>
              <a:buNone/>
              <a:defRPr sz="1300">
                <a:solidFill>
                  <a:schemeClr val="lt1"/>
                </a:solidFill>
              </a:defRPr>
            </a:lvl7pPr>
            <a:lvl8pPr lvl="7" algn="ctr" rtl="0">
              <a:lnSpc>
                <a:spcPct val="100000"/>
              </a:lnSpc>
              <a:spcBef>
                <a:spcPts val="1600"/>
              </a:spcBef>
              <a:spcAft>
                <a:spcPts val="0"/>
              </a:spcAft>
              <a:buNone/>
              <a:defRPr sz="1300">
                <a:solidFill>
                  <a:schemeClr val="lt1"/>
                </a:solidFill>
              </a:defRPr>
            </a:lvl8pPr>
            <a:lvl9pPr lvl="8" algn="ctr" rtl="0">
              <a:lnSpc>
                <a:spcPct val="100000"/>
              </a:lnSpc>
              <a:spcBef>
                <a:spcPts val="1600"/>
              </a:spcBef>
              <a:spcAft>
                <a:spcPts val="1600"/>
              </a:spcAft>
              <a:buNone/>
              <a:defRPr sz="1300">
                <a:solidFill>
                  <a:schemeClr val="lt1"/>
                </a:solidFill>
              </a:defRPr>
            </a:lvl9pPr>
          </a:lstStyle>
          <a:p>
            <a:endParaRPr/>
          </a:p>
        </p:txBody>
      </p:sp>
      <p:sp>
        <p:nvSpPr>
          <p:cNvPr id="193" name="Google Shape;193;p20"/>
          <p:cNvSpPr txBox="1">
            <a:spLocks noGrp="1"/>
          </p:cNvSpPr>
          <p:nvPr>
            <p:ph type="subTitle" idx="4"/>
          </p:nvPr>
        </p:nvSpPr>
        <p:spPr>
          <a:xfrm>
            <a:off x="720200" y="2148679"/>
            <a:ext cx="2151300" cy="51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1600"/>
              </a:spcBef>
              <a:spcAft>
                <a:spcPts val="0"/>
              </a:spcAft>
              <a:buNone/>
              <a:defRPr sz="1300">
                <a:solidFill>
                  <a:schemeClr val="lt1"/>
                </a:solidFill>
              </a:defRPr>
            </a:lvl2pPr>
            <a:lvl3pPr lvl="2" algn="ctr" rtl="0">
              <a:lnSpc>
                <a:spcPct val="100000"/>
              </a:lnSpc>
              <a:spcBef>
                <a:spcPts val="1600"/>
              </a:spcBef>
              <a:spcAft>
                <a:spcPts val="0"/>
              </a:spcAft>
              <a:buNone/>
              <a:defRPr sz="1300">
                <a:solidFill>
                  <a:schemeClr val="lt1"/>
                </a:solidFill>
              </a:defRPr>
            </a:lvl3pPr>
            <a:lvl4pPr lvl="3" algn="ctr" rtl="0">
              <a:lnSpc>
                <a:spcPct val="100000"/>
              </a:lnSpc>
              <a:spcBef>
                <a:spcPts val="1600"/>
              </a:spcBef>
              <a:spcAft>
                <a:spcPts val="0"/>
              </a:spcAft>
              <a:buNone/>
              <a:defRPr sz="1300">
                <a:solidFill>
                  <a:schemeClr val="lt1"/>
                </a:solidFill>
              </a:defRPr>
            </a:lvl4pPr>
            <a:lvl5pPr lvl="4" algn="ctr" rtl="0">
              <a:lnSpc>
                <a:spcPct val="100000"/>
              </a:lnSpc>
              <a:spcBef>
                <a:spcPts val="1600"/>
              </a:spcBef>
              <a:spcAft>
                <a:spcPts val="0"/>
              </a:spcAft>
              <a:buNone/>
              <a:defRPr sz="1300">
                <a:solidFill>
                  <a:schemeClr val="lt1"/>
                </a:solidFill>
              </a:defRPr>
            </a:lvl5pPr>
            <a:lvl6pPr lvl="5" algn="ctr" rtl="0">
              <a:lnSpc>
                <a:spcPct val="100000"/>
              </a:lnSpc>
              <a:spcBef>
                <a:spcPts val="1600"/>
              </a:spcBef>
              <a:spcAft>
                <a:spcPts val="0"/>
              </a:spcAft>
              <a:buNone/>
              <a:defRPr sz="1300">
                <a:solidFill>
                  <a:schemeClr val="lt1"/>
                </a:solidFill>
              </a:defRPr>
            </a:lvl6pPr>
            <a:lvl7pPr lvl="6" algn="ctr" rtl="0">
              <a:lnSpc>
                <a:spcPct val="100000"/>
              </a:lnSpc>
              <a:spcBef>
                <a:spcPts val="1600"/>
              </a:spcBef>
              <a:spcAft>
                <a:spcPts val="0"/>
              </a:spcAft>
              <a:buNone/>
              <a:defRPr sz="1300">
                <a:solidFill>
                  <a:schemeClr val="lt1"/>
                </a:solidFill>
              </a:defRPr>
            </a:lvl7pPr>
            <a:lvl8pPr lvl="7" algn="ctr" rtl="0">
              <a:lnSpc>
                <a:spcPct val="100000"/>
              </a:lnSpc>
              <a:spcBef>
                <a:spcPts val="1600"/>
              </a:spcBef>
              <a:spcAft>
                <a:spcPts val="0"/>
              </a:spcAft>
              <a:buNone/>
              <a:defRPr sz="1300">
                <a:solidFill>
                  <a:schemeClr val="lt1"/>
                </a:solidFill>
              </a:defRPr>
            </a:lvl8pPr>
            <a:lvl9pPr lvl="8" algn="ctr" rtl="0">
              <a:lnSpc>
                <a:spcPct val="100000"/>
              </a:lnSpc>
              <a:spcBef>
                <a:spcPts val="1600"/>
              </a:spcBef>
              <a:spcAft>
                <a:spcPts val="1600"/>
              </a:spcAft>
              <a:buNone/>
              <a:defRPr sz="1300">
                <a:solidFill>
                  <a:schemeClr val="lt1"/>
                </a:solidFill>
              </a:defRPr>
            </a:lvl9pPr>
          </a:lstStyle>
          <a:p>
            <a:endParaRPr/>
          </a:p>
        </p:txBody>
      </p:sp>
      <p:sp>
        <p:nvSpPr>
          <p:cNvPr id="194" name="Google Shape;194;p20"/>
          <p:cNvSpPr txBox="1">
            <a:spLocks noGrp="1"/>
          </p:cNvSpPr>
          <p:nvPr>
            <p:ph type="subTitle" idx="5"/>
          </p:nvPr>
        </p:nvSpPr>
        <p:spPr>
          <a:xfrm>
            <a:off x="3428875" y="2148679"/>
            <a:ext cx="2276700" cy="51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1600"/>
              </a:spcBef>
              <a:spcAft>
                <a:spcPts val="0"/>
              </a:spcAft>
              <a:buNone/>
              <a:defRPr sz="1300">
                <a:solidFill>
                  <a:schemeClr val="lt1"/>
                </a:solidFill>
              </a:defRPr>
            </a:lvl2pPr>
            <a:lvl3pPr lvl="2" algn="ctr" rtl="0">
              <a:lnSpc>
                <a:spcPct val="100000"/>
              </a:lnSpc>
              <a:spcBef>
                <a:spcPts val="1600"/>
              </a:spcBef>
              <a:spcAft>
                <a:spcPts val="0"/>
              </a:spcAft>
              <a:buNone/>
              <a:defRPr sz="1300">
                <a:solidFill>
                  <a:schemeClr val="lt1"/>
                </a:solidFill>
              </a:defRPr>
            </a:lvl3pPr>
            <a:lvl4pPr lvl="3" algn="ctr" rtl="0">
              <a:lnSpc>
                <a:spcPct val="100000"/>
              </a:lnSpc>
              <a:spcBef>
                <a:spcPts val="1600"/>
              </a:spcBef>
              <a:spcAft>
                <a:spcPts val="0"/>
              </a:spcAft>
              <a:buNone/>
              <a:defRPr sz="1300">
                <a:solidFill>
                  <a:schemeClr val="lt1"/>
                </a:solidFill>
              </a:defRPr>
            </a:lvl4pPr>
            <a:lvl5pPr lvl="4" algn="ctr" rtl="0">
              <a:lnSpc>
                <a:spcPct val="100000"/>
              </a:lnSpc>
              <a:spcBef>
                <a:spcPts val="1600"/>
              </a:spcBef>
              <a:spcAft>
                <a:spcPts val="0"/>
              </a:spcAft>
              <a:buNone/>
              <a:defRPr sz="1300">
                <a:solidFill>
                  <a:schemeClr val="lt1"/>
                </a:solidFill>
              </a:defRPr>
            </a:lvl5pPr>
            <a:lvl6pPr lvl="5" algn="ctr" rtl="0">
              <a:lnSpc>
                <a:spcPct val="100000"/>
              </a:lnSpc>
              <a:spcBef>
                <a:spcPts val="1600"/>
              </a:spcBef>
              <a:spcAft>
                <a:spcPts val="0"/>
              </a:spcAft>
              <a:buNone/>
              <a:defRPr sz="1300">
                <a:solidFill>
                  <a:schemeClr val="lt1"/>
                </a:solidFill>
              </a:defRPr>
            </a:lvl6pPr>
            <a:lvl7pPr lvl="6" algn="ctr" rtl="0">
              <a:lnSpc>
                <a:spcPct val="100000"/>
              </a:lnSpc>
              <a:spcBef>
                <a:spcPts val="1600"/>
              </a:spcBef>
              <a:spcAft>
                <a:spcPts val="0"/>
              </a:spcAft>
              <a:buNone/>
              <a:defRPr sz="1300">
                <a:solidFill>
                  <a:schemeClr val="lt1"/>
                </a:solidFill>
              </a:defRPr>
            </a:lvl7pPr>
            <a:lvl8pPr lvl="7" algn="ctr" rtl="0">
              <a:lnSpc>
                <a:spcPct val="100000"/>
              </a:lnSpc>
              <a:spcBef>
                <a:spcPts val="1600"/>
              </a:spcBef>
              <a:spcAft>
                <a:spcPts val="0"/>
              </a:spcAft>
              <a:buNone/>
              <a:defRPr sz="1300">
                <a:solidFill>
                  <a:schemeClr val="lt1"/>
                </a:solidFill>
              </a:defRPr>
            </a:lvl8pPr>
            <a:lvl9pPr lvl="8" algn="ctr" rtl="0">
              <a:lnSpc>
                <a:spcPct val="100000"/>
              </a:lnSpc>
              <a:spcBef>
                <a:spcPts val="1600"/>
              </a:spcBef>
              <a:spcAft>
                <a:spcPts val="1600"/>
              </a:spcAft>
              <a:buNone/>
              <a:defRPr sz="1300">
                <a:solidFill>
                  <a:schemeClr val="lt1"/>
                </a:solidFill>
              </a:defRPr>
            </a:lvl9pPr>
          </a:lstStyle>
          <a:p>
            <a:endParaRPr/>
          </a:p>
        </p:txBody>
      </p:sp>
      <p:sp>
        <p:nvSpPr>
          <p:cNvPr id="195" name="Google Shape;195;p20"/>
          <p:cNvSpPr txBox="1">
            <a:spLocks noGrp="1"/>
          </p:cNvSpPr>
          <p:nvPr>
            <p:ph type="subTitle" idx="6"/>
          </p:nvPr>
        </p:nvSpPr>
        <p:spPr>
          <a:xfrm>
            <a:off x="6272500" y="2148675"/>
            <a:ext cx="2151300" cy="51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1600"/>
              </a:spcBef>
              <a:spcAft>
                <a:spcPts val="0"/>
              </a:spcAft>
              <a:buNone/>
              <a:defRPr sz="1300">
                <a:solidFill>
                  <a:schemeClr val="lt1"/>
                </a:solidFill>
              </a:defRPr>
            </a:lvl2pPr>
            <a:lvl3pPr lvl="2" algn="ctr" rtl="0">
              <a:lnSpc>
                <a:spcPct val="100000"/>
              </a:lnSpc>
              <a:spcBef>
                <a:spcPts val="1600"/>
              </a:spcBef>
              <a:spcAft>
                <a:spcPts val="0"/>
              </a:spcAft>
              <a:buNone/>
              <a:defRPr sz="1300">
                <a:solidFill>
                  <a:schemeClr val="lt1"/>
                </a:solidFill>
              </a:defRPr>
            </a:lvl3pPr>
            <a:lvl4pPr lvl="3" algn="ctr" rtl="0">
              <a:lnSpc>
                <a:spcPct val="100000"/>
              </a:lnSpc>
              <a:spcBef>
                <a:spcPts val="1600"/>
              </a:spcBef>
              <a:spcAft>
                <a:spcPts val="0"/>
              </a:spcAft>
              <a:buNone/>
              <a:defRPr sz="1300">
                <a:solidFill>
                  <a:schemeClr val="lt1"/>
                </a:solidFill>
              </a:defRPr>
            </a:lvl4pPr>
            <a:lvl5pPr lvl="4" algn="ctr" rtl="0">
              <a:lnSpc>
                <a:spcPct val="100000"/>
              </a:lnSpc>
              <a:spcBef>
                <a:spcPts val="1600"/>
              </a:spcBef>
              <a:spcAft>
                <a:spcPts val="0"/>
              </a:spcAft>
              <a:buNone/>
              <a:defRPr sz="1300">
                <a:solidFill>
                  <a:schemeClr val="lt1"/>
                </a:solidFill>
              </a:defRPr>
            </a:lvl5pPr>
            <a:lvl6pPr lvl="5" algn="ctr" rtl="0">
              <a:lnSpc>
                <a:spcPct val="100000"/>
              </a:lnSpc>
              <a:spcBef>
                <a:spcPts val="1600"/>
              </a:spcBef>
              <a:spcAft>
                <a:spcPts val="0"/>
              </a:spcAft>
              <a:buNone/>
              <a:defRPr sz="1300">
                <a:solidFill>
                  <a:schemeClr val="lt1"/>
                </a:solidFill>
              </a:defRPr>
            </a:lvl6pPr>
            <a:lvl7pPr lvl="6" algn="ctr" rtl="0">
              <a:lnSpc>
                <a:spcPct val="100000"/>
              </a:lnSpc>
              <a:spcBef>
                <a:spcPts val="1600"/>
              </a:spcBef>
              <a:spcAft>
                <a:spcPts val="0"/>
              </a:spcAft>
              <a:buNone/>
              <a:defRPr sz="1300">
                <a:solidFill>
                  <a:schemeClr val="lt1"/>
                </a:solidFill>
              </a:defRPr>
            </a:lvl7pPr>
            <a:lvl8pPr lvl="7" algn="ctr" rtl="0">
              <a:lnSpc>
                <a:spcPct val="100000"/>
              </a:lnSpc>
              <a:spcBef>
                <a:spcPts val="1600"/>
              </a:spcBef>
              <a:spcAft>
                <a:spcPts val="0"/>
              </a:spcAft>
              <a:buNone/>
              <a:defRPr sz="1300">
                <a:solidFill>
                  <a:schemeClr val="lt1"/>
                </a:solidFill>
              </a:defRPr>
            </a:lvl8pPr>
            <a:lvl9pPr lvl="8" algn="ctr" rtl="0">
              <a:lnSpc>
                <a:spcPct val="100000"/>
              </a:lnSpc>
              <a:spcBef>
                <a:spcPts val="1600"/>
              </a:spcBef>
              <a:spcAft>
                <a:spcPts val="1600"/>
              </a:spcAft>
              <a:buNone/>
              <a:defRPr sz="1300">
                <a:solidFill>
                  <a:schemeClr val="lt1"/>
                </a:solidFill>
              </a:defRPr>
            </a:lvl9pPr>
          </a:lstStyle>
          <a:p>
            <a:endParaRPr/>
          </a:p>
        </p:txBody>
      </p:sp>
      <p:sp>
        <p:nvSpPr>
          <p:cNvPr id="196" name="Google Shape;196;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0" y="-300"/>
            <a:ext cx="6858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23" name="Google Shape;23;p3"/>
          <p:cNvSpPr txBox="1"/>
          <p:nvPr/>
        </p:nvSpPr>
        <p:spPr>
          <a:xfrm>
            <a:off x="682838" y="-300"/>
            <a:ext cx="1417200" cy="393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24" name="Google Shape;24;p3"/>
          <p:cNvSpPr txBox="1"/>
          <p:nvPr/>
        </p:nvSpPr>
        <p:spPr>
          <a:xfrm>
            <a:off x="2103120" y="-300"/>
            <a:ext cx="1417200" cy="393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25" name="Google Shape;25;p3"/>
          <p:cNvSpPr txBox="1"/>
          <p:nvPr/>
        </p:nvSpPr>
        <p:spPr>
          <a:xfrm>
            <a:off x="3520440" y="-300"/>
            <a:ext cx="1417200" cy="393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26" name="Google Shape;26;p3"/>
          <p:cNvSpPr txBox="1"/>
          <p:nvPr/>
        </p:nvSpPr>
        <p:spPr>
          <a:xfrm>
            <a:off x="4937760" y="-300"/>
            <a:ext cx="1417200" cy="393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27" name="Google Shape;27;p3"/>
          <p:cNvSpPr txBox="1"/>
          <p:nvPr/>
        </p:nvSpPr>
        <p:spPr>
          <a:xfrm>
            <a:off x="6355080" y="-300"/>
            <a:ext cx="1417200" cy="393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28" name="Google Shape;28;p3"/>
          <p:cNvSpPr txBox="1"/>
          <p:nvPr/>
        </p:nvSpPr>
        <p:spPr>
          <a:xfrm>
            <a:off x="7772400" y="0"/>
            <a:ext cx="1417200" cy="3936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29" name="Google Shape;29;p3"/>
          <p:cNvSpPr txBox="1"/>
          <p:nvPr/>
        </p:nvSpPr>
        <p:spPr>
          <a:xfrm>
            <a:off x="685800" y="0"/>
            <a:ext cx="14172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1. 自己紹介</a:t>
            </a:r>
            <a:endParaRPr>
              <a:solidFill>
                <a:schemeClr val="dk1"/>
              </a:solidFill>
              <a:latin typeface="Abel"/>
              <a:ea typeface="Abel"/>
              <a:cs typeface="Abel"/>
              <a:sym typeface="Abel"/>
            </a:endParaRPr>
          </a:p>
        </p:txBody>
      </p:sp>
      <p:sp>
        <p:nvSpPr>
          <p:cNvPr id="30" name="Google Shape;30;p3"/>
          <p:cNvSpPr txBox="1"/>
          <p:nvPr/>
        </p:nvSpPr>
        <p:spPr>
          <a:xfrm>
            <a:off x="2103120" y="0"/>
            <a:ext cx="14172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 開発経験</a:t>
            </a:r>
            <a:endParaRPr>
              <a:solidFill>
                <a:schemeClr val="dk1"/>
              </a:solidFill>
              <a:latin typeface="Abel"/>
              <a:ea typeface="Abel"/>
              <a:cs typeface="Abel"/>
              <a:sym typeface="Abel"/>
            </a:endParaRPr>
          </a:p>
        </p:txBody>
      </p:sp>
      <p:sp>
        <p:nvSpPr>
          <p:cNvPr id="31" name="Google Shape;31;p3"/>
          <p:cNvSpPr txBox="1"/>
          <p:nvPr/>
        </p:nvSpPr>
        <p:spPr>
          <a:xfrm>
            <a:off x="3520440" y="0"/>
            <a:ext cx="14172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3. 将来像</a:t>
            </a:r>
            <a:endParaRPr>
              <a:solidFill>
                <a:schemeClr val="dk1"/>
              </a:solidFill>
              <a:latin typeface="Abel"/>
              <a:ea typeface="Abel"/>
              <a:cs typeface="Abel"/>
              <a:sym typeface="Abel"/>
            </a:endParaRPr>
          </a:p>
        </p:txBody>
      </p:sp>
      <p:sp>
        <p:nvSpPr>
          <p:cNvPr id="32" name="Google Shape;32;p3"/>
          <p:cNvSpPr txBox="1"/>
          <p:nvPr/>
        </p:nvSpPr>
        <p:spPr>
          <a:xfrm>
            <a:off x="4937760" y="0"/>
            <a:ext cx="14172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4. 質問</a:t>
            </a:r>
            <a:endParaRPr>
              <a:solidFill>
                <a:schemeClr val="dk1"/>
              </a:solidFill>
              <a:latin typeface="Abel"/>
              <a:ea typeface="Abel"/>
              <a:cs typeface="Abel"/>
              <a:sym typeface="Abel"/>
            </a:endParaRPr>
          </a:p>
        </p:txBody>
      </p:sp>
      <p:sp>
        <p:nvSpPr>
          <p:cNvPr id="33" name="Google Shape;33;p3"/>
          <p:cNvSpPr txBox="1"/>
          <p:nvPr/>
        </p:nvSpPr>
        <p:spPr>
          <a:xfrm>
            <a:off x="6355080" y="0"/>
            <a:ext cx="1417200" cy="41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lt2"/>
        </a:solidFill>
        <a:effectLst/>
      </p:bgPr>
    </p:bg>
    <p:spTree>
      <p:nvGrpSpPr>
        <p:cNvPr id="1" name="Shape 197"/>
        <p:cNvGrpSpPr/>
        <p:nvPr/>
      </p:nvGrpSpPr>
      <p:grpSpPr>
        <a:xfrm>
          <a:off x="0" y="0"/>
          <a:ext cx="0" cy="0"/>
          <a:chOff x="0" y="0"/>
          <a:chExt cx="0" cy="0"/>
        </a:xfrm>
      </p:grpSpPr>
      <p:grpSp>
        <p:nvGrpSpPr>
          <p:cNvPr id="198" name="Google Shape;198;p21"/>
          <p:cNvGrpSpPr/>
          <p:nvPr/>
        </p:nvGrpSpPr>
        <p:grpSpPr>
          <a:xfrm>
            <a:off x="445050" y="393000"/>
            <a:ext cx="8254054" cy="4266544"/>
            <a:chOff x="279122" y="532095"/>
            <a:chExt cx="8585452" cy="4437845"/>
          </a:xfrm>
        </p:grpSpPr>
        <p:sp>
          <p:nvSpPr>
            <p:cNvPr id="199" name="Google Shape;199;p21"/>
            <p:cNvSpPr/>
            <p:nvPr/>
          </p:nvSpPr>
          <p:spPr>
            <a:xfrm>
              <a:off x="279174" y="537140"/>
              <a:ext cx="8585400" cy="44328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21"/>
            <p:cNvGrpSpPr/>
            <p:nvPr/>
          </p:nvGrpSpPr>
          <p:grpSpPr>
            <a:xfrm>
              <a:off x="279122" y="532095"/>
              <a:ext cx="8585400" cy="414300"/>
              <a:chOff x="279122" y="532095"/>
              <a:chExt cx="8585400" cy="414300"/>
            </a:xfrm>
          </p:grpSpPr>
          <p:sp>
            <p:nvSpPr>
              <p:cNvPr id="201" name="Google Shape;201;p21"/>
              <p:cNvSpPr/>
              <p:nvPr/>
            </p:nvSpPr>
            <p:spPr>
              <a:xfrm>
                <a:off x="279122" y="532095"/>
                <a:ext cx="8585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21"/>
          <p:cNvSpPr txBox="1">
            <a:spLocks noGrp="1"/>
          </p:cNvSpPr>
          <p:nvPr>
            <p:ph type="title"/>
          </p:nvPr>
        </p:nvSpPr>
        <p:spPr>
          <a:xfrm>
            <a:off x="2204275" y="1004250"/>
            <a:ext cx="47355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a:solidFill>
                  <a:schemeClr val="lt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206" name="Google Shape;206;p21"/>
          <p:cNvSpPr txBox="1">
            <a:spLocks noGrp="1"/>
          </p:cNvSpPr>
          <p:nvPr>
            <p:ph type="subTitle" idx="1"/>
          </p:nvPr>
        </p:nvSpPr>
        <p:spPr>
          <a:xfrm flipH="1">
            <a:off x="2204275" y="2155375"/>
            <a:ext cx="4735500" cy="142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16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207" name="Google Shape;207;p21"/>
          <p:cNvSpPr txBox="1"/>
          <p:nvPr/>
        </p:nvSpPr>
        <p:spPr>
          <a:xfrm>
            <a:off x="2194350" y="3689325"/>
            <a:ext cx="4755300" cy="42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lt1"/>
                </a:solidFill>
                <a:latin typeface="Abel"/>
                <a:ea typeface="Abel"/>
                <a:cs typeface="Abel"/>
                <a:sym typeface="Abel"/>
              </a:rPr>
              <a:t>CREDITS: This presentation template was created by </a:t>
            </a:r>
            <a:r>
              <a:rPr lang="en" sz="1200">
                <a:solidFill>
                  <a:schemeClr val="lt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lt1"/>
                </a:solidFill>
                <a:latin typeface="Abel"/>
                <a:ea typeface="Abel"/>
                <a:cs typeface="Abel"/>
                <a:sym typeface="Abel"/>
              </a:rPr>
              <a:t>, including icons by </a:t>
            </a:r>
            <a:r>
              <a:rPr lang="en" sz="1200">
                <a:solidFill>
                  <a:schemeClr val="lt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lt1"/>
                </a:solidFill>
                <a:latin typeface="Abel"/>
                <a:ea typeface="Abel"/>
                <a:cs typeface="Abel"/>
                <a:sym typeface="Abel"/>
              </a:rPr>
              <a:t>, and infographics &amp; images by </a:t>
            </a:r>
            <a:r>
              <a:rPr lang="en" sz="1200">
                <a:solidFill>
                  <a:schemeClr val="lt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lt1"/>
              </a:solidFill>
              <a:latin typeface="Abel"/>
              <a:ea typeface="Abel"/>
              <a:cs typeface="Abel"/>
              <a:sym typeface="Abel"/>
            </a:endParaRPr>
          </a:p>
          <a:p>
            <a:pPr marL="0" lvl="0" indent="0" algn="ctr" rtl="0">
              <a:lnSpc>
                <a:spcPct val="100000"/>
              </a:lnSpc>
              <a:spcBef>
                <a:spcPts val="0"/>
              </a:spcBef>
              <a:spcAft>
                <a:spcPts val="0"/>
              </a:spcAft>
              <a:buNone/>
            </a:pPr>
            <a:endParaRPr sz="1200">
              <a:solidFill>
                <a:schemeClr val="lt1"/>
              </a:solidFill>
              <a:latin typeface="Abel"/>
              <a:ea typeface="Abel"/>
              <a:cs typeface="Abel"/>
              <a:sym typeface="Abel"/>
            </a:endParaRPr>
          </a:p>
          <a:p>
            <a:pPr marL="0" lvl="0" indent="0" algn="ctr" rtl="0">
              <a:lnSpc>
                <a:spcPct val="100000"/>
              </a:lnSpc>
              <a:spcBef>
                <a:spcPts val="300"/>
              </a:spcBef>
              <a:spcAft>
                <a:spcPts val="0"/>
              </a:spcAft>
              <a:buNone/>
            </a:pPr>
            <a:endParaRPr sz="1200">
              <a:solidFill>
                <a:schemeClr val="lt1"/>
              </a:solidFill>
              <a:latin typeface="Abel"/>
              <a:ea typeface="Abel"/>
              <a:cs typeface="Abel"/>
              <a:sym typeface="Abel"/>
            </a:endParaRPr>
          </a:p>
        </p:txBody>
      </p:sp>
      <p:sp>
        <p:nvSpPr>
          <p:cNvPr id="208" name="Google Shape;208;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lt2"/>
        </a:solidFill>
        <a:effectLst/>
      </p:bgPr>
    </p:bg>
    <p:spTree>
      <p:nvGrpSpPr>
        <p:cNvPr id="1" name="Shape 209"/>
        <p:cNvGrpSpPr/>
        <p:nvPr/>
      </p:nvGrpSpPr>
      <p:grpSpPr>
        <a:xfrm>
          <a:off x="0" y="0"/>
          <a:ext cx="0" cy="0"/>
          <a:chOff x="0" y="0"/>
          <a:chExt cx="0" cy="0"/>
        </a:xfrm>
      </p:grpSpPr>
      <p:sp>
        <p:nvSpPr>
          <p:cNvPr id="210" name="Google Shape;21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1"/>
        <p:cNvGrpSpPr/>
        <p:nvPr/>
      </p:nvGrpSpPr>
      <p:grpSpPr>
        <a:xfrm>
          <a:off x="0" y="0"/>
          <a:ext cx="0" cy="0"/>
          <a:chOff x="0" y="0"/>
          <a:chExt cx="0" cy="0"/>
        </a:xfrm>
      </p:grpSpPr>
      <p:sp>
        <p:nvSpPr>
          <p:cNvPr id="212" name="Google Shape;212;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34"/>
        <p:cNvGrpSpPr/>
        <p:nvPr/>
      </p:nvGrpSpPr>
      <p:grpSpPr>
        <a:xfrm>
          <a:off x="0" y="0"/>
          <a:ext cx="0" cy="0"/>
          <a:chOff x="0" y="0"/>
          <a:chExt cx="0" cy="0"/>
        </a:xfrm>
      </p:grpSpPr>
      <p:sp>
        <p:nvSpPr>
          <p:cNvPr id="35" name="Google Shape;35;p4"/>
          <p:cNvSpPr txBox="1">
            <a:spLocks noGrp="1"/>
          </p:cNvSpPr>
          <p:nvPr>
            <p:ph type="ctrTitle"/>
          </p:nvPr>
        </p:nvSpPr>
        <p:spPr>
          <a:xfrm>
            <a:off x="827400" y="1491650"/>
            <a:ext cx="2861400" cy="11316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6" name="Google Shape;36;p4"/>
          <p:cNvSpPr txBox="1">
            <a:spLocks noGrp="1"/>
          </p:cNvSpPr>
          <p:nvPr>
            <p:ph type="subTitle" idx="1"/>
          </p:nvPr>
        </p:nvSpPr>
        <p:spPr>
          <a:xfrm>
            <a:off x="1402950" y="2977050"/>
            <a:ext cx="2736600" cy="348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7" name="Google Shape;37;p4"/>
          <p:cNvSpPr txBox="1">
            <a:spLocks noGrp="1"/>
          </p:cNvSpPr>
          <p:nvPr>
            <p:ph type="subTitle" idx="2"/>
          </p:nvPr>
        </p:nvSpPr>
        <p:spPr>
          <a:xfrm>
            <a:off x="1402950" y="3642075"/>
            <a:ext cx="2736600" cy="348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8" name="Google Shape;38;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39"/>
        <p:cNvGrpSpPr/>
        <p:nvPr/>
      </p:nvGrpSpPr>
      <p:grpSpPr>
        <a:xfrm>
          <a:off x="0" y="0"/>
          <a:ext cx="0" cy="0"/>
          <a:chOff x="0" y="0"/>
          <a:chExt cx="0" cy="0"/>
        </a:xfrm>
      </p:grpSpPr>
      <p:grpSp>
        <p:nvGrpSpPr>
          <p:cNvPr id="40" name="Google Shape;40;p5"/>
          <p:cNvGrpSpPr/>
          <p:nvPr/>
        </p:nvGrpSpPr>
        <p:grpSpPr>
          <a:xfrm>
            <a:off x="445050" y="766307"/>
            <a:ext cx="8253900" cy="3871737"/>
            <a:chOff x="445050" y="349737"/>
            <a:chExt cx="8253900" cy="3871737"/>
          </a:xfrm>
        </p:grpSpPr>
        <p:sp>
          <p:nvSpPr>
            <p:cNvPr id="41" name="Google Shape;41;p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5"/>
            <p:cNvGrpSpPr/>
            <p:nvPr/>
          </p:nvGrpSpPr>
          <p:grpSpPr>
            <a:xfrm>
              <a:off x="445050" y="349737"/>
              <a:ext cx="8253900" cy="392400"/>
              <a:chOff x="-8550475" y="393000"/>
              <a:chExt cx="8253900" cy="392400"/>
            </a:xfrm>
          </p:grpSpPr>
          <p:sp>
            <p:nvSpPr>
              <p:cNvPr id="43" name="Google Shape;43;p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5"/>
          <p:cNvSpPr txBox="1">
            <a:spLocks noGrp="1"/>
          </p:cNvSpPr>
          <p:nvPr>
            <p:ph type="subTitle" idx="1"/>
          </p:nvPr>
        </p:nvSpPr>
        <p:spPr>
          <a:xfrm>
            <a:off x="1209312"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48" name="Google Shape;48;p5"/>
          <p:cNvSpPr txBox="1">
            <a:spLocks noGrp="1"/>
          </p:cNvSpPr>
          <p:nvPr>
            <p:ph type="subTitle" idx="2"/>
          </p:nvPr>
        </p:nvSpPr>
        <p:spPr>
          <a:xfrm>
            <a:off x="4796057"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49" name="Google Shape;49;p5"/>
          <p:cNvSpPr txBox="1">
            <a:spLocks noGrp="1"/>
          </p:cNvSpPr>
          <p:nvPr>
            <p:ph type="subTitle" idx="3"/>
          </p:nvPr>
        </p:nvSpPr>
        <p:spPr>
          <a:xfrm>
            <a:off x="1209300"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algn="ctr" rtl="0">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a:endParaRPr/>
          </a:p>
        </p:txBody>
      </p:sp>
      <p:sp>
        <p:nvSpPr>
          <p:cNvPr id="50" name="Google Shape;50;p5"/>
          <p:cNvSpPr txBox="1">
            <a:spLocks noGrp="1"/>
          </p:cNvSpPr>
          <p:nvPr>
            <p:ph type="subTitle" idx="4"/>
          </p:nvPr>
        </p:nvSpPr>
        <p:spPr>
          <a:xfrm>
            <a:off x="4796051"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algn="ctr" rtl="0">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algn="ctr" rtl="0">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a:endParaRPr/>
          </a:p>
        </p:txBody>
      </p:sp>
      <p:sp>
        <p:nvSpPr>
          <p:cNvPr id="51" name="Google Shape;51;p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5"/>
          <p:cNvSpPr txBox="1"/>
          <p:nvPr/>
        </p:nvSpPr>
        <p:spPr>
          <a:xfrm>
            <a:off x="0" y="0"/>
            <a:ext cx="6858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54" name="Google Shape;54;p5"/>
          <p:cNvSpPr txBox="1"/>
          <p:nvPr/>
        </p:nvSpPr>
        <p:spPr>
          <a:xfrm>
            <a:off x="685800" y="0"/>
            <a:ext cx="14157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55" name="Google Shape;55;p5"/>
          <p:cNvSpPr txBox="1"/>
          <p:nvPr/>
        </p:nvSpPr>
        <p:spPr>
          <a:xfrm>
            <a:off x="2103120" y="5"/>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56" name="Google Shape;56;p5"/>
          <p:cNvSpPr txBox="1"/>
          <p:nvPr/>
        </p:nvSpPr>
        <p:spPr>
          <a:xfrm>
            <a:off x="3520440" y="15"/>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57" name="Google Shape;57;p5"/>
          <p:cNvSpPr txBox="1"/>
          <p:nvPr/>
        </p:nvSpPr>
        <p:spPr>
          <a:xfrm>
            <a:off x="4937760" y="5"/>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58" name="Google Shape;58;p5"/>
          <p:cNvSpPr txBox="1"/>
          <p:nvPr/>
        </p:nvSpPr>
        <p:spPr>
          <a:xfrm>
            <a:off x="6355080" y="10"/>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59" name="Google Shape;59;p5"/>
          <p:cNvSpPr txBox="1"/>
          <p:nvPr/>
        </p:nvSpPr>
        <p:spPr>
          <a:xfrm>
            <a:off x="7772400" y="0"/>
            <a:ext cx="14157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bel"/>
              <a:ea typeface="Abel"/>
              <a:cs typeface="Abel"/>
              <a:sym typeface="Abel"/>
            </a:endParaRPr>
          </a:p>
        </p:txBody>
      </p:sp>
      <p:sp>
        <p:nvSpPr>
          <p:cNvPr id="60" name="Google Shape;60;p5"/>
          <p:cNvSpPr txBox="1"/>
          <p:nvPr/>
        </p:nvSpPr>
        <p:spPr>
          <a:xfrm>
            <a:off x="685800" y="0"/>
            <a:ext cx="1417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1. 自己紹介</a:t>
            </a:r>
            <a:endParaRPr>
              <a:solidFill>
                <a:schemeClr val="dk1"/>
              </a:solidFill>
              <a:latin typeface="Abel"/>
              <a:ea typeface="Abel"/>
              <a:cs typeface="Abel"/>
              <a:sym typeface="Abel"/>
            </a:endParaRPr>
          </a:p>
        </p:txBody>
      </p:sp>
      <p:sp>
        <p:nvSpPr>
          <p:cNvPr id="61" name="Google Shape;61;p5"/>
          <p:cNvSpPr txBox="1"/>
          <p:nvPr/>
        </p:nvSpPr>
        <p:spPr>
          <a:xfrm>
            <a:off x="2103120" y="0"/>
            <a:ext cx="1417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 開発経験</a:t>
            </a:r>
            <a:endParaRPr>
              <a:solidFill>
                <a:schemeClr val="dk1"/>
              </a:solidFill>
              <a:latin typeface="Abel"/>
              <a:ea typeface="Abel"/>
              <a:cs typeface="Abel"/>
              <a:sym typeface="Abel"/>
            </a:endParaRPr>
          </a:p>
        </p:txBody>
      </p:sp>
      <p:sp>
        <p:nvSpPr>
          <p:cNvPr id="62" name="Google Shape;62;p5"/>
          <p:cNvSpPr txBox="1"/>
          <p:nvPr/>
        </p:nvSpPr>
        <p:spPr>
          <a:xfrm>
            <a:off x="3520440" y="0"/>
            <a:ext cx="1417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3. 将来像</a:t>
            </a:r>
            <a:endParaRPr>
              <a:solidFill>
                <a:schemeClr val="dk1"/>
              </a:solidFill>
              <a:latin typeface="Abel"/>
              <a:ea typeface="Abel"/>
              <a:cs typeface="Abel"/>
              <a:sym typeface="Abel"/>
            </a:endParaRPr>
          </a:p>
        </p:txBody>
      </p:sp>
      <p:sp>
        <p:nvSpPr>
          <p:cNvPr id="63" name="Google Shape;63;p5"/>
          <p:cNvSpPr txBox="1"/>
          <p:nvPr/>
        </p:nvSpPr>
        <p:spPr>
          <a:xfrm>
            <a:off x="4937773" y="0"/>
            <a:ext cx="1417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4. 質問</a:t>
            </a:r>
            <a:endParaRPr>
              <a:solidFill>
                <a:schemeClr val="dk1"/>
              </a:solidFill>
              <a:latin typeface="Abel"/>
              <a:ea typeface="Abel"/>
              <a:cs typeface="Abel"/>
              <a:sym typeface="Abel"/>
            </a:endParaRPr>
          </a:p>
        </p:txBody>
      </p:sp>
      <p:sp>
        <p:nvSpPr>
          <p:cNvPr id="64" name="Google Shape;64;p5"/>
          <p:cNvSpPr txBox="1"/>
          <p:nvPr/>
        </p:nvSpPr>
        <p:spPr>
          <a:xfrm>
            <a:off x="6355080" y="0"/>
            <a:ext cx="1417200" cy="39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65"/>
        <p:cNvGrpSpPr/>
        <p:nvPr/>
      </p:nvGrpSpPr>
      <p:grpSpPr>
        <a:xfrm>
          <a:off x="0" y="0"/>
          <a:ext cx="0" cy="0"/>
          <a:chOff x="0" y="0"/>
          <a:chExt cx="0" cy="0"/>
        </a:xfrm>
      </p:grpSpPr>
      <p:sp>
        <p:nvSpPr>
          <p:cNvPr id="66" name="Google Shape;66;p6"/>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7" name="Google Shape;67;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68"/>
        <p:cNvGrpSpPr/>
        <p:nvPr/>
      </p:nvGrpSpPr>
      <p:grpSpPr>
        <a:xfrm>
          <a:off x="0" y="0"/>
          <a:ext cx="0" cy="0"/>
          <a:chOff x="0" y="0"/>
          <a:chExt cx="0" cy="0"/>
        </a:xfrm>
      </p:grpSpPr>
      <p:sp>
        <p:nvSpPr>
          <p:cNvPr id="69" name="Google Shape;69;p7"/>
          <p:cNvSpPr txBox="1">
            <a:spLocks noGrp="1"/>
          </p:cNvSpPr>
          <p:nvPr>
            <p:ph type="ctrTitle"/>
          </p:nvPr>
        </p:nvSpPr>
        <p:spPr>
          <a:xfrm>
            <a:off x="6448075" y="1586063"/>
            <a:ext cx="1982700" cy="113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0" name="Google Shape;70;p7"/>
          <p:cNvSpPr txBox="1">
            <a:spLocks noGrp="1"/>
          </p:cNvSpPr>
          <p:nvPr>
            <p:ph type="subTitle" idx="1"/>
          </p:nvPr>
        </p:nvSpPr>
        <p:spPr>
          <a:xfrm>
            <a:off x="5633875" y="3099163"/>
            <a:ext cx="2796900" cy="1206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lt1"/>
                </a:solidFill>
                <a:latin typeface="Abel"/>
                <a:ea typeface="Abel"/>
                <a:cs typeface="Abel"/>
                <a:sym typeface="Abel"/>
              </a:defRPr>
            </a:lvl1pPr>
            <a:lvl2pPr lvl="1" algn="r" rtl="0">
              <a:lnSpc>
                <a:spcPct val="100000"/>
              </a:lnSpc>
              <a:spcBef>
                <a:spcPts val="1600"/>
              </a:spcBef>
              <a:spcAft>
                <a:spcPts val="0"/>
              </a:spcAft>
              <a:buNone/>
              <a:defRPr sz="1600">
                <a:solidFill>
                  <a:schemeClr val="lt1"/>
                </a:solidFill>
                <a:latin typeface="Abel"/>
                <a:ea typeface="Abel"/>
                <a:cs typeface="Abel"/>
                <a:sym typeface="Abel"/>
              </a:defRPr>
            </a:lvl2pPr>
            <a:lvl3pPr lvl="2" algn="r" rtl="0">
              <a:lnSpc>
                <a:spcPct val="100000"/>
              </a:lnSpc>
              <a:spcBef>
                <a:spcPts val="1600"/>
              </a:spcBef>
              <a:spcAft>
                <a:spcPts val="0"/>
              </a:spcAft>
              <a:buNone/>
              <a:defRPr sz="1600">
                <a:solidFill>
                  <a:schemeClr val="lt1"/>
                </a:solidFill>
                <a:latin typeface="Abel"/>
                <a:ea typeface="Abel"/>
                <a:cs typeface="Abel"/>
                <a:sym typeface="Abel"/>
              </a:defRPr>
            </a:lvl3pPr>
            <a:lvl4pPr lvl="3" algn="r" rtl="0">
              <a:lnSpc>
                <a:spcPct val="100000"/>
              </a:lnSpc>
              <a:spcBef>
                <a:spcPts val="1600"/>
              </a:spcBef>
              <a:spcAft>
                <a:spcPts val="0"/>
              </a:spcAft>
              <a:buNone/>
              <a:defRPr sz="1600">
                <a:solidFill>
                  <a:schemeClr val="lt1"/>
                </a:solidFill>
                <a:latin typeface="Abel"/>
                <a:ea typeface="Abel"/>
                <a:cs typeface="Abel"/>
                <a:sym typeface="Abel"/>
              </a:defRPr>
            </a:lvl4pPr>
            <a:lvl5pPr lvl="4" algn="r" rtl="0">
              <a:lnSpc>
                <a:spcPct val="100000"/>
              </a:lnSpc>
              <a:spcBef>
                <a:spcPts val="1600"/>
              </a:spcBef>
              <a:spcAft>
                <a:spcPts val="0"/>
              </a:spcAft>
              <a:buNone/>
              <a:defRPr sz="1600">
                <a:solidFill>
                  <a:schemeClr val="lt1"/>
                </a:solidFill>
                <a:latin typeface="Abel"/>
                <a:ea typeface="Abel"/>
                <a:cs typeface="Abel"/>
                <a:sym typeface="Abel"/>
              </a:defRPr>
            </a:lvl5pPr>
            <a:lvl6pPr lvl="5" algn="r" rtl="0">
              <a:lnSpc>
                <a:spcPct val="100000"/>
              </a:lnSpc>
              <a:spcBef>
                <a:spcPts val="1600"/>
              </a:spcBef>
              <a:spcAft>
                <a:spcPts val="0"/>
              </a:spcAft>
              <a:buNone/>
              <a:defRPr sz="1600">
                <a:solidFill>
                  <a:schemeClr val="lt1"/>
                </a:solidFill>
                <a:latin typeface="Abel"/>
                <a:ea typeface="Abel"/>
                <a:cs typeface="Abel"/>
                <a:sym typeface="Abel"/>
              </a:defRPr>
            </a:lvl6pPr>
            <a:lvl7pPr lvl="6" algn="r" rtl="0">
              <a:lnSpc>
                <a:spcPct val="100000"/>
              </a:lnSpc>
              <a:spcBef>
                <a:spcPts val="1600"/>
              </a:spcBef>
              <a:spcAft>
                <a:spcPts val="0"/>
              </a:spcAft>
              <a:buNone/>
              <a:defRPr sz="1600">
                <a:solidFill>
                  <a:schemeClr val="lt1"/>
                </a:solidFill>
                <a:latin typeface="Abel"/>
                <a:ea typeface="Abel"/>
                <a:cs typeface="Abel"/>
                <a:sym typeface="Abel"/>
              </a:defRPr>
            </a:lvl7pPr>
            <a:lvl8pPr lvl="7" algn="r" rtl="0">
              <a:lnSpc>
                <a:spcPct val="100000"/>
              </a:lnSpc>
              <a:spcBef>
                <a:spcPts val="1600"/>
              </a:spcBef>
              <a:spcAft>
                <a:spcPts val="0"/>
              </a:spcAft>
              <a:buNone/>
              <a:defRPr sz="1600">
                <a:solidFill>
                  <a:schemeClr val="lt1"/>
                </a:solidFill>
                <a:latin typeface="Abel"/>
                <a:ea typeface="Abel"/>
                <a:cs typeface="Abel"/>
                <a:sym typeface="Abel"/>
              </a:defRPr>
            </a:lvl8pPr>
            <a:lvl9pPr lvl="8" algn="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71" name="Google Shape;71;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2144500" y="2240775"/>
            <a:ext cx="4854900" cy="1125600"/>
          </a:xfrm>
          <a:prstGeom prst="rect">
            <a:avLst/>
          </a:prstGeom>
        </p:spPr>
        <p:txBody>
          <a:bodyPr spcFirstLastPara="1" wrap="square" lIns="91425" tIns="91425" rIns="91425" bIns="91425" anchor="ctr" anchorCtr="0">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a:endParaRPr/>
          </a:p>
        </p:txBody>
      </p:sp>
      <p:sp>
        <p:nvSpPr>
          <p:cNvPr id="74" name="Google Shape;74;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75"/>
        <p:cNvGrpSpPr/>
        <p:nvPr/>
      </p:nvGrpSpPr>
      <p:grpSpPr>
        <a:xfrm>
          <a:off x="0" y="0"/>
          <a:ext cx="0" cy="0"/>
          <a:chOff x="0" y="0"/>
          <a:chExt cx="0" cy="0"/>
        </a:xfrm>
      </p:grpSpPr>
      <p:sp>
        <p:nvSpPr>
          <p:cNvPr id="76" name="Google Shape;76;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77" name="Google Shape;77;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78" name="Google Shape;78;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80"/>
        <p:cNvGrpSpPr/>
        <p:nvPr/>
      </p:nvGrpSpPr>
      <p:grpSpPr>
        <a:xfrm>
          <a:off x="0" y="0"/>
          <a:ext cx="0" cy="0"/>
          <a:chOff x="0" y="0"/>
          <a:chExt cx="0" cy="0"/>
        </a:xfrm>
      </p:grpSpPr>
      <p:grpSp>
        <p:nvGrpSpPr>
          <p:cNvPr id="81" name="Google Shape;81;p10"/>
          <p:cNvGrpSpPr/>
          <p:nvPr/>
        </p:nvGrpSpPr>
        <p:grpSpPr>
          <a:xfrm>
            <a:off x="445050" y="757163"/>
            <a:ext cx="8253900" cy="3871737"/>
            <a:chOff x="445050" y="349737"/>
            <a:chExt cx="8253900" cy="3871737"/>
          </a:xfrm>
        </p:grpSpPr>
        <p:sp>
          <p:nvSpPr>
            <p:cNvPr id="82" name="Google Shape;82;p10"/>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0"/>
            <p:cNvGrpSpPr/>
            <p:nvPr/>
          </p:nvGrpSpPr>
          <p:grpSpPr>
            <a:xfrm>
              <a:off x="445050" y="349737"/>
              <a:ext cx="8253900" cy="392400"/>
              <a:chOff x="-8550475" y="393000"/>
              <a:chExt cx="8253900" cy="392400"/>
            </a:xfrm>
          </p:grpSpPr>
          <p:sp>
            <p:nvSpPr>
              <p:cNvPr id="84" name="Google Shape;84;p1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 name="Google Shape;88;p10"/>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89" name="Google Shape;89;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Abel"/>
                <a:ea typeface="Abel"/>
                <a:cs typeface="Abel"/>
                <a:sym typeface="Abel"/>
              </a:defRPr>
            </a:lvl1pPr>
            <a:lvl2pPr lvl="1" algn="r">
              <a:buNone/>
              <a:defRPr sz="1300">
                <a:solidFill>
                  <a:schemeClr val="dk1"/>
                </a:solidFill>
                <a:latin typeface="Abel"/>
                <a:ea typeface="Abel"/>
                <a:cs typeface="Abel"/>
                <a:sym typeface="Abel"/>
              </a:defRPr>
            </a:lvl2pPr>
            <a:lvl3pPr lvl="2" algn="r">
              <a:buNone/>
              <a:defRPr sz="1300">
                <a:solidFill>
                  <a:schemeClr val="dk1"/>
                </a:solidFill>
                <a:latin typeface="Abel"/>
                <a:ea typeface="Abel"/>
                <a:cs typeface="Abel"/>
                <a:sym typeface="Abel"/>
              </a:defRPr>
            </a:lvl3pPr>
            <a:lvl4pPr lvl="3" algn="r">
              <a:buNone/>
              <a:defRPr sz="1300">
                <a:solidFill>
                  <a:schemeClr val="dk1"/>
                </a:solidFill>
                <a:latin typeface="Abel"/>
                <a:ea typeface="Abel"/>
                <a:cs typeface="Abel"/>
                <a:sym typeface="Abel"/>
              </a:defRPr>
            </a:lvl4pPr>
            <a:lvl5pPr lvl="4" algn="r">
              <a:buNone/>
              <a:defRPr sz="1300">
                <a:solidFill>
                  <a:schemeClr val="dk1"/>
                </a:solidFill>
                <a:latin typeface="Abel"/>
                <a:ea typeface="Abel"/>
                <a:cs typeface="Abel"/>
                <a:sym typeface="Abel"/>
              </a:defRPr>
            </a:lvl5pPr>
            <a:lvl6pPr lvl="5" algn="r">
              <a:buNone/>
              <a:defRPr sz="1300">
                <a:solidFill>
                  <a:schemeClr val="dk1"/>
                </a:solidFill>
                <a:latin typeface="Abel"/>
                <a:ea typeface="Abel"/>
                <a:cs typeface="Abel"/>
                <a:sym typeface="Abel"/>
              </a:defRPr>
            </a:lvl6pPr>
            <a:lvl7pPr lvl="6" algn="r">
              <a:buNone/>
              <a:defRPr sz="1300">
                <a:solidFill>
                  <a:schemeClr val="dk1"/>
                </a:solidFill>
                <a:latin typeface="Abel"/>
                <a:ea typeface="Abel"/>
                <a:cs typeface="Abel"/>
                <a:sym typeface="Abel"/>
              </a:defRPr>
            </a:lvl7pPr>
            <a:lvl8pPr lvl="7" algn="r">
              <a:buNone/>
              <a:defRPr sz="1300">
                <a:solidFill>
                  <a:schemeClr val="dk1"/>
                </a:solidFill>
                <a:latin typeface="Abel"/>
                <a:ea typeface="Abel"/>
                <a:cs typeface="Abel"/>
                <a:sym typeface="Abel"/>
              </a:defRPr>
            </a:lvl8pPr>
            <a:lvl9pPr lvl="8" algn="r">
              <a:buNone/>
              <a:defRPr sz="1300">
                <a:solidFill>
                  <a:schemeClr val="dk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k-mt1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6.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8.png"/><Relationship Id="rId4" Type="http://schemas.openxmlformats.org/officeDocument/2006/relationships/image" Target="../media/image27.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canva.com/design/DAFNttBw28Y/AWO2gPLGYwNbEI0Y3-Rt_Q/view?utm_content=DAFNttBw28Y&amp;utm_campaign=designshare&amp;utm_medium=link2&amp;utm_source=sharebutton" TargetMode="External"/><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6"/>
        <p:cNvGrpSpPr/>
        <p:nvPr/>
      </p:nvGrpSpPr>
      <p:grpSpPr>
        <a:xfrm>
          <a:off x="0" y="0"/>
          <a:ext cx="0" cy="0"/>
          <a:chOff x="0" y="0"/>
          <a:chExt cx="0" cy="0"/>
        </a:xfrm>
      </p:grpSpPr>
      <p:sp>
        <p:nvSpPr>
          <p:cNvPr id="217" name="Google Shape;217;p24"/>
          <p:cNvSpPr txBox="1">
            <a:spLocks noGrp="1"/>
          </p:cNvSpPr>
          <p:nvPr>
            <p:ph type="ctrTitle"/>
          </p:nvPr>
        </p:nvSpPr>
        <p:spPr>
          <a:xfrm>
            <a:off x="2777725" y="2019825"/>
            <a:ext cx="3703800"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サポーターズ</a:t>
            </a:r>
            <a:endParaRPr dirty="0"/>
          </a:p>
          <a:p>
            <a:pPr marL="0" lvl="0" indent="0" algn="ctr" rtl="0">
              <a:spcBef>
                <a:spcPts val="0"/>
              </a:spcBef>
              <a:spcAft>
                <a:spcPts val="0"/>
              </a:spcAft>
              <a:buNone/>
            </a:pPr>
            <a:r>
              <a:rPr lang="en" dirty="0"/>
              <a:t>1on1イベント 11/</a:t>
            </a:r>
            <a:r>
              <a:rPr lang="en-US" altLang="zh-CN" dirty="0"/>
              <a:t>19</a:t>
            </a:r>
            <a:endParaRPr dirty="0"/>
          </a:p>
        </p:txBody>
      </p:sp>
      <p:sp>
        <p:nvSpPr>
          <p:cNvPr id="218" name="Google Shape;218;p24">
            <a:hlinkClick r:id="" action="ppaction://hlinkshowjump?jump=nextslide"/>
          </p:cNvPr>
          <p:cNvSpPr/>
          <p:nvPr/>
        </p:nvSpPr>
        <p:spPr>
          <a:xfrm>
            <a:off x="3651900" y="3820488"/>
            <a:ext cx="1840200" cy="333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txBox="1">
            <a:spLocks noGrp="1"/>
          </p:cNvSpPr>
          <p:nvPr>
            <p:ph type="subTitle" idx="1"/>
          </p:nvPr>
        </p:nvSpPr>
        <p:spPr>
          <a:xfrm>
            <a:off x="4020150" y="3857474"/>
            <a:ext cx="1103700" cy="1698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dirty="0">
                <a:solidFill>
                  <a:schemeClr val="hlink"/>
                </a:solidFill>
                <a:uFill>
                  <a:noFill/>
                </a:uFill>
                <a:hlinkClick r:id="" action="ppaction://noaction"/>
              </a:rPr>
              <a:t>Start now!</a:t>
            </a:r>
            <a:endParaRPr dirty="0"/>
          </a:p>
        </p:txBody>
      </p:sp>
      <p:sp>
        <p:nvSpPr>
          <p:cNvPr id="220" name="Google Shape;220;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r>
              <a:rPr lang="en"/>
              <a:t>/11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82"/>
        <p:cNvGrpSpPr/>
        <p:nvPr/>
      </p:nvGrpSpPr>
      <p:grpSpPr>
        <a:xfrm>
          <a:off x="0" y="0"/>
          <a:ext cx="0" cy="0"/>
          <a:chOff x="0" y="0"/>
          <a:chExt cx="0" cy="0"/>
        </a:xfrm>
      </p:grpSpPr>
      <p:grpSp>
        <p:nvGrpSpPr>
          <p:cNvPr id="383" name="Google Shape;383;p33"/>
          <p:cNvGrpSpPr/>
          <p:nvPr/>
        </p:nvGrpSpPr>
        <p:grpSpPr>
          <a:xfrm>
            <a:off x="445050" y="772816"/>
            <a:ext cx="8253900" cy="3574339"/>
            <a:chOff x="445050" y="393000"/>
            <a:chExt cx="8253900" cy="3347700"/>
          </a:xfrm>
        </p:grpSpPr>
        <p:sp>
          <p:nvSpPr>
            <p:cNvPr id="384" name="Google Shape;384;p33"/>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3"/>
            <p:cNvGrpSpPr/>
            <p:nvPr/>
          </p:nvGrpSpPr>
          <p:grpSpPr>
            <a:xfrm>
              <a:off x="445050" y="393000"/>
              <a:ext cx="8253900" cy="392400"/>
              <a:chOff x="-8550475" y="393000"/>
              <a:chExt cx="8253900" cy="392400"/>
            </a:xfrm>
          </p:grpSpPr>
          <p:sp>
            <p:nvSpPr>
              <p:cNvPr id="386" name="Google Shape;386;p33"/>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0" name="Google Shape;390;p33"/>
          <p:cNvSpPr txBox="1">
            <a:spLocks noGrp="1"/>
          </p:cNvSpPr>
          <p:nvPr>
            <p:ph type="subTitle" idx="4294967295"/>
          </p:nvPr>
        </p:nvSpPr>
        <p:spPr>
          <a:xfrm>
            <a:off x="754300" y="1401250"/>
            <a:ext cx="7944600" cy="27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rPr>
              <a:t>ユーザの本質的なニーズに応えたサービスを提供する</a:t>
            </a:r>
            <a:endParaRPr sz="1900">
              <a:solidFill>
                <a:schemeClr val="lt1"/>
              </a:solidFill>
            </a:endParaRPr>
          </a:p>
          <a:p>
            <a:pPr marL="457200" lvl="0" indent="-349250" algn="l" rtl="0">
              <a:spcBef>
                <a:spcPts val="1600"/>
              </a:spcBef>
              <a:spcAft>
                <a:spcPts val="0"/>
              </a:spcAft>
              <a:buClr>
                <a:schemeClr val="lt1"/>
              </a:buClr>
              <a:buSzPts val="1900"/>
              <a:buAutoNum type="arabicPeriod"/>
            </a:pPr>
            <a:r>
              <a:rPr lang="en" sz="1900">
                <a:solidFill>
                  <a:schemeClr val="lt1"/>
                </a:solidFill>
              </a:rPr>
              <a:t>生活インフラになりえるサービス</a:t>
            </a:r>
            <a:endParaRPr sz="1900">
              <a:solidFill>
                <a:schemeClr val="lt1"/>
              </a:solidFill>
            </a:endParaRPr>
          </a:p>
          <a:p>
            <a:pPr marL="457200" lvl="0" indent="-349250" algn="l" rtl="0">
              <a:spcBef>
                <a:spcPts val="0"/>
              </a:spcBef>
              <a:spcAft>
                <a:spcPts val="0"/>
              </a:spcAft>
              <a:buClr>
                <a:schemeClr val="lt1"/>
              </a:buClr>
              <a:buSzPts val="1900"/>
              <a:buAutoNum type="arabicPeriod"/>
            </a:pPr>
            <a:r>
              <a:rPr lang="en" sz="1900">
                <a:solidFill>
                  <a:schemeClr val="lt1"/>
                </a:solidFill>
              </a:rPr>
              <a:t>ユーザの潜在ニーズに応えたサービス</a:t>
            </a:r>
            <a:endParaRPr sz="1900">
              <a:solidFill>
                <a:schemeClr val="lt1"/>
              </a:solidFill>
            </a:endParaRPr>
          </a:p>
          <a:p>
            <a:pPr marL="0" lvl="0" indent="0" algn="l" rtl="0">
              <a:spcBef>
                <a:spcPts val="1600"/>
              </a:spcBef>
              <a:spcAft>
                <a:spcPts val="0"/>
              </a:spcAft>
              <a:buNone/>
            </a:pPr>
            <a:r>
              <a:rPr lang="en" sz="1900" b="1">
                <a:solidFill>
                  <a:schemeClr val="lt1"/>
                </a:solidFill>
              </a:rPr>
              <a:t>組織メンバーが動きやすい環境の構築</a:t>
            </a:r>
            <a:endParaRPr sz="1900" b="1">
              <a:solidFill>
                <a:schemeClr val="lt1"/>
              </a:solidFill>
            </a:endParaRPr>
          </a:p>
          <a:p>
            <a:pPr marL="457200" lvl="0" indent="-349250" algn="l" rtl="0">
              <a:spcBef>
                <a:spcPts val="1600"/>
              </a:spcBef>
              <a:spcAft>
                <a:spcPts val="0"/>
              </a:spcAft>
              <a:buClr>
                <a:schemeClr val="lt1"/>
              </a:buClr>
              <a:buSzPts val="1900"/>
              <a:buChar char="●"/>
            </a:pPr>
            <a:r>
              <a:rPr lang="en" sz="1900">
                <a:solidFill>
                  <a:schemeClr val="lt1"/>
                </a:solidFill>
              </a:rPr>
              <a:t>より良いサービスを提供するための仕組み・組織作りを担う</a:t>
            </a:r>
            <a:endParaRPr sz="1900">
              <a:solidFill>
                <a:schemeClr val="lt1"/>
              </a:solidFill>
            </a:endParaRPr>
          </a:p>
        </p:txBody>
      </p:sp>
      <p:sp>
        <p:nvSpPr>
          <p:cNvPr id="391" name="Google Shape;391;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r>
              <a:rPr lang="en"/>
              <a:t>/11</a:t>
            </a:r>
            <a:endParaRPr/>
          </a:p>
        </p:txBody>
      </p:sp>
      <p:sp>
        <p:nvSpPr>
          <p:cNvPr id="392" name="Google Shape;392;p33"/>
          <p:cNvSpPr txBox="1"/>
          <p:nvPr/>
        </p:nvSpPr>
        <p:spPr>
          <a:xfrm>
            <a:off x="352044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3. 将来像</a:t>
            </a:r>
            <a:endParaRPr>
              <a:solidFill>
                <a:schemeClr val="dk1"/>
              </a:solidFill>
              <a:latin typeface="Abel"/>
              <a:ea typeface="Abel"/>
              <a:cs typeface="Abel"/>
              <a:sym typeface="Abel"/>
            </a:endParaRPr>
          </a:p>
        </p:txBody>
      </p:sp>
      <p:sp>
        <p:nvSpPr>
          <p:cNvPr id="393" name="Google Shape;393;p33"/>
          <p:cNvSpPr txBox="1"/>
          <p:nvPr/>
        </p:nvSpPr>
        <p:spPr>
          <a:xfrm>
            <a:off x="5078025" y="772825"/>
            <a:ext cx="3621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Abel"/>
                <a:ea typeface="Abel"/>
                <a:cs typeface="Abel"/>
                <a:sym typeface="Abel"/>
              </a:rPr>
              <a:t>エンジニアとして実現したいこと</a:t>
            </a:r>
            <a:endParaRPr sz="1800">
              <a:solidFill>
                <a:schemeClr val="dk1"/>
              </a:solidFill>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97"/>
        <p:cNvGrpSpPr/>
        <p:nvPr/>
      </p:nvGrpSpPr>
      <p:grpSpPr>
        <a:xfrm>
          <a:off x="0" y="0"/>
          <a:ext cx="0" cy="0"/>
          <a:chOff x="0" y="0"/>
          <a:chExt cx="0" cy="0"/>
        </a:xfrm>
      </p:grpSpPr>
      <p:grpSp>
        <p:nvGrpSpPr>
          <p:cNvPr id="398" name="Google Shape;398;p34"/>
          <p:cNvGrpSpPr/>
          <p:nvPr/>
        </p:nvGrpSpPr>
        <p:grpSpPr>
          <a:xfrm>
            <a:off x="445050" y="772813"/>
            <a:ext cx="8253900" cy="4123027"/>
            <a:chOff x="445050" y="393000"/>
            <a:chExt cx="8253900" cy="3347700"/>
          </a:xfrm>
        </p:grpSpPr>
        <p:sp>
          <p:nvSpPr>
            <p:cNvPr id="399" name="Google Shape;399;p34"/>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34"/>
            <p:cNvGrpSpPr/>
            <p:nvPr/>
          </p:nvGrpSpPr>
          <p:grpSpPr>
            <a:xfrm>
              <a:off x="445050" y="393000"/>
              <a:ext cx="8253900" cy="392400"/>
              <a:chOff x="-8550475" y="393000"/>
              <a:chExt cx="8253900" cy="392400"/>
            </a:xfrm>
          </p:grpSpPr>
          <p:sp>
            <p:nvSpPr>
              <p:cNvPr id="401" name="Google Shape;401;p34"/>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5" name="Google Shape;405;p34"/>
          <p:cNvSpPr txBox="1">
            <a:spLocks noGrp="1"/>
          </p:cNvSpPr>
          <p:nvPr>
            <p:ph type="subTitle" idx="4294967295"/>
          </p:nvPr>
        </p:nvSpPr>
        <p:spPr>
          <a:xfrm>
            <a:off x="754300" y="1401250"/>
            <a:ext cx="7944600" cy="31815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lt1"/>
              </a:buClr>
              <a:buSzPts val="1800"/>
              <a:buAutoNum type="arabicPeriod"/>
            </a:pPr>
            <a:r>
              <a:rPr lang="en" sz="1800" b="1">
                <a:solidFill>
                  <a:schemeClr val="lt1"/>
                </a:solidFill>
              </a:rPr>
              <a:t>人に使われる・課題解決</a:t>
            </a:r>
            <a:r>
              <a:rPr lang="en" sz="1800">
                <a:solidFill>
                  <a:schemeClr val="lt1"/>
                </a:solidFill>
              </a:rPr>
              <a:t>ができるプロダクトを作れるエンジニア</a:t>
            </a:r>
            <a:endParaRPr sz="1800">
              <a:solidFill>
                <a:schemeClr val="lt1"/>
              </a:solidFill>
            </a:endParaRPr>
          </a:p>
          <a:p>
            <a:pPr marL="0" lvl="0" indent="457200" algn="l" rtl="0">
              <a:lnSpc>
                <a:spcPct val="100000"/>
              </a:lnSpc>
              <a:spcBef>
                <a:spcPts val="1600"/>
              </a:spcBef>
              <a:spcAft>
                <a:spcPts val="0"/>
              </a:spcAft>
              <a:buNone/>
            </a:pPr>
            <a:r>
              <a:rPr lang="en">
                <a:solidFill>
                  <a:schemeClr val="lt1"/>
                </a:solidFill>
              </a:rPr>
              <a:t>→ 自身の提案、開発したプロダクトがユーザの課題を解決したい。</a:t>
            </a:r>
            <a:endParaRPr>
              <a:solidFill>
                <a:schemeClr val="lt1"/>
              </a:solidFill>
            </a:endParaRPr>
          </a:p>
          <a:p>
            <a:pPr marL="0" lvl="0" indent="457200" algn="l" rtl="0">
              <a:lnSpc>
                <a:spcPct val="100000"/>
              </a:lnSpc>
              <a:spcBef>
                <a:spcPts val="1600"/>
              </a:spcBef>
              <a:spcAft>
                <a:spcPts val="0"/>
              </a:spcAft>
              <a:buNone/>
            </a:pPr>
            <a:r>
              <a:rPr lang="en">
                <a:solidFill>
                  <a:schemeClr val="lt1"/>
                </a:solidFill>
              </a:rPr>
              <a:t>→使ってもらえるユーザが多ければ嬉しい！</a:t>
            </a:r>
            <a:endParaRPr>
              <a:solidFill>
                <a:schemeClr val="lt1"/>
              </a:solidFill>
            </a:endParaRPr>
          </a:p>
          <a:p>
            <a:pPr marL="457200" lvl="0" indent="-342900" algn="l" rtl="0">
              <a:lnSpc>
                <a:spcPct val="100000"/>
              </a:lnSpc>
              <a:spcBef>
                <a:spcPts val="1600"/>
              </a:spcBef>
              <a:spcAft>
                <a:spcPts val="0"/>
              </a:spcAft>
              <a:buClr>
                <a:schemeClr val="lt1"/>
              </a:buClr>
              <a:buSzPts val="1800"/>
              <a:buAutoNum type="arabicPeriod"/>
            </a:pPr>
            <a:r>
              <a:rPr lang="en" sz="1800" b="1">
                <a:solidFill>
                  <a:schemeClr val="lt1"/>
                </a:solidFill>
              </a:rPr>
              <a:t>エンジニアリング✖︎ビジネス</a:t>
            </a:r>
            <a:r>
              <a:rPr lang="en" sz="1800">
                <a:solidFill>
                  <a:schemeClr val="lt1"/>
                </a:solidFill>
              </a:rPr>
              <a:t>を体現できる人材</a:t>
            </a:r>
            <a:endParaRPr sz="1800">
              <a:solidFill>
                <a:schemeClr val="lt1"/>
              </a:solidFill>
            </a:endParaRPr>
          </a:p>
          <a:p>
            <a:pPr marL="0" lvl="0" indent="0" algn="l" rtl="0">
              <a:lnSpc>
                <a:spcPct val="100000"/>
              </a:lnSpc>
              <a:spcBef>
                <a:spcPts val="1600"/>
              </a:spcBef>
              <a:spcAft>
                <a:spcPts val="0"/>
              </a:spcAft>
              <a:buNone/>
            </a:pPr>
            <a:r>
              <a:rPr lang="en">
                <a:solidFill>
                  <a:schemeClr val="lt1"/>
                </a:solidFill>
              </a:rPr>
              <a:t>	→プロダクトはユーザに使ってもらってこそ価値がある。技術はその手段。</a:t>
            </a:r>
            <a:endParaRPr>
              <a:solidFill>
                <a:schemeClr val="lt1"/>
              </a:solidFill>
            </a:endParaRPr>
          </a:p>
          <a:p>
            <a:pPr marL="457200" lvl="0" indent="-342900" algn="l" rtl="0">
              <a:lnSpc>
                <a:spcPct val="100000"/>
              </a:lnSpc>
              <a:spcBef>
                <a:spcPts val="1600"/>
              </a:spcBef>
              <a:spcAft>
                <a:spcPts val="0"/>
              </a:spcAft>
              <a:buClr>
                <a:schemeClr val="lt1"/>
              </a:buClr>
              <a:buSzPts val="1800"/>
              <a:buAutoNum type="arabicPeriod"/>
            </a:pPr>
            <a:r>
              <a:rPr lang="en" sz="1800" b="1">
                <a:solidFill>
                  <a:schemeClr val="lt1"/>
                </a:solidFill>
              </a:rPr>
              <a:t>組織を率いる</a:t>
            </a:r>
            <a:r>
              <a:rPr lang="en" sz="1800">
                <a:solidFill>
                  <a:schemeClr val="lt1"/>
                </a:solidFill>
              </a:rPr>
              <a:t>人材になりたい</a:t>
            </a:r>
            <a:endParaRPr sz="1800">
              <a:solidFill>
                <a:schemeClr val="lt1"/>
              </a:solidFill>
            </a:endParaRPr>
          </a:p>
          <a:p>
            <a:pPr marL="0" lvl="0" indent="457200" algn="l" rtl="0">
              <a:lnSpc>
                <a:spcPct val="100000"/>
              </a:lnSpc>
              <a:spcBef>
                <a:spcPts val="1600"/>
              </a:spcBef>
              <a:spcAft>
                <a:spcPts val="1600"/>
              </a:spcAft>
              <a:buNone/>
            </a:pPr>
            <a:r>
              <a:rPr lang="en">
                <a:solidFill>
                  <a:schemeClr val="lt1"/>
                </a:solidFill>
              </a:rPr>
              <a:t>→キャプテンの経験、アルバイトでのマネジメント経験を活かしたい。</a:t>
            </a:r>
            <a:endParaRPr>
              <a:solidFill>
                <a:schemeClr val="lt1"/>
              </a:solidFill>
            </a:endParaRPr>
          </a:p>
        </p:txBody>
      </p:sp>
      <p:sp>
        <p:nvSpPr>
          <p:cNvPr id="406" name="Google Shape;40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r>
              <a:rPr lang="en"/>
              <a:t>/11</a:t>
            </a:r>
            <a:endParaRPr/>
          </a:p>
        </p:txBody>
      </p:sp>
      <p:sp>
        <p:nvSpPr>
          <p:cNvPr id="407" name="Google Shape;407;p34"/>
          <p:cNvSpPr txBox="1"/>
          <p:nvPr/>
        </p:nvSpPr>
        <p:spPr>
          <a:xfrm>
            <a:off x="352044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3. 将来像</a:t>
            </a:r>
            <a:endParaRPr>
              <a:solidFill>
                <a:schemeClr val="dk1"/>
              </a:solidFill>
              <a:latin typeface="Abel"/>
              <a:ea typeface="Abel"/>
              <a:cs typeface="Abel"/>
              <a:sym typeface="Abel"/>
            </a:endParaRPr>
          </a:p>
        </p:txBody>
      </p:sp>
      <p:sp>
        <p:nvSpPr>
          <p:cNvPr id="408" name="Google Shape;408;p34"/>
          <p:cNvSpPr txBox="1"/>
          <p:nvPr/>
        </p:nvSpPr>
        <p:spPr>
          <a:xfrm>
            <a:off x="5019125" y="772825"/>
            <a:ext cx="367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Abel"/>
                <a:ea typeface="Abel"/>
                <a:cs typeface="Abel"/>
                <a:sym typeface="Abel"/>
              </a:rPr>
              <a:t>なりたいエンジニア像（長期）</a:t>
            </a:r>
            <a:endParaRPr sz="1800">
              <a:solidFill>
                <a:schemeClr val="dk1"/>
              </a:solidFill>
              <a:latin typeface="Abel"/>
              <a:ea typeface="Abel"/>
              <a:cs typeface="Abel"/>
              <a:sym typeface="A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12"/>
        <p:cNvGrpSpPr/>
        <p:nvPr/>
      </p:nvGrpSpPr>
      <p:grpSpPr>
        <a:xfrm>
          <a:off x="0" y="0"/>
          <a:ext cx="0" cy="0"/>
          <a:chOff x="0" y="0"/>
          <a:chExt cx="0" cy="0"/>
        </a:xfrm>
      </p:grpSpPr>
      <p:grpSp>
        <p:nvGrpSpPr>
          <p:cNvPr id="413" name="Google Shape;413;p35"/>
          <p:cNvGrpSpPr/>
          <p:nvPr/>
        </p:nvGrpSpPr>
        <p:grpSpPr>
          <a:xfrm>
            <a:off x="445050" y="772813"/>
            <a:ext cx="8253900" cy="4123027"/>
            <a:chOff x="445050" y="393000"/>
            <a:chExt cx="8253900" cy="3347700"/>
          </a:xfrm>
        </p:grpSpPr>
        <p:sp>
          <p:nvSpPr>
            <p:cNvPr id="414" name="Google Shape;414;p35"/>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35"/>
            <p:cNvGrpSpPr/>
            <p:nvPr/>
          </p:nvGrpSpPr>
          <p:grpSpPr>
            <a:xfrm>
              <a:off x="445050" y="393000"/>
              <a:ext cx="8253900" cy="392400"/>
              <a:chOff x="-8550475" y="393000"/>
              <a:chExt cx="8253900" cy="392400"/>
            </a:xfrm>
          </p:grpSpPr>
          <p:sp>
            <p:nvSpPr>
              <p:cNvPr id="416" name="Google Shape;416;p3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35"/>
          <p:cNvSpPr txBox="1">
            <a:spLocks noGrp="1"/>
          </p:cNvSpPr>
          <p:nvPr>
            <p:ph type="subTitle" idx="4294967295"/>
          </p:nvPr>
        </p:nvSpPr>
        <p:spPr>
          <a:xfrm>
            <a:off x="754300" y="1401250"/>
            <a:ext cx="7944600" cy="328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chemeClr val="lt1"/>
                </a:solidFill>
              </a:rPr>
              <a:t>10年後〜</a:t>
            </a:r>
            <a:endParaRPr sz="1800" b="1">
              <a:solidFill>
                <a:schemeClr val="lt1"/>
              </a:solidFill>
            </a:endParaRPr>
          </a:p>
          <a:p>
            <a:pPr marL="457200" lvl="0" indent="-317500" algn="l" rtl="0">
              <a:lnSpc>
                <a:spcPct val="100000"/>
              </a:lnSpc>
              <a:spcBef>
                <a:spcPts val="1600"/>
              </a:spcBef>
              <a:spcAft>
                <a:spcPts val="0"/>
              </a:spcAft>
              <a:buClr>
                <a:schemeClr val="lt1"/>
              </a:buClr>
              <a:buSzPts val="1400"/>
              <a:buChar char="●"/>
            </a:pPr>
            <a:r>
              <a:rPr lang="en">
                <a:solidFill>
                  <a:schemeClr val="lt1"/>
                </a:solidFill>
              </a:rPr>
              <a:t>組織を率いてビジネスを作れるエンジニア（VPoE）</a:t>
            </a:r>
            <a:endParaRPr>
              <a:solidFill>
                <a:schemeClr val="lt1"/>
              </a:solidFill>
            </a:endParaRPr>
          </a:p>
          <a:p>
            <a:pPr marL="0" lvl="0" indent="0" algn="l" rtl="0">
              <a:lnSpc>
                <a:spcPct val="100000"/>
              </a:lnSpc>
              <a:spcBef>
                <a:spcPts val="1600"/>
              </a:spcBef>
              <a:spcAft>
                <a:spcPts val="0"/>
              </a:spcAft>
              <a:buNone/>
            </a:pPr>
            <a:r>
              <a:rPr lang="en" sz="1800" b="1">
                <a:solidFill>
                  <a:schemeClr val="lt1"/>
                </a:solidFill>
              </a:rPr>
              <a:t>3〜5年後</a:t>
            </a:r>
            <a:endParaRPr sz="1800" b="1">
              <a:solidFill>
                <a:schemeClr val="lt1"/>
              </a:solidFill>
            </a:endParaRPr>
          </a:p>
          <a:p>
            <a:pPr marL="457200" lvl="0" indent="-317500" algn="l" rtl="0">
              <a:lnSpc>
                <a:spcPct val="100000"/>
              </a:lnSpc>
              <a:spcBef>
                <a:spcPts val="1600"/>
              </a:spcBef>
              <a:spcAft>
                <a:spcPts val="0"/>
              </a:spcAft>
              <a:buClr>
                <a:schemeClr val="lt1"/>
              </a:buClr>
              <a:buSzPts val="1400"/>
              <a:buChar char="●"/>
            </a:pPr>
            <a:r>
              <a:rPr lang="en">
                <a:solidFill>
                  <a:schemeClr val="lt1"/>
                </a:solidFill>
              </a:rPr>
              <a:t>チームを率いてサービスを作れるエンジニア</a:t>
            </a:r>
            <a:endParaRPr>
              <a:solidFill>
                <a:schemeClr val="lt1"/>
              </a:solidFill>
            </a:endParaRPr>
          </a:p>
          <a:p>
            <a:pPr marL="457200" lvl="0" indent="-317500" algn="l" rtl="0">
              <a:lnSpc>
                <a:spcPct val="100000"/>
              </a:lnSpc>
              <a:spcBef>
                <a:spcPts val="0"/>
              </a:spcBef>
              <a:spcAft>
                <a:spcPts val="0"/>
              </a:spcAft>
              <a:buClr>
                <a:schemeClr val="lt1"/>
              </a:buClr>
              <a:buSzPts val="1400"/>
              <a:buChar char="●"/>
            </a:pPr>
            <a:r>
              <a:rPr lang="en">
                <a:solidFill>
                  <a:schemeClr val="lt1"/>
                </a:solidFill>
              </a:rPr>
              <a:t>使ってもらえる＝利益の出せるビジネスのノウハウを養う</a:t>
            </a:r>
            <a:endParaRPr>
              <a:solidFill>
                <a:schemeClr val="lt1"/>
              </a:solidFill>
            </a:endParaRPr>
          </a:p>
          <a:p>
            <a:pPr marL="0" lvl="0" indent="0" algn="l" rtl="0">
              <a:lnSpc>
                <a:spcPct val="100000"/>
              </a:lnSpc>
              <a:spcBef>
                <a:spcPts val="1600"/>
              </a:spcBef>
              <a:spcAft>
                <a:spcPts val="0"/>
              </a:spcAft>
              <a:buNone/>
            </a:pPr>
            <a:r>
              <a:rPr lang="en" sz="1800" b="1">
                <a:solidFill>
                  <a:schemeClr val="lt1"/>
                </a:solidFill>
              </a:rPr>
              <a:t>1〜3年後</a:t>
            </a:r>
            <a:endParaRPr sz="1800" b="1">
              <a:solidFill>
                <a:schemeClr val="lt1"/>
              </a:solidFill>
            </a:endParaRPr>
          </a:p>
          <a:p>
            <a:pPr marL="457200" lvl="0" indent="-317500" algn="l" rtl="0">
              <a:lnSpc>
                <a:spcPct val="100000"/>
              </a:lnSpc>
              <a:spcBef>
                <a:spcPts val="1600"/>
              </a:spcBef>
              <a:spcAft>
                <a:spcPts val="0"/>
              </a:spcAft>
              <a:buClr>
                <a:schemeClr val="lt1"/>
              </a:buClr>
              <a:buSzPts val="1400"/>
              <a:buChar char="●"/>
            </a:pPr>
            <a:r>
              <a:rPr lang="en">
                <a:solidFill>
                  <a:schemeClr val="lt1"/>
                </a:solidFill>
              </a:rPr>
              <a:t>フロントエンドとして、技術力・人間力を身につけ価値を出す</a:t>
            </a:r>
            <a:endParaRPr>
              <a:solidFill>
                <a:schemeClr val="lt1"/>
              </a:solidFill>
            </a:endParaRPr>
          </a:p>
          <a:p>
            <a:pPr marL="457200" lvl="0" indent="-317500" algn="l" rtl="0">
              <a:lnSpc>
                <a:spcPct val="100000"/>
              </a:lnSpc>
              <a:spcBef>
                <a:spcPts val="0"/>
              </a:spcBef>
              <a:spcAft>
                <a:spcPts val="0"/>
              </a:spcAft>
              <a:buClr>
                <a:schemeClr val="lt1"/>
              </a:buClr>
              <a:buSzPts val="1400"/>
              <a:buChar char="●"/>
            </a:pPr>
            <a:r>
              <a:rPr lang="en">
                <a:solidFill>
                  <a:schemeClr val="lt1"/>
                </a:solidFill>
              </a:rPr>
              <a:t>組織の信頼を得る</a:t>
            </a:r>
            <a:endParaRPr>
              <a:solidFill>
                <a:schemeClr val="lt1"/>
              </a:solidFill>
            </a:endParaRPr>
          </a:p>
        </p:txBody>
      </p:sp>
      <p:sp>
        <p:nvSpPr>
          <p:cNvPr id="421" name="Google Shape;421;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r>
              <a:rPr lang="en"/>
              <a:t>/11</a:t>
            </a:r>
            <a:endParaRPr/>
          </a:p>
        </p:txBody>
      </p:sp>
      <p:sp>
        <p:nvSpPr>
          <p:cNvPr id="422" name="Google Shape;422;p35"/>
          <p:cNvSpPr txBox="1"/>
          <p:nvPr/>
        </p:nvSpPr>
        <p:spPr>
          <a:xfrm>
            <a:off x="352044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3. 将来像</a:t>
            </a:r>
            <a:endParaRPr>
              <a:solidFill>
                <a:schemeClr val="dk1"/>
              </a:solidFill>
              <a:latin typeface="Abel"/>
              <a:ea typeface="Abel"/>
              <a:cs typeface="Abel"/>
              <a:sym typeface="Abel"/>
            </a:endParaRPr>
          </a:p>
        </p:txBody>
      </p:sp>
      <p:sp>
        <p:nvSpPr>
          <p:cNvPr id="423" name="Google Shape;423;p35"/>
          <p:cNvSpPr txBox="1"/>
          <p:nvPr/>
        </p:nvSpPr>
        <p:spPr>
          <a:xfrm>
            <a:off x="5019125" y="772825"/>
            <a:ext cx="367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Abel"/>
                <a:ea typeface="Abel"/>
                <a:cs typeface="Abel"/>
                <a:sym typeface="Abel"/>
              </a:rPr>
              <a:t>なりたいエンジニア像（短期）</a:t>
            </a:r>
            <a:endParaRPr sz="1800">
              <a:solidFill>
                <a:schemeClr val="dk1"/>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27"/>
        <p:cNvGrpSpPr/>
        <p:nvPr/>
      </p:nvGrpSpPr>
      <p:grpSpPr>
        <a:xfrm>
          <a:off x="0" y="0"/>
          <a:ext cx="0" cy="0"/>
          <a:chOff x="0" y="0"/>
          <a:chExt cx="0" cy="0"/>
        </a:xfrm>
      </p:grpSpPr>
      <p:sp>
        <p:nvSpPr>
          <p:cNvPr id="428" name="Google Shape;428;p36"/>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a:t>企業選びの軸</a:t>
            </a:r>
            <a:endParaRPr sz="1800"/>
          </a:p>
        </p:txBody>
      </p:sp>
      <p:sp>
        <p:nvSpPr>
          <p:cNvPr id="429" name="Google Shape;429;p36"/>
          <p:cNvSpPr txBox="1">
            <a:spLocks noGrp="1"/>
          </p:cNvSpPr>
          <p:nvPr>
            <p:ph type="subTitle" idx="1"/>
          </p:nvPr>
        </p:nvSpPr>
        <p:spPr>
          <a:xfrm>
            <a:off x="506025" y="1264713"/>
            <a:ext cx="8122200" cy="3322800"/>
          </a:xfrm>
          <a:prstGeom prst="rect">
            <a:avLst/>
          </a:prstGeom>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AutoNum type="arabicPeriod"/>
            </a:pPr>
            <a:r>
              <a:rPr lang="en" sz="1800" b="1"/>
              <a:t>エンジニアであってもビジネス視点を持つことができる</a:t>
            </a:r>
            <a:endParaRPr sz="1800" b="1"/>
          </a:p>
          <a:p>
            <a:pPr marL="914400" lvl="0" indent="-317500" algn="l" rtl="0">
              <a:lnSpc>
                <a:spcPct val="150000"/>
              </a:lnSpc>
              <a:spcBef>
                <a:spcPts val="0"/>
              </a:spcBef>
              <a:spcAft>
                <a:spcPts val="0"/>
              </a:spcAft>
              <a:buClr>
                <a:schemeClr val="lt1"/>
              </a:buClr>
              <a:buSzPts val="1400"/>
              <a:buChar char="●"/>
            </a:pPr>
            <a:r>
              <a:rPr lang="en" sz="1400"/>
              <a:t>市場リサーチ、マネタイズをどうするのか etc</a:t>
            </a:r>
            <a:endParaRPr sz="1400"/>
          </a:p>
          <a:p>
            <a:pPr marL="914400" lvl="0" indent="-317500" algn="l" rtl="0">
              <a:lnSpc>
                <a:spcPct val="150000"/>
              </a:lnSpc>
              <a:spcBef>
                <a:spcPts val="0"/>
              </a:spcBef>
              <a:spcAft>
                <a:spcPts val="0"/>
              </a:spcAft>
              <a:buClr>
                <a:schemeClr val="lt1"/>
              </a:buClr>
              <a:buSzPts val="1400"/>
              <a:buChar char="●"/>
            </a:pPr>
            <a:r>
              <a:rPr lang="en" sz="1400"/>
              <a:t>マーケティングの知見を活かしたい</a:t>
            </a:r>
            <a:endParaRPr sz="1400"/>
          </a:p>
          <a:p>
            <a:pPr marL="457200" lvl="0" indent="-342900" algn="l" rtl="0">
              <a:lnSpc>
                <a:spcPct val="150000"/>
              </a:lnSpc>
              <a:spcBef>
                <a:spcPts val="0"/>
              </a:spcBef>
              <a:spcAft>
                <a:spcPts val="0"/>
              </a:spcAft>
              <a:buClr>
                <a:schemeClr val="lt1"/>
              </a:buClr>
              <a:buSzPts val="1800"/>
              <a:buAutoNum type="arabicPeriod"/>
            </a:pPr>
            <a:r>
              <a:rPr lang="en" sz="1800" b="1"/>
              <a:t>ポジティブフィードバックの文化がある</a:t>
            </a:r>
            <a:endParaRPr sz="1800" b="1"/>
          </a:p>
          <a:p>
            <a:pPr marL="914400" lvl="0" indent="-317500" algn="l" rtl="0">
              <a:lnSpc>
                <a:spcPct val="150000"/>
              </a:lnSpc>
              <a:spcBef>
                <a:spcPts val="0"/>
              </a:spcBef>
              <a:spcAft>
                <a:spcPts val="0"/>
              </a:spcAft>
              <a:buClr>
                <a:schemeClr val="lt1"/>
              </a:buClr>
              <a:buSzPts val="1400"/>
              <a:buChar char="●"/>
            </a:pPr>
            <a:r>
              <a:rPr lang="en" sz="1400"/>
              <a:t>自分自身がチームで動く際に、最も重要視しているため</a:t>
            </a:r>
            <a:endParaRPr sz="1400"/>
          </a:p>
          <a:p>
            <a:pPr marL="457200" lvl="0" indent="-342900" algn="l" rtl="0">
              <a:lnSpc>
                <a:spcPct val="150000"/>
              </a:lnSpc>
              <a:spcBef>
                <a:spcPts val="0"/>
              </a:spcBef>
              <a:spcAft>
                <a:spcPts val="0"/>
              </a:spcAft>
              <a:buClr>
                <a:schemeClr val="lt1"/>
              </a:buClr>
              <a:buSzPts val="1800"/>
              <a:buAutoNum type="arabicPeriod"/>
            </a:pPr>
            <a:r>
              <a:rPr lang="en" sz="1800" b="1"/>
              <a:t>企画（上流工程）からも参画可能</a:t>
            </a:r>
            <a:endParaRPr sz="1800" b="1"/>
          </a:p>
          <a:p>
            <a:pPr marL="914400" lvl="0" indent="-317500" algn="l" rtl="0">
              <a:lnSpc>
                <a:spcPct val="150000"/>
              </a:lnSpc>
              <a:spcBef>
                <a:spcPts val="0"/>
              </a:spcBef>
              <a:spcAft>
                <a:spcPts val="0"/>
              </a:spcAft>
              <a:buClr>
                <a:schemeClr val="lt1"/>
              </a:buClr>
              <a:buSzPts val="1400"/>
              <a:buChar char="●"/>
            </a:pPr>
            <a:r>
              <a:rPr lang="en" sz="1400"/>
              <a:t>他人事ではなく、一緒にビジネスを作っていきたい</a:t>
            </a:r>
            <a:endParaRPr sz="1400"/>
          </a:p>
          <a:p>
            <a:pPr marL="457200" lvl="0" indent="-342900" algn="l" rtl="0">
              <a:lnSpc>
                <a:spcPct val="150000"/>
              </a:lnSpc>
              <a:spcBef>
                <a:spcPts val="0"/>
              </a:spcBef>
              <a:spcAft>
                <a:spcPts val="0"/>
              </a:spcAft>
              <a:buClr>
                <a:schemeClr val="lt1"/>
              </a:buClr>
              <a:buSzPts val="1800"/>
              <a:buAutoNum type="arabicPeriod"/>
            </a:pPr>
            <a:r>
              <a:rPr lang="en" sz="1800" b="1"/>
              <a:t>多くのユーザの課題解決を行っている</a:t>
            </a:r>
            <a:endParaRPr sz="1800" b="1"/>
          </a:p>
          <a:p>
            <a:pPr marL="914400" lvl="0" indent="-317500" algn="l" rtl="0">
              <a:lnSpc>
                <a:spcPct val="150000"/>
              </a:lnSpc>
              <a:spcBef>
                <a:spcPts val="0"/>
              </a:spcBef>
              <a:spcAft>
                <a:spcPts val="0"/>
              </a:spcAft>
              <a:buClr>
                <a:schemeClr val="lt1"/>
              </a:buClr>
              <a:buSzPts val="1400"/>
              <a:buChar char="●"/>
            </a:pPr>
            <a:r>
              <a:rPr lang="en" sz="1400"/>
              <a:t>toB, toCにこだわりはない</a:t>
            </a:r>
            <a:endParaRPr sz="1400" b="1"/>
          </a:p>
        </p:txBody>
      </p:sp>
      <p:sp>
        <p:nvSpPr>
          <p:cNvPr id="430" name="Google Shape;430;p36"/>
          <p:cNvSpPr txBox="1"/>
          <p:nvPr/>
        </p:nvSpPr>
        <p:spPr>
          <a:xfrm>
            <a:off x="3103025" y="753875"/>
            <a:ext cx="2295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600" b="1">
              <a:solidFill>
                <a:schemeClr val="dk1"/>
              </a:solidFill>
              <a:latin typeface="Abel"/>
              <a:ea typeface="Abel"/>
              <a:cs typeface="Abel"/>
              <a:sym typeface="Abel"/>
            </a:endParaRPr>
          </a:p>
        </p:txBody>
      </p:sp>
      <p:sp>
        <p:nvSpPr>
          <p:cNvPr id="431" name="Google Shape;431;p36"/>
          <p:cNvSpPr txBox="1">
            <a:spLocks noGrp="1"/>
          </p:cNvSpPr>
          <p:nvPr>
            <p:ph type="sldNum" idx="12"/>
          </p:nvPr>
        </p:nvSpPr>
        <p:spPr>
          <a:xfrm>
            <a:off x="8430897" y="4749850"/>
            <a:ext cx="674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r>
              <a:rPr lang="en"/>
              <a:t>/11</a:t>
            </a:r>
            <a:endParaRPr/>
          </a:p>
        </p:txBody>
      </p:sp>
      <p:sp>
        <p:nvSpPr>
          <p:cNvPr id="432" name="Google Shape;432;p36"/>
          <p:cNvSpPr txBox="1"/>
          <p:nvPr/>
        </p:nvSpPr>
        <p:spPr>
          <a:xfrm>
            <a:off x="352044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3. 将来像</a:t>
            </a:r>
            <a:endParaRPr>
              <a:solidFill>
                <a:schemeClr val="dk1"/>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lt2"/>
        </a:solidFill>
        <a:effectLst/>
      </p:bgPr>
    </p:bg>
    <p:spTree>
      <p:nvGrpSpPr>
        <p:cNvPr id="1" name="Shape 436"/>
        <p:cNvGrpSpPr/>
        <p:nvPr/>
      </p:nvGrpSpPr>
      <p:grpSpPr>
        <a:xfrm>
          <a:off x="0" y="0"/>
          <a:ext cx="0" cy="0"/>
          <a:chOff x="0" y="0"/>
          <a:chExt cx="0" cy="0"/>
        </a:xfrm>
      </p:grpSpPr>
      <p:sp>
        <p:nvSpPr>
          <p:cNvPr id="437" name="Google Shape;437;p37"/>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a:t>聞きたいこと</a:t>
            </a:r>
            <a:endParaRPr sz="1800"/>
          </a:p>
        </p:txBody>
      </p:sp>
      <p:sp>
        <p:nvSpPr>
          <p:cNvPr id="438" name="Google Shape;438;p37"/>
          <p:cNvSpPr txBox="1">
            <a:spLocks noGrp="1"/>
          </p:cNvSpPr>
          <p:nvPr>
            <p:ph type="subTitle" idx="1"/>
          </p:nvPr>
        </p:nvSpPr>
        <p:spPr>
          <a:xfrm>
            <a:off x="453175" y="1281975"/>
            <a:ext cx="8103600" cy="2139600"/>
          </a:xfrm>
          <a:prstGeom prst="rect">
            <a:avLst/>
          </a:prstGeom>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lt1"/>
              </a:buClr>
              <a:buSzPts val="1800"/>
              <a:buAutoNum type="arabicPeriod"/>
            </a:pPr>
            <a:r>
              <a:rPr lang="en" sz="1800" b="1"/>
              <a:t>貴社の事業・サービスの魅力、課題</a:t>
            </a:r>
            <a:endParaRPr sz="1800" b="1"/>
          </a:p>
          <a:p>
            <a:pPr marL="457200" lvl="0" indent="-342900" algn="l" rtl="0">
              <a:lnSpc>
                <a:spcPct val="150000"/>
              </a:lnSpc>
              <a:spcBef>
                <a:spcPts val="0"/>
              </a:spcBef>
              <a:spcAft>
                <a:spcPts val="0"/>
              </a:spcAft>
              <a:buClr>
                <a:schemeClr val="lt1"/>
              </a:buClr>
              <a:buSzPts val="1800"/>
              <a:buAutoNum type="arabicPeriod"/>
            </a:pPr>
            <a:r>
              <a:rPr lang="en" sz="1800" b="1"/>
              <a:t>貴社で活躍するエンジニアの特徴</a:t>
            </a:r>
            <a:endParaRPr sz="1800" b="1"/>
          </a:p>
          <a:p>
            <a:pPr marL="457200" lvl="0" indent="-342900" algn="l" rtl="0">
              <a:lnSpc>
                <a:spcPct val="150000"/>
              </a:lnSpc>
              <a:spcBef>
                <a:spcPts val="0"/>
              </a:spcBef>
              <a:spcAft>
                <a:spcPts val="0"/>
              </a:spcAft>
              <a:buClr>
                <a:schemeClr val="lt1"/>
              </a:buClr>
              <a:buSzPts val="1800"/>
              <a:buAutoNum type="arabicPeriod"/>
            </a:pPr>
            <a:r>
              <a:rPr lang="en" sz="1800" b="1"/>
              <a:t>新卒エンジニアに求める人間性・技術力</a:t>
            </a:r>
            <a:endParaRPr sz="1800" b="1"/>
          </a:p>
          <a:p>
            <a:pPr marL="457200" lvl="0" indent="-342900" algn="l" rtl="0">
              <a:lnSpc>
                <a:spcPct val="150000"/>
              </a:lnSpc>
              <a:spcBef>
                <a:spcPts val="0"/>
              </a:spcBef>
              <a:spcAft>
                <a:spcPts val="0"/>
              </a:spcAft>
              <a:buClr>
                <a:schemeClr val="lt1"/>
              </a:buClr>
              <a:buSzPts val="1800"/>
              <a:buAutoNum type="arabicPeriod"/>
            </a:pPr>
            <a:r>
              <a:rPr lang="en" sz="1800" b="1"/>
              <a:t>実際に私の発表を聞いて感じる新卒エンジニアとしての「魅力」「改善するとさらに良くなるところ」</a:t>
            </a:r>
            <a:endParaRPr sz="1800" b="1"/>
          </a:p>
        </p:txBody>
      </p:sp>
      <p:sp>
        <p:nvSpPr>
          <p:cNvPr id="439" name="Google Shape;439;p37"/>
          <p:cNvSpPr txBox="1"/>
          <p:nvPr/>
        </p:nvSpPr>
        <p:spPr>
          <a:xfrm>
            <a:off x="3103025" y="753875"/>
            <a:ext cx="2295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600" b="1">
              <a:solidFill>
                <a:schemeClr val="dk1"/>
              </a:solidFill>
              <a:latin typeface="Abel"/>
              <a:ea typeface="Abel"/>
              <a:cs typeface="Abel"/>
              <a:sym typeface="Abel"/>
            </a:endParaRPr>
          </a:p>
        </p:txBody>
      </p:sp>
      <p:sp>
        <p:nvSpPr>
          <p:cNvPr id="440" name="Google Shape;440;p37"/>
          <p:cNvSpPr txBox="1">
            <a:spLocks noGrp="1"/>
          </p:cNvSpPr>
          <p:nvPr>
            <p:ph type="sldNum" idx="12"/>
          </p:nvPr>
        </p:nvSpPr>
        <p:spPr>
          <a:xfrm>
            <a:off x="8320371" y="4749850"/>
            <a:ext cx="7851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r>
              <a:rPr lang="en"/>
              <a:t>/11</a:t>
            </a:r>
            <a:endParaRPr/>
          </a:p>
        </p:txBody>
      </p:sp>
      <p:sp>
        <p:nvSpPr>
          <p:cNvPr id="441" name="Google Shape;441;p37"/>
          <p:cNvSpPr txBox="1"/>
          <p:nvPr/>
        </p:nvSpPr>
        <p:spPr>
          <a:xfrm>
            <a:off x="493776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4. 質問</a:t>
            </a:r>
            <a:endParaRPr>
              <a:solidFill>
                <a:schemeClr val="dk1"/>
              </a:solidFill>
              <a:latin typeface="Abel"/>
              <a:ea typeface="Abel"/>
              <a:cs typeface="Abel"/>
              <a:sym typeface="Abel"/>
            </a:endParaRPr>
          </a:p>
        </p:txBody>
      </p:sp>
      <p:sp>
        <p:nvSpPr>
          <p:cNvPr id="442" name="Google Shape;442;p37"/>
          <p:cNvSpPr txBox="1"/>
          <p:nvPr/>
        </p:nvSpPr>
        <p:spPr>
          <a:xfrm>
            <a:off x="1588800" y="3507450"/>
            <a:ext cx="596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Abel"/>
                <a:ea typeface="Abel"/>
                <a:cs typeface="Abel"/>
                <a:sym typeface="Abel"/>
              </a:rPr>
              <a:t>本日はよろしくお願い致します！！</a:t>
            </a:r>
            <a:endParaRPr sz="2800" b="1">
              <a:latin typeface="Abel"/>
              <a:ea typeface="Abel"/>
              <a:cs typeface="Abel"/>
              <a:sym typeface="A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46"/>
        <p:cNvGrpSpPr/>
        <p:nvPr/>
      </p:nvGrpSpPr>
      <p:grpSpPr>
        <a:xfrm>
          <a:off x="0" y="0"/>
          <a:ext cx="0" cy="0"/>
          <a:chOff x="0" y="0"/>
          <a:chExt cx="0" cy="0"/>
        </a:xfrm>
      </p:grpSpPr>
      <p:sp>
        <p:nvSpPr>
          <p:cNvPr id="447" name="Google Shape;447;p38"/>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付録</a:t>
            </a:r>
            <a:endParaRPr/>
          </a:p>
        </p:txBody>
      </p:sp>
      <p:grpSp>
        <p:nvGrpSpPr>
          <p:cNvPr id="448" name="Google Shape;448;p38"/>
          <p:cNvGrpSpPr/>
          <p:nvPr/>
        </p:nvGrpSpPr>
        <p:grpSpPr>
          <a:xfrm>
            <a:off x="1325025" y="1641557"/>
            <a:ext cx="990300" cy="673340"/>
            <a:chOff x="5852275" y="1600714"/>
            <a:chExt cx="990300" cy="712679"/>
          </a:xfrm>
        </p:grpSpPr>
        <p:sp>
          <p:nvSpPr>
            <p:cNvPr id="449" name="Google Shape;449;p38"/>
            <p:cNvSpPr/>
            <p:nvPr/>
          </p:nvSpPr>
          <p:spPr>
            <a:xfrm>
              <a:off x="5928475" y="1600714"/>
              <a:ext cx="423600" cy="215400"/>
            </a:xfrm>
            <a:prstGeom prst="roundRect">
              <a:avLst>
                <a:gd name="adj" fmla="val 9777"/>
              </a:avLst>
            </a:prstGeom>
            <a:solidFill>
              <a:schemeClr val="accent2"/>
            </a:solidFill>
            <a:ln>
              <a:noFill/>
            </a:ln>
            <a:effectLst>
              <a:outerShdw blurRad="57150" dist="47625" dir="288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5852275" y="1689394"/>
              <a:ext cx="990300" cy="624000"/>
            </a:xfrm>
            <a:prstGeom prst="roundRect">
              <a:avLst>
                <a:gd name="adj" fmla="val 5570"/>
              </a:avLst>
            </a:prstGeom>
            <a:solidFill>
              <a:schemeClr val="accent3"/>
            </a:solidFill>
            <a:ln>
              <a:noFill/>
            </a:ln>
            <a:effectLst>
              <a:outerShdw blurRad="57150" dist="47625" dir="288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38"/>
          <p:cNvSpPr txBox="1">
            <a:spLocks noGrp="1"/>
          </p:cNvSpPr>
          <p:nvPr>
            <p:ph type="subTitle" idx="1"/>
          </p:nvPr>
        </p:nvSpPr>
        <p:spPr>
          <a:xfrm>
            <a:off x="764591" y="3198975"/>
            <a:ext cx="2154000" cy="78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b="1"/>
              <a:t>開発経験</a:t>
            </a:r>
            <a:endParaRPr sz="1800" b="1"/>
          </a:p>
        </p:txBody>
      </p:sp>
      <p:sp>
        <p:nvSpPr>
          <p:cNvPr id="452" name="Google Shape;452;p38"/>
          <p:cNvSpPr txBox="1">
            <a:spLocks noGrp="1"/>
          </p:cNvSpPr>
          <p:nvPr>
            <p:ph type="subTitle" idx="4294967295"/>
          </p:nvPr>
        </p:nvSpPr>
        <p:spPr>
          <a:xfrm>
            <a:off x="3299592" y="3358263"/>
            <a:ext cx="2154000" cy="4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04.</a:t>
            </a:r>
            <a:endParaRPr/>
          </a:p>
        </p:txBody>
      </p:sp>
      <p:sp>
        <p:nvSpPr>
          <p:cNvPr id="453" name="Google Shape;453;p38">
            <a:hlinkClick r:id="" action="ppaction://noaction"/>
          </p:cNvPr>
          <p:cNvSpPr/>
          <p:nvPr/>
        </p:nvSpPr>
        <p:spPr>
          <a:xfrm>
            <a:off x="1335525" y="1723288"/>
            <a:ext cx="969300" cy="59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455" name="Google Shape;455;p38"/>
          <p:cNvSpPr txBox="1">
            <a:spLocks noGrp="1"/>
          </p:cNvSpPr>
          <p:nvPr>
            <p:ph type="subTitle" idx="3"/>
          </p:nvPr>
        </p:nvSpPr>
        <p:spPr>
          <a:xfrm>
            <a:off x="891225" y="2604463"/>
            <a:ext cx="18579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01.</a:t>
            </a:r>
            <a:endParaRPr/>
          </a:p>
        </p:txBody>
      </p:sp>
      <p:sp>
        <p:nvSpPr>
          <p:cNvPr id="456" name="Google Shape;456;p38"/>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grpSp>
        <p:nvGrpSpPr>
          <p:cNvPr id="457" name="Google Shape;457;p38"/>
          <p:cNvGrpSpPr/>
          <p:nvPr/>
        </p:nvGrpSpPr>
        <p:grpSpPr>
          <a:xfrm>
            <a:off x="4056942" y="1644319"/>
            <a:ext cx="990300" cy="673340"/>
            <a:chOff x="5852275" y="1600714"/>
            <a:chExt cx="990300" cy="712679"/>
          </a:xfrm>
        </p:grpSpPr>
        <p:sp>
          <p:nvSpPr>
            <p:cNvPr id="458" name="Google Shape;458;p38"/>
            <p:cNvSpPr/>
            <p:nvPr/>
          </p:nvSpPr>
          <p:spPr>
            <a:xfrm>
              <a:off x="5928475" y="1600714"/>
              <a:ext cx="423600" cy="215400"/>
            </a:xfrm>
            <a:prstGeom prst="roundRect">
              <a:avLst>
                <a:gd name="adj" fmla="val 9777"/>
              </a:avLst>
            </a:prstGeom>
            <a:solidFill>
              <a:schemeClr val="accent2"/>
            </a:solidFill>
            <a:ln>
              <a:noFill/>
            </a:ln>
            <a:effectLst>
              <a:outerShdw blurRad="57150" dist="47625" dir="288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5852275" y="1689394"/>
              <a:ext cx="990300" cy="624000"/>
            </a:xfrm>
            <a:prstGeom prst="roundRect">
              <a:avLst>
                <a:gd name="adj" fmla="val 5570"/>
              </a:avLst>
            </a:prstGeom>
            <a:solidFill>
              <a:schemeClr val="accent3"/>
            </a:solidFill>
            <a:ln>
              <a:noFill/>
            </a:ln>
            <a:effectLst>
              <a:outerShdw blurRad="57150" dist="47625" dir="288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38"/>
          <p:cNvSpPr txBox="1">
            <a:spLocks noGrp="1"/>
          </p:cNvSpPr>
          <p:nvPr>
            <p:ph type="subTitle" idx="4294967295"/>
          </p:nvPr>
        </p:nvSpPr>
        <p:spPr>
          <a:xfrm>
            <a:off x="4913467" y="3235438"/>
            <a:ext cx="2154000" cy="4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04.</a:t>
            </a:r>
            <a:endParaRPr/>
          </a:p>
        </p:txBody>
      </p:sp>
      <p:sp>
        <p:nvSpPr>
          <p:cNvPr id="461" name="Google Shape;461;p38"/>
          <p:cNvSpPr txBox="1">
            <a:spLocks noGrp="1"/>
          </p:cNvSpPr>
          <p:nvPr>
            <p:ph type="subTitle" idx="4294967295"/>
          </p:nvPr>
        </p:nvSpPr>
        <p:spPr>
          <a:xfrm>
            <a:off x="3700498" y="3214275"/>
            <a:ext cx="1756500" cy="7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n" sz="1800" b="1">
                <a:solidFill>
                  <a:schemeClr val="lt1"/>
                </a:solidFill>
              </a:rPr>
              <a:t>自身の強み</a:t>
            </a:r>
            <a:endParaRPr sz="1800" b="1">
              <a:solidFill>
                <a:schemeClr val="lt1"/>
              </a:solidFill>
            </a:endParaRPr>
          </a:p>
        </p:txBody>
      </p:sp>
      <p:sp>
        <p:nvSpPr>
          <p:cNvPr id="462" name="Google Shape;462;p38"/>
          <p:cNvSpPr txBox="1">
            <a:spLocks noGrp="1"/>
          </p:cNvSpPr>
          <p:nvPr>
            <p:ph type="subTitle" idx="3"/>
          </p:nvPr>
        </p:nvSpPr>
        <p:spPr>
          <a:xfrm>
            <a:off x="4121550" y="2591350"/>
            <a:ext cx="9144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02.</a:t>
            </a:r>
            <a:endParaRPr/>
          </a:p>
        </p:txBody>
      </p:sp>
      <p:sp>
        <p:nvSpPr>
          <p:cNvPr id="463" name="Google Shape;463;p38"/>
          <p:cNvSpPr txBox="1">
            <a:spLocks noGrp="1"/>
          </p:cNvSpPr>
          <p:nvPr>
            <p:ph type="subTitle" idx="4294967295"/>
          </p:nvPr>
        </p:nvSpPr>
        <p:spPr>
          <a:xfrm>
            <a:off x="6000667" y="3355500"/>
            <a:ext cx="2154000" cy="4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04.</a:t>
            </a:r>
            <a:endParaRPr/>
          </a:p>
        </p:txBody>
      </p:sp>
      <p:grpSp>
        <p:nvGrpSpPr>
          <p:cNvPr id="464" name="Google Shape;464;p38"/>
          <p:cNvGrpSpPr/>
          <p:nvPr/>
        </p:nvGrpSpPr>
        <p:grpSpPr>
          <a:xfrm>
            <a:off x="6758017" y="1641557"/>
            <a:ext cx="990300" cy="673340"/>
            <a:chOff x="5852275" y="1600714"/>
            <a:chExt cx="990300" cy="712679"/>
          </a:xfrm>
        </p:grpSpPr>
        <p:sp>
          <p:nvSpPr>
            <p:cNvPr id="465" name="Google Shape;465;p38"/>
            <p:cNvSpPr/>
            <p:nvPr/>
          </p:nvSpPr>
          <p:spPr>
            <a:xfrm>
              <a:off x="5928475" y="1600714"/>
              <a:ext cx="423600" cy="215400"/>
            </a:xfrm>
            <a:prstGeom prst="roundRect">
              <a:avLst>
                <a:gd name="adj" fmla="val 9777"/>
              </a:avLst>
            </a:prstGeom>
            <a:solidFill>
              <a:schemeClr val="accent2"/>
            </a:solidFill>
            <a:ln>
              <a:noFill/>
            </a:ln>
            <a:effectLst>
              <a:outerShdw blurRad="57150" dist="47625" dir="288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852275" y="1689394"/>
              <a:ext cx="990300" cy="624000"/>
            </a:xfrm>
            <a:prstGeom prst="roundRect">
              <a:avLst>
                <a:gd name="adj" fmla="val 5570"/>
              </a:avLst>
            </a:prstGeom>
            <a:solidFill>
              <a:schemeClr val="accent3"/>
            </a:solidFill>
            <a:ln>
              <a:noFill/>
            </a:ln>
            <a:effectLst>
              <a:outerShdw blurRad="57150" dist="47625" dir="288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38"/>
          <p:cNvSpPr txBox="1">
            <a:spLocks noGrp="1"/>
          </p:cNvSpPr>
          <p:nvPr>
            <p:ph type="subTitle" idx="4294967295"/>
          </p:nvPr>
        </p:nvSpPr>
        <p:spPr>
          <a:xfrm>
            <a:off x="7600867" y="3355500"/>
            <a:ext cx="2154000" cy="49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04.</a:t>
            </a:r>
            <a:endParaRPr/>
          </a:p>
        </p:txBody>
      </p:sp>
      <p:sp>
        <p:nvSpPr>
          <p:cNvPr id="468" name="Google Shape;468;p38"/>
          <p:cNvSpPr txBox="1">
            <a:spLocks noGrp="1"/>
          </p:cNvSpPr>
          <p:nvPr>
            <p:ph type="subTitle" idx="4294967295"/>
          </p:nvPr>
        </p:nvSpPr>
        <p:spPr>
          <a:xfrm>
            <a:off x="6404973" y="3211488"/>
            <a:ext cx="1756500" cy="7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en" sz="1800" b="1">
                <a:solidFill>
                  <a:schemeClr val="lt1"/>
                </a:solidFill>
              </a:rPr>
              <a:t>使用言語, 技術</a:t>
            </a:r>
            <a:endParaRPr sz="1800" b="1">
              <a:solidFill>
                <a:schemeClr val="lt1"/>
              </a:solidFill>
            </a:endParaRPr>
          </a:p>
        </p:txBody>
      </p:sp>
      <p:sp>
        <p:nvSpPr>
          <p:cNvPr id="469" name="Google Shape;469;p38"/>
          <p:cNvSpPr txBox="1">
            <a:spLocks noGrp="1"/>
          </p:cNvSpPr>
          <p:nvPr>
            <p:ph type="subTitle" idx="3"/>
          </p:nvPr>
        </p:nvSpPr>
        <p:spPr>
          <a:xfrm>
            <a:off x="6822625" y="2588588"/>
            <a:ext cx="9144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en"/>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73"/>
        <p:cNvGrpSpPr/>
        <p:nvPr/>
      </p:nvGrpSpPr>
      <p:grpSpPr>
        <a:xfrm>
          <a:off x="0" y="0"/>
          <a:ext cx="0" cy="0"/>
          <a:chOff x="0" y="0"/>
          <a:chExt cx="0" cy="0"/>
        </a:xfrm>
      </p:grpSpPr>
      <p:sp>
        <p:nvSpPr>
          <p:cNvPr id="474" name="Google Shape;47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475" name="Google Shape;475;p39"/>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インターン・ハッカソン経験</a:t>
            </a:r>
            <a:endParaRPr/>
          </a:p>
        </p:txBody>
      </p:sp>
      <p:sp>
        <p:nvSpPr>
          <p:cNvPr id="476" name="Google Shape;476;p39"/>
          <p:cNvSpPr txBox="1"/>
          <p:nvPr/>
        </p:nvSpPr>
        <p:spPr>
          <a:xfrm>
            <a:off x="448350" y="1130075"/>
            <a:ext cx="8247300" cy="185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lt1"/>
                </a:solidFill>
                <a:latin typeface="Abel"/>
                <a:ea typeface="Abel"/>
                <a:cs typeface="Abel"/>
                <a:sym typeface="Abel"/>
              </a:rPr>
              <a:t>長期インターン</a:t>
            </a:r>
            <a:endParaRPr sz="1200" b="1">
              <a:solidFill>
                <a:schemeClr val="lt1"/>
              </a:solidFill>
              <a:latin typeface="Abel"/>
              <a:ea typeface="Abel"/>
              <a:cs typeface="Abel"/>
              <a:sym typeface="Abel"/>
            </a:endParaRPr>
          </a:p>
          <a:p>
            <a:pPr marL="457200" lvl="0" indent="-304800" algn="l" rtl="0">
              <a:lnSpc>
                <a:spcPct val="115000"/>
              </a:lnSpc>
              <a:spcBef>
                <a:spcPts val="0"/>
              </a:spcBef>
              <a:spcAft>
                <a:spcPts val="0"/>
              </a:spcAft>
              <a:buClr>
                <a:schemeClr val="lt1"/>
              </a:buClr>
              <a:buSzPts val="1200"/>
              <a:buFont typeface="Abel"/>
              <a:buChar char="●"/>
            </a:pPr>
            <a:r>
              <a:rPr lang="en" sz="1200">
                <a:solidFill>
                  <a:schemeClr val="lt1"/>
                </a:solidFill>
                <a:latin typeface="Abel"/>
                <a:ea typeface="Abel"/>
                <a:cs typeface="Abel"/>
                <a:sym typeface="Abel"/>
              </a:rPr>
              <a:t>期間 - 企業名</a:t>
            </a:r>
            <a:endParaRPr sz="1200">
              <a:solidFill>
                <a:schemeClr val="lt1"/>
              </a:solidFill>
              <a:latin typeface="Abel"/>
              <a:ea typeface="Abel"/>
              <a:cs typeface="Abel"/>
              <a:sym typeface="Abel"/>
            </a:endParaRPr>
          </a:p>
          <a:p>
            <a:pPr marL="0" lvl="0" indent="0" algn="l" rtl="0">
              <a:lnSpc>
                <a:spcPct val="115000"/>
              </a:lnSpc>
              <a:spcBef>
                <a:spcPts val="0"/>
              </a:spcBef>
              <a:spcAft>
                <a:spcPts val="0"/>
              </a:spcAft>
              <a:buNone/>
            </a:pPr>
            <a:r>
              <a:rPr lang="en" sz="1200" b="1">
                <a:solidFill>
                  <a:schemeClr val="lt1"/>
                </a:solidFill>
                <a:latin typeface="Abel"/>
                <a:ea typeface="Abel"/>
                <a:cs typeface="Abel"/>
                <a:sym typeface="Abel"/>
              </a:rPr>
              <a:t>短期インターン</a:t>
            </a:r>
            <a:endParaRPr sz="1200" b="1">
              <a:solidFill>
                <a:schemeClr val="lt1"/>
              </a:solidFill>
              <a:latin typeface="Abel"/>
              <a:ea typeface="Abel"/>
              <a:cs typeface="Abel"/>
              <a:sym typeface="Abel"/>
            </a:endParaRPr>
          </a:p>
          <a:p>
            <a:pPr marL="457200" lvl="0" indent="-304800" algn="l" rtl="0">
              <a:lnSpc>
                <a:spcPct val="115000"/>
              </a:lnSpc>
              <a:spcBef>
                <a:spcPts val="0"/>
              </a:spcBef>
              <a:spcAft>
                <a:spcPts val="0"/>
              </a:spcAft>
              <a:buClr>
                <a:schemeClr val="lt1"/>
              </a:buClr>
              <a:buSzPts val="1200"/>
              <a:buFont typeface="Abel"/>
              <a:buChar char="●"/>
            </a:pPr>
            <a:endParaRPr sz="1200">
              <a:solidFill>
                <a:schemeClr val="lt1"/>
              </a:solidFill>
              <a:latin typeface="Abel"/>
              <a:ea typeface="Abel"/>
              <a:cs typeface="Abel"/>
              <a:sym typeface="Abel"/>
            </a:endParaRPr>
          </a:p>
          <a:p>
            <a:pPr marL="0" lvl="0" indent="0" algn="l" rtl="0">
              <a:lnSpc>
                <a:spcPct val="115000"/>
              </a:lnSpc>
              <a:spcBef>
                <a:spcPts val="0"/>
              </a:spcBef>
              <a:spcAft>
                <a:spcPts val="0"/>
              </a:spcAft>
              <a:buNone/>
            </a:pPr>
            <a:r>
              <a:rPr lang="en" sz="1200" b="1">
                <a:solidFill>
                  <a:schemeClr val="lt1"/>
                </a:solidFill>
                <a:latin typeface="Abel"/>
                <a:ea typeface="Abel"/>
                <a:cs typeface="Abel"/>
                <a:sym typeface="Abel"/>
              </a:rPr>
              <a:t>ハッカソン</a:t>
            </a:r>
            <a:endParaRPr sz="1200" b="1">
              <a:solidFill>
                <a:schemeClr val="lt1"/>
              </a:solidFill>
              <a:latin typeface="Abel"/>
              <a:ea typeface="Abel"/>
              <a:cs typeface="Abel"/>
              <a:sym typeface="Abel"/>
            </a:endParaRPr>
          </a:p>
          <a:p>
            <a:pPr marL="457200" lvl="0" indent="-304800" algn="l" rtl="0">
              <a:lnSpc>
                <a:spcPct val="115000"/>
              </a:lnSpc>
              <a:spcBef>
                <a:spcPts val="0"/>
              </a:spcBef>
              <a:spcAft>
                <a:spcPts val="0"/>
              </a:spcAft>
              <a:buClr>
                <a:schemeClr val="lt1"/>
              </a:buClr>
              <a:buSzPts val="1200"/>
              <a:buFont typeface="Abel"/>
              <a:buChar char="●"/>
            </a:pPr>
            <a:endParaRPr sz="1200">
              <a:solidFill>
                <a:schemeClr val="lt1"/>
              </a:solidFill>
              <a:latin typeface="Abel"/>
              <a:ea typeface="Abel"/>
              <a:cs typeface="Abel"/>
              <a:sym typeface="Abel"/>
            </a:endParaRPr>
          </a:p>
          <a:p>
            <a:pPr marL="0" lvl="0" indent="0" algn="l" rtl="0">
              <a:lnSpc>
                <a:spcPct val="115000"/>
              </a:lnSpc>
              <a:spcBef>
                <a:spcPts val="0"/>
              </a:spcBef>
              <a:spcAft>
                <a:spcPts val="0"/>
              </a:spcAft>
              <a:buNone/>
            </a:pPr>
            <a:r>
              <a:rPr lang="en" sz="1200" b="1">
                <a:solidFill>
                  <a:schemeClr val="lt1"/>
                </a:solidFill>
                <a:latin typeface="Abel"/>
                <a:ea typeface="Abel"/>
                <a:cs typeface="Abel"/>
                <a:sym typeface="Abel"/>
              </a:rPr>
              <a:t>その他</a:t>
            </a:r>
            <a:endParaRPr sz="1200" b="1">
              <a:solidFill>
                <a:schemeClr val="lt1"/>
              </a:solidFill>
              <a:latin typeface="Abel"/>
              <a:ea typeface="Abel"/>
              <a:cs typeface="Abel"/>
              <a:sym typeface="Abel"/>
            </a:endParaRPr>
          </a:p>
          <a:p>
            <a:pPr marL="457200" lvl="0" indent="-304800" algn="l" rtl="0">
              <a:lnSpc>
                <a:spcPct val="115000"/>
              </a:lnSpc>
              <a:spcBef>
                <a:spcPts val="0"/>
              </a:spcBef>
              <a:spcAft>
                <a:spcPts val="0"/>
              </a:spcAft>
              <a:buClr>
                <a:schemeClr val="lt1"/>
              </a:buClr>
              <a:buSzPts val="1200"/>
              <a:buFont typeface="Abel"/>
              <a:buChar char="●"/>
            </a:pPr>
            <a:endParaRPr sz="1200">
              <a:solidFill>
                <a:schemeClr val="lt1"/>
              </a:solidFill>
              <a:latin typeface="Abel"/>
              <a:ea typeface="Abel"/>
              <a:cs typeface="Abel"/>
              <a:sym typeface="Abel"/>
            </a:endParaRPr>
          </a:p>
        </p:txBody>
      </p:sp>
      <p:sp>
        <p:nvSpPr>
          <p:cNvPr id="477" name="Google Shape;477;p39"/>
          <p:cNvSpPr txBox="1"/>
          <p:nvPr/>
        </p:nvSpPr>
        <p:spPr>
          <a:xfrm>
            <a:off x="635353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1"/>
        <p:cNvGrpSpPr/>
        <p:nvPr/>
      </p:nvGrpSpPr>
      <p:grpSpPr>
        <a:xfrm>
          <a:off x="0" y="0"/>
          <a:ext cx="0" cy="0"/>
          <a:chOff x="0" y="0"/>
          <a:chExt cx="0" cy="0"/>
        </a:xfrm>
      </p:grpSpPr>
      <p:grpSp>
        <p:nvGrpSpPr>
          <p:cNvPr id="482" name="Google Shape;482;p40"/>
          <p:cNvGrpSpPr/>
          <p:nvPr/>
        </p:nvGrpSpPr>
        <p:grpSpPr>
          <a:xfrm>
            <a:off x="445038" y="1852863"/>
            <a:ext cx="8253925" cy="2776038"/>
            <a:chOff x="445050" y="1487688"/>
            <a:chExt cx="8253925" cy="2776038"/>
          </a:xfrm>
        </p:grpSpPr>
        <p:sp>
          <p:nvSpPr>
            <p:cNvPr id="483" name="Google Shape;483;p40"/>
            <p:cNvSpPr/>
            <p:nvPr/>
          </p:nvSpPr>
          <p:spPr>
            <a:xfrm>
              <a:off x="445050" y="1493225"/>
              <a:ext cx="8253900" cy="2770500"/>
            </a:xfrm>
            <a:prstGeom prst="roundRect">
              <a:avLst>
                <a:gd name="adj" fmla="val 8573"/>
              </a:avLst>
            </a:prstGeom>
            <a:solidFill>
              <a:srgbClr val="FFFFFF"/>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40"/>
            <p:cNvGrpSpPr/>
            <p:nvPr/>
          </p:nvGrpSpPr>
          <p:grpSpPr>
            <a:xfrm>
              <a:off x="445075" y="1487688"/>
              <a:ext cx="8253900" cy="392400"/>
              <a:chOff x="-8550475" y="393000"/>
              <a:chExt cx="8253900" cy="392400"/>
            </a:xfrm>
          </p:grpSpPr>
          <p:sp>
            <p:nvSpPr>
              <p:cNvPr id="485" name="Google Shape;485;p4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9" name="Google Shape;489;p40"/>
          <p:cNvSpPr txBox="1">
            <a:spLocks noGrp="1"/>
          </p:cNvSpPr>
          <p:nvPr>
            <p:ph type="ctrTitle" idx="4294967295"/>
          </p:nvPr>
        </p:nvSpPr>
        <p:spPr>
          <a:xfrm flipH="1">
            <a:off x="721925" y="2903950"/>
            <a:ext cx="4168800" cy="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ドリップ珈琲のためのアプリ</a:t>
            </a:r>
            <a:endParaRPr sz="2000">
              <a:solidFill>
                <a:schemeClr val="lt1"/>
              </a:solidFill>
            </a:endParaRPr>
          </a:p>
        </p:txBody>
      </p:sp>
      <p:grpSp>
        <p:nvGrpSpPr>
          <p:cNvPr id="490" name="Google Shape;490;p40"/>
          <p:cNvGrpSpPr/>
          <p:nvPr/>
        </p:nvGrpSpPr>
        <p:grpSpPr>
          <a:xfrm>
            <a:off x="2994150" y="601500"/>
            <a:ext cx="3155700" cy="2176913"/>
            <a:chOff x="2994100" y="343300"/>
            <a:chExt cx="3155700" cy="2176913"/>
          </a:xfrm>
        </p:grpSpPr>
        <p:sp>
          <p:nvSpPr>
            <p:cNvPr id="491" name="Google Shape;491;p40"/>
            <p:cNvSpPr/>
            <p:nvPr/>
          </p:nvSpPr>
          <p:spPr>
            <a:xfrm>
              <a:off x="2994100" y="346713"/>
              <a:ext cx="3155700" cy="2173500"/>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40"/>
            <p:cNvGrpSpPr/>
            <p:nvPr/>
          </p:nvGrpSpPr>
          <p:grpSpPr>
            <a:xfrm>
              <a:off x="2994100" y="343300"/>
              <a:ext cx="3155700" cy="392400"/>
              <a:chOff x="-8550475" y="393000"/>
              <a:chExt cx="3155700" cy="392400"/>
            </a:xfrm>
          </p:grpSpPr>
          <p:sp>
            <p:nvSpPr>
              <p:cNvPr id="493" name="Google Shape;493;p40"/>
              <p:cNvSpPr/>
              <p:nvPr/>
            </p:nvSpPr>
            <p:spPr>
              <a:xfrm>
                <a:off x="-8550475" y="393000"/>
                <a:ext cx="31557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7" name="Google Shape;497;p40"/>
          <p:cNvGrpSpPr/>
          <p:nvPr/>
        </p:nvGrpSpPr>
        <p:grpSpPr>
          <a:xfrm>
            <a:off x="4113150" y="1333250"/>
            <a:ext cx="917700" cy="1174663"/>
            <a:chOff x="4113150" y="1125000"/>
            <a:chExt cx="917700" cy="1174663"/>
          </a:xfrm>
        </p:grpSpPr>
        <p:sp>
          <p:nvSpPr>
            <p:cNvPr id="498" name="Google Shape;498;p40"/>
            <p:cNvSpPr/>
            <p:nvPr/>
          </p:nvSpPr>
          <p:spPr>
            <a:xfrm>
              <a:off x="4113150" y="1381963"/>
              <a:ext cx="917700" cy="91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40"/>
            <p:cNvGrpSpPr/>
            <p:nvPr/>
          </p:nvGrpSpPr>
          <p:grpSpPr>
            <a:xfrm>
              <a:off x="4132691" y="1125000"/>
              <a:ext cx="878627" cy="376239"/>
              <a:chOff x="7100179" y="2134325"/>
              <a:chExt cx="878627" cy="376239"/>
            </a:xfrm>
          </p:grpSpPr>
          <p:sp>
            <p:nvSpPr>
              <p:cNvPr id="500" name="Google Shape;500;p40"/>
              <p:cNvSpPr/>
              <p:nvPr/>
            </p:nvSpPr>
            <p:spPr>
              <a:xfrm>
                <a:off x="7100179" y="239957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899306" y="243106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7765636" y="2213824"/>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7216008" y="2261284"/>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7" name="Google Shape;507;p40"/>
          <p:cNvSpPr txBox="1">
            <a:spLocks noGrp="1"/>
          </p:cNvSpPr>
          <p:nvPr>
            <p:ph type="title" idx="4294967295"/>
          </p:nvPr>
        </p:nvSpPr>
        <p:spPr>
          <a:xfrm flipH="1">
            <a:off x="4041613" y="1790175"/>
            <a:ext cx="1060800" cy="5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pic>
        <p:nvPicPr>
          <p:cNvPr id="508" name="Google Shape;508;p40"/>
          <p:cNvPicPr preferRelativeResize="0"/>
          <p:nvPr/>
        </p:nvPicPr>
        <p:blipFill>
          <a:blip r:embed="rId3">
            <a:alphaModFix/>
          </a:blip>
          <a:stretch>
            <a:fillRect/>
          </a:stretch>
        </p:blipFill>
        <p:spPr>
          <a:xfrm>
            <a:off x="6735775" y="2646549"/>
            <a:ext cx="830043" cy="749129"/>
          </a:xfrm>
          <a:prstGeom prst="rect">
            <a:avLst/>
          </a:prstGeom>
          <a:noFill/>
          <a:ln>
            <a:noFill/>
          </a:ln>
        </p:spPr>
      </p:pic>
      <p:pic>
        <p:nvPicPr>
          <p:cNvPr id="509" name="Google Shape;509;p40"/>
          <p:cNvPicPr preferRelativeResize="0"/>
          <p:nvPr/>
        </p:nvPicPr>
        <p:blipFill>
          <a:blip r:embed="rId4">
            <a:alphaModFix/>
          </a:blip>
          <a:stretch>
            <a:fillRect/>
          </a:stretch>
        </p:blipFill>
        <p:spPr>
          <a:xfrm>
            <a:off x="7598570" y="3571166"/>
            <a:ext cx="791354" cy="791333"/>
          </a:xfrm>
          <a:prstGeom prst="rect">
            <a:avLst/>
          </a:prstGeom>
          <a:noFill/>
          <a:ln>
            <a:noFill/>
          </a:ln>
        </p:spPr>
      </p:pic>
      <p:pic>
        <p:nvPicPr>
          <p:cNvPr id="510" name="Google Shape;510;p40"/>
          <p:cNvPicPr preferRelativeResize="0"/>
          <p:nvPr/>
        </p:nvPicPr>
        <p:blipFill>
          <a:blip r:embed="rId5">
            <a:alphaModFix/>
          </a:blip>
          <a:stretch>
            <a:fillRect/>
          </a:stretch>
        </p:blipFill>
        <p:spPr>
          <a:xfrm>
            <a:off x="6302750" y="3633976"/>
            <a:ext cx="1078690" cy="840864"/>
          </a:xfrm>
          <a:prstGeom prst="rect">
            <a:avLst/>
          </a:prstGeom>
          <a:noFill/>
          <a:ln>
            <a:noFill/>
          </a:ln>
        </p:spPr>
      </p:pic>
      <p:pic>
        <p:nvPicPr>
          <p:cNvPr id="511" name="Google Shape;511;p40"/>
          <p:cNvPicPr preferRelativeResize="0"/>
          <p:nvPr/>
        </p:nvPicPr>
        <p:blipFill>
          <a:blip r:embed="rId6">
            <a:alphaModFix/>
          </a:blip>
          <a:stretch>
            <a:fillRect/>
          </a:stretch>
        </p:blipFill>
        <p:spPr>
          <a:xfrm>
            <a:off x="4741475" y="2903962"/>
            <a:ext cx="1498250" cy="749125"/>
          </a:xfrm>
          <a:prstGeom prst="rect">
            <a:avLst/>
          </a:prstGeom>
          <a:noFill/>
          <a:ln>
            <a:noFill/>
          </a:ln>
        </p:spPr>
      </p:pic>
      <p:pic>
        <p:nvPicPr>
          <p:cNvPr id="512" name="Google Shape;512;p40"/>
          <p:cNvPicPr preferRelativeResize="0"/>
          <p:nvPr/>
        </p:nvPicPr>
        <p:blipFill>
          <a:blip r:embed="rId7">
            <a:alphaModFix/>
          </a:blip>
          <a:stretch>
            <a:fillRect/>
          </a:stretch>
        </p:blipFill>
        <p:spPr>
          <a:xfrm>
            <a:off x="4966324" y="3633974"/>
            <a:ext cx="1336425" cy="655600"/>
          </a:xfrm>
          <a:prstGeom prst="rect">
            <a:avLst/>
          </a:prstGeom>
          <a:noFill/>
          <a:ln>
            <a:noFill/>
          </a:ln>
        </p:spPr>
      </p:pic>
      <p:sp>
        <p:nvSpPr>
          <p:cNvPr id="513" name="Google Shape;513;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514" name="Google Shape;514;p40"/>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515" name="Google Shape;515;p40"/>
          <p:cNvSpPr txBox="1">
            <a:spLocks noGrp="1"/>
          </p:cNvSpPr>
          <p:nvPr>
            <p:ph type="subTitle" idx="4294967295"/>
          </p:nvPr>
        </p:nvSpPr>
        <p:spPr>
          <a:xfrm flipH="1">
            <a:off x="693725" y="3345200"/>
            <a:ext cx="4197000" cy="864900"/>
          </a:xfrm>
          <a:prstGeom prst="rect">
            <a:avLst/>
          </a:prstGeom>
        </p:spPr>
        <p:txBody>
          <a:bodyPr spcFirstLastPara="1" wrap="square" lIns="91425" tIns="182875" rIns="91425" bIns="0" anchor="t"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エンジニアリングで趣味をより楽しく</a:t>
            </a:r>
            <a:endParaRPr sz="1600">
              <a:solidFill>
                <a:schemeClr val="lt1"/>
              </a:solidFill>
            </a:endParaRPr>
          </a:p>
          <a:p>
            <a:pPr marL="457200" lvl="0" indent="-330200" algn="l" rtl="0">
              <a:spcBef>
                <a:spcPts val="0"/>
              </a:spcBef>
              <a:spcAft>
                <a:spcPts val="0"/>
              </a:spcAft>
              <a:buClr>
                <a:schemeClr val="lt1"/>
              </a:buClr>
              <a:buSzPts val="1600"/>
              <a:buChar char="●"/>
            </a:pPr>
            <a:r>
              <a:rPr lang="en" sz="1600">
                <a:solidFill>
                  <a:schemeClr val="lt1"/>
                </a:solidFill>
              </a:rPr>
              <a:t>自分や友人、サークルでも10人程度に使ってもらっています。</a:t>
            </a:r>
            <a:endParaRPr sz="1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19"/>
        <p:cNvGrpSpPr/>
        <p:nvPr/>
      </p:nvGrpSpPr>
      <p:grpSpPr>
        <a:xfrm>
          <a:off x="0" y="0"/>
          <a:ext cx="0" cy="0"/>
          <a:chOff x="0" y="0"/>
          <a:chExt cx="0" cy="0"/>
        </a:xfrm>
      </p:grpSpPr>
      <p:grpSp>
        <p:nvGrpSpPr>
          <p:cNvPr id="520" name="Google Shape;520;p41"/>
          <p:cNvGrpSpPr/>
          <p:nvPr/>
        </p:nvGrpSpPr>
        <p:grpSpPr>
          <a:xfrm>
            <a:off x="4401700" y="758000"/>
            <a:ext cx="4298100" cy="3870900"/>
            <a:chOff x="445050" y="393000"/>
            <a:chExt cx="4298100" cy="3870900"/>
          </a:xfrm>
        </p:grpSpPr>
        <p:sp>
          <p:nvSpPr>
            <p:cNvPr id="521" name="Google Shape;521;p41"/>
            <p:cNvSpPr/>
            <p:nvPr/>
          </p:nvSpPr>
          <p:spPr>
            <a:xfrm>
              <a:off x="445350" y="393000"/>
              <a:ext cx="4297800" cy="3870900"/>
            </a:xfrm>
            <a:prstGeom prst="roundRect">
              <a:avLst>
                <a:gd name="adj" fmla="val 9794"/>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41"/>
            <p:cNvGrpSpPr/>
            <p:nvPr/>
          </p:nvGrpSpPr>
          <p:grpSpPr>
            <a:xfrm>
              <a:off x="445050" y="393000"/>
              <a:ext cx="4298100" cy="392400"/>
              <a:chOff x="-8550475" y="393012"/>
              <a:chExt cx="4298100" cy="392400"/>
            </a:xfrm>
          </p:grpSpPr>
          <p:sp>
            <p:nvSpPr>
              <p:cNvPr id="523" name="Google Shape;523;p41"/>
              <p:cNvSpPr/>
              <p:nvPr/>
            </p:nvSpPr>
            <p:spPr>
              <a:xfrm>
                <a:off x="-8550475" y="393012"/>
                <a:ext cx="4298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7" name="Google Shape;527;p41"/>
          <p:cNvSpPr txBox="1">
            <a:spLocks noGrp="1"/>
          </p:cNvSpPr>
          <p:nvPr>
            <p:ph type="ctrTitle" idx="4294967295"/>
          </p:nvPr>
        </p:nvSpPr>
        <p:spPr>
          <a:xfrm>
            <a:off x="4599175" y="776488"/>
            <a:ext cx="4019700" cy="321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t>App for Coffee</a:t>
            </a:r>
            <a:endParaRPr sz="1800">
              <a:solidFill>
                <a:schemeClr val="dk1"/>
              </a:solidFill>
            </a:endParaRPr>
          </a:p>
        </p:txBody>
      </p:sp>
      <p:sp>
        <p:nvSpPr>
          <p:cNvPr id="528" name="Google Shape;528;p41"/>
          <p:cNvSpPr txBox="1"/>
          <p:nvPr/>
        </p:nvSpPr>
        <p:spPr>
          <a:xfrm flipH="1">
            <a:off x="4626425" y="1221875"/>
            <a:ext cx="4019700" cy="337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434343"/>
                </a:solidFill>
                <a:latin typeface="Abel"/>
                <a:ea typeface="Abel"/>
                <a:cs typeface="Abel"/>
                <a:sym typeface="Abel"/>
              </a:rPr>
              <a:t>背景</a:t>
            </a:r>
            <a:endParaRPr b="1">
              <a:solidFill>
                <a:srgbClr val="434343"/>
              </a:solidFill>
              <a:latin typeface="Abel"/>
              <a:ea typeface="Abel"/>
              <a:cs typeface="Abel"/>
              <a:sym typeface="Abel"/>
            </a:endParaRPr>
          </a:p>
          <a:p>
            <a:pPr marL="0" lvl="0" indent="0" algn="l" rtl="0">
              <a:lnSpc>
                <a:spcPct val="100000"/>
              </a:lnSpc>
              <a:spcBef>
                <a:spcPts val="1600"/>
              </a:spcBef>
              <a:spcAft>
                <a:spcPts val="0"/>
              </a:spcAft>
              <a:buNone/>
            </a:pPr>
            <a:r>
              <a:rPr lang="en">
                <a:solidFill>
                  <a:srgbClr val="434343"/>
                </a:solidFill>
                <a:latin typeface="Abel"/>
                <a:ea typeface="Abel"/>
                <a:cs typeface="Abel"/>
                <a:sym typeface="Abel"/>
              </a:rPr>
              <a:t>・豆量と湯量を測るのが面倒！</a:t>
            </a:r>
            <a:endParaRPr>
              <a:solidFill>
                <a:srgbClr val="434343"/>
              </a:solidFill>
              <a:latin typeface="Abel"/>
              <a:ea typeface="Abel"/>
              <a:cs typeface="Abel"/>
              <a:sym typeface="Abel"/>
            </a:endParaRPr>
          </a:p>
          <a:p>
            <a:pPr marL="0" lvl="0" indent="0" algn="l" rtl="0">
              <a:lnSpc>
                <a:spcPct val="100000"/>
              </a:lnSpc>
              <a:spcBef>
                <a:spcPts val="1600"/>
              </a:spcBef>
              <a:spcAft>
                <a:spcPts val="0"/>
              </a:spcAft>
              <a:buNone/>
            </a:pPr>
            <a:r>
              <a:rPr lang="en">
                <a:solidFill>
                  <a:srgbClr val="434343"/>
                </a:solidFill>
                <a:latin typeface="Abel"/>
                <a:ea typeface="Abel"/>
                <a:cs typeface="Abel"/>
                <a:sym typeface="Abel"/>
              </a:rPr>
              <a:t>・抽出時間を測りたい！</a:t>
            </a:r>
            <a:endParaRPr>
              <a:solidFill>
                <a:srgbClr val="434343"/>
              </a:solidFill>
              <a:latin typeface="Abel"/>
              <a:ea typeface="Abel"/>
              <a:cs typeface="Abel"/>
              <a:sym typeface="Abel"/>
            </a:endParaRPr>
          </a:p>
          <a:p>
            <a:pPr marL="0" lvl="0" indent="0" algn="l" rtl="0">
              <a:lnSpc>
                <a:spcPct val="100000"/>
              </a:lnSpc>
              <a:spcBef>
                <a:spcPts val="1600"/>
              </a:spcBef>
              <a:spcAft>
                <a:spcPts val="0"/>
              </a:spcAft>
              <a:buNone/>
            </a:pPr>
            <a:r>
              <a:rPr lang="en">
                <a:solidFill>
                  <a:srgbClr val="434343"/>
                </a:solidFill>
                <a:latin typeface="Abel"/>
                <a:ea typeface="Abel"/>
                <a:cs typeface="Abel"/>
                <a:sym typeface="Abel"/>
              </a:rPr>
              <a:t>・湯量に対して豆量を測るアプリはなかった。</a:t>
            </a:r>
            <a:endParaRPr>
              <a:solidFill>
                <a:srgbClr val="434343"/>
              </a:solidFill>
              <a:latin typeface="Abel"/>
              <a:ea typeface="Abel"/>
              <a:cs typeface="Abel"/>
              <a:sym typeface="Abel"/>
            </a:endParaRPr>
          </a:p>
          <a:p>
            <a:pPr marL="0" lvl="0" indent="0" algn="l" rtl="0">
              <a:lnSpc>
                <a:spcPct val="115000"/>
              </a:lnSpc>
              <a:spcBef>
                <a:spcPts val="1600"/>
              </a:spcBef>
              <a:spcAft>
                <a:spcPts val="0"/>
              </a:spcAft>
              <a:buNone/>
            </a:pPr>
            <a:r>
              <a:rPr lang="en" b="1">
                <a:solidFill>
                  <a:srgbClr val="434343"/>
                </a:solidFill>
                <a:latin typeface="Abel"/>
                <a:ea typeface="Abel"/>
                <a:cs typeface="Abel"/>
                <a:sym typeface="Abel"/>
              </a:rPr>
              <a:t>学んだこと</a:t>
            </a:r>
            <a:endParaRPr b="1">
              <a:solidFill>
                <a:srgbClr val="434343"/>
              </a:solidFill>
              <a:latin typeface="Abel"/>
              <a:ea typeface="Abel"/>
              <a:cs typeface="Abel"/>
              <a:sym typeface="Abel"/>
            </a:endParaRPr>
          </a:p>
          <a:p>
            <a:pPr marL="0" lvl="0" indent="0" algn="l" rtl="0">
              <a:lnSpc>
                <a:spcPct val="115000"/>
              </a:lnSpc>
              <a:spcBef>
                <a:spcPts val="1600"/>
              </a:spcBef>
              <a:spcAft>
                <a:spcPts val="0"/>
              </a:spcAft>
              <a:buNone/>
            </a:pPr>
            <a:r>
              <a:rPr lang="en">
                <a:solidFill>
                  <a:srgbClr val="434343"/>
                </a:solidFill>
                <a:latin typeface="Abel"/>
                <a:ea typeface="Abel"/>
                <a:cs typeface="Abel"/>
                <a:sym typeface="Abel"/>
              </a:rPr>
              <a:t>・ユーザの課題解決をする面白さ・やりがい</a:t>
            </a:r>
            <a:endParaRPr>
              <a:solidFill>
                <a:srgbClr val="434343"/>
              </a:solidFill>
              <a:latin typeface="Abel"/>
              <a:ea typeface="Abel"/>
              <a:cs typeface="Abel"/>
              <a:sym typeface="Abel"/>
            </a:endParaRPr>
          </a:p>
          <a:p>
            <a:pPr marL="0" lvl="0" indent="0" algn="l" rtl="0">
              <a:lnSpc>
                <a:spcPct val="115000"/>
              </a:lnSpc>
              <a:spcBef>
                <a:spcPts val="1600"/>
              </a:spcBef>
              <a:spcAft>
                <a:spcPts val="1600"/>
              </a:spcAft>
              <a:buNone/>
            </a:pPr>
            <a:r>
              <a:rPr lang="en">
                <a:solidFill>
                  <a:srgbClr val="434343"/>
                </a:solidFill>
                <a:latin typeface="Abel"/>
                <a:ea typeface="Abel"/>
                <a:cs typeface="Abel"/>
                <a:sym typeface="Abel"/>
              </a:rPr>
              <a:t>→物作りの楽しさ、不便を解消できる楽しさを知る。</a:t>
            </a:r>
            <a:endParaRPr>
              <a:solidFill>
                <a:srgbClr val="434343"/>
              </a:solidFill>
              <a:latin typeface="Abel"/>
              <a:ea typeface="Abel"/>
              <a:cs typeface="Abel"/>
              <a:sym typeface="Abel"/>
            </a:endParaRPr>
          </a:p>
        </p:txBody>
      </p:sp>
      <p:sp>
        <p:nvSpPr>
          <p:cNvPr id="529" name="Google Shape;529;p41"/>
          <p:cNvSpPr/>
          <p:nvPr/>
        </p:nvSpPr>
        <p:spPr>
          <a:xfrm>
            <a:off x="1026300" y="506600"/>
            <a:ext cx="2276043" cy="4538558"/>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chemeClr val="accent3"/>
          </a:solidFill>
          <a:ln>
            <a:noFill/>
          </a:ln>
          <a:effectLst>
            <a:outerShdw blurRad="57150" dist="19050" dir="2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530" name="Google Shape;530;p41"/>
          <p:cNvPicPr preferRelativeResize="0"/>
          <p:nvPr/>
        </p:nvPicPr>
        <p:blipFill rotWithShape="1">
          <a:blip r:embed="rId3">
            <a:alphaModFix/>
          </a:blip>
          <a:srcRect l="189" r="179"/>
          <a:stretch/>
        </p:blipFill>
        <p:spPr>
          <a:xfrm>
            <a:off x="1090636" y="852700"/>
            <a:ext cx="2154345" cy="3846052"/>
          </a:xfrm>
          <a:prstGeom prst="rect">
            <a:avLst/>
          </a:prstGeom>
          <a:noFill/>
          <a:ln>
            <a:noFill/>
          </a:ln>
        </p:spPr>
      </p:pic>
      <p:sp>
        <p:nvSpPr>
          <p:cNvPr id="531" name="Google Shape;53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15</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532" name="Google Shape;532;p41"/>
          <p:cNvSpPr txBox="1"/>
          <p:nvPr/>
        </p:nvSpPr>
        <p:spPr>
          <a:xfrm>
            <a:off x="6356595"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6"/>
        <p:cNvGrpSpPr/>
        <p:nvPr/>
      </p:nvGrpSpPr>
      <p:grpSpPr>
        <a:xfrm>
          <a:off x="0" y="0"/>
          <a:ext cx="0" cy="0"/>
          <a:chOff x="0" y="0"/>
          <a:chExt cx="0" cy="0"/>
        </a:xfrm>
      </p:grpSpPr>
      <p:grpSp>
        <p:nvGrpSpPr>
          <p:cNvPr id="537" name="Google Shape;537;p42"/>
          <p:cNvGrpSpPr/>
          <p:nvPr/>
        </p:nvGrpSpPr>
        <p:grpSpPr>
          <a:xfrm>
            <a:off x="445038" y="1852863"/>
            <a:ext cx="8253925" cy="2776038"/>
            <a:chOff x="445050" y="1487688"/>
            <a:chExt cx="8253925" cy="2776038"/>
          </a:xfrm>
        </p:grpSpPr>
        <p:sp>
          <p:nvSpPr>
            <p:cNvPr id="538" name="Google Shape;538;p42"/>
            <p:cNvSpPr/>
            <p:nvPr/>
          </p:nvSpPr>
          <p:spPr>
            <a:xfrm>
              <a:off x="445050" y="1493225"/>
              <a:ext cx="8253900" cy="2770500"/>
            </a:xfrm>
            <a:prstGeom prst="roundRect">
              <a:avLst>
                <a:gd name="adj" fmla="val 8573"/>
              </a:avLst>
            </a:prstGeom>
            <a:solidFill>
              <a:srgbClr val="FFFFFF"/>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42"/>
            <p:cNvGrpSpPr/>
            <p:nvPr/>
          </p:nvGrpSpPr>
          <p:grpSpPr>
            <a:xfrm>
              <a:off x="445075" y="1487688"/>
              <a:ext cx="8253900" cy="392400"/>
              <a:chOff x="-8550475" y="393000"/>
              <a:chExt cx="8253900" cy="392400"/>
            </a:xfrm>
          </p:grpSpPr>
          <p:sp>
            <p:nvSpPr>
              <p:cNvPr id="540" name="Google Shape;540;p42"/>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4" name="Google Shape;544;p42"/>
          <p:cNvSpPr txBox="1">
            <a:spLocks noGrp="1"/>
          </p:cNvSpPr>
          <p:nvPr>
            <p:ph type="ctrTitle" idx="4294967295"/>
          </p:nvPr>
        </p:nvSpPr>
        <p:spPr>
          <a:xfrm flipH="1">
            <a:off x="650075" y="2984213"/>
            <a:ext cx="5261400" cy="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lt1"/>
                </a:solidFill>
              </a:rPr>
              <a:t>企業名</a:t>
            </a:r>
            <a:endParaRPr sz="1700">
              <a:solidFill>
                <a:schemeClr val="lt1"/>
              </a:solidFill>
            </a:endParaRPr>
          </a:p>
        </p:txBody>
      </p:sp>
      <p:grpSp>
        <p:nvGrpSpPr>
          <p:cNvPr id="545" name="Google Shape;545;p42"/>
          <p:cNvGrpSpPr/>
          <p:nvPr/>
        </p:nvGrpSpPr>
        <p:grpSpPr>
          <a:xfrm>
            <a:off x="2994150" y="601500"/>
            <a:ext cx="3155700" cy="2176913"/>
            <a:chOff x="2994100" y="343300"/>
            <a:chExt cx="3155700" cy="2176913"/>
          </a:xfrm>
        </p:grpSpPr>
        <p:sp>
          <p:nvSpPr>
            <p:cNvPr id="546" name="Google Shape;546;p42"/>
            <p:cNvSpPr/>
            <p:nvPr/>
          </p:nvSpPr>
          <p:spPr>
            <a:xfrm>
              <a:off x="2994100" y="346713"/>
              <a:ext cx="3155700" cy="2173500"/>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42"/>
            <p:cNvGrpSpPr/>
            <p:nvPr/>
          </p:nvGrpSpPr>
          <p:grpSpPr>
            <a:xfrm>
              <a:off x="2994100" y="343300"/>
              <a:ext cx="3155700" cy="392400"/>
              <a:chOff x="-8550475" y="393000"/>
              <a:chExt cx="3155700" cy="392400"/>
            </a:xfrm>
          </p:grpSpPr>
          <p:sp>
            <p:nvSpPr>
              <p:cNvPr id="548" name="Google Shape;548;p42"/>
              <p:cNvSpPr/>
              <p:nvPr/>
            </p:nvSpPr>
            <p:spPr>
              <a:xfrm>
                <a:off x="-8550475" y="393000"/>
                <a:ext cx="31557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2" name="Google Shape;552;p42"/>
          <p:cNvGrpSpPr/>
          <p:nvPr/>
        </p:nvGrpSpPr>
        <p:grpSpPr>
          <a:xfrm>
            <a:off x="4113150" y="1333250"/>
            <a:ext cx="917700" cy="1174663"/>
            <a:chOff x="4113150" y="1125000"/>
            <a:chExt cx="917700" cy="1174663"/>
          </a:xfrm>
        </p:grpSpPr>
        <p:sp>
          <p:nvSpPr>
            <p:cNvPr id="553" name="Google Shape;553;p42"/>
            <p:cNvSpPr/>
            <p:nvPr/>
          </p:nvSpPr>
          <p:spPr>
            <a:xfrm>
              <a:off x="4113150" y="1381963"/>
              <a:ext cx="917700" cy="91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42"/>
            <p:cNvGrpSpPr/>
            <p:nvPr/>
          </p:nvGrpSpPr>
          <p:grpSpPr>
            <a:xfrm>
              <a:off x="4132691" y="1125000"/>
              <a:ext cx="878627" cy="376239"/>
              <a:chOff x="7100179" y="2134325"/>
              <a:chExt cx="878627" cy="376239"/>
            </a:xfrm>
          </p:grpSpPr>
          <p:sp>
            <p:nvSpPr>
              <p:cNvPr id="555" name="Google Shape;555;p42"/>
              <p:cNvSpPr/>
              <p:nvPr/>
            </p:nvSpPr>
            <p:spPr>
              <a:xfrm>
                <a:off x="7100179" y="239957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7899306" y="243106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7765636" y="2213824"/>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7216008" y="2261284"/>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2" name="Google Shape;562;p42"/>
          <p:cNvSpPr txBox="1">
            <a:spLocks noGrp="1"/>
          </p:cNvSpPr>
          <p:nvPr>
            <p:ph type="title" idx="4294967295"/>
          </p:nvPr>
        </p:nvSpPr>
        <p:spPr>
          <a:xfrm flipH="1">
            <a:off x="4041613" y="1799350"/>
            <a:ext cx="1060800" cy="5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pic>
        <p:nvPicPr>
          <p:cNvPr id="563" name="Google Shape;563;p42"/>
          <p:cNvPicPr preferRelativeResize="0"/>
          <p:nvPr/>
        </p:nvPicPr>
        <p:blipFill>
          <a:blip r:embed="rId3">
            <a:alphaModFix/>
          </a:blip>
          <a:stretch>
            <a:fillRect/>
          </a:stretch>
        </p:blipFill>
        <p:spPr>
          <a:xfrm>
            <a:off x="6831350" y="2421625"/>
            <a:ext cx="1558975" cy="1037425"/>
          </a:xfrm>
          <a:prstGeom prst="rect">
            <a:avLst/>
          </a:prstGeom>
          <a:noFill/>
          <a:ln>
            <a:noFill/>
          </a:ln>
        </p:spPr>
      </p:pic>
      <p:pic>
        <p:nvPicPr>
          <p:cNvPr id="564" name="Google Shape;564;p42"/>
          <p:cNvPicPr preferRelativeResize="0"/>
          <p:nvPr/>
        </p:nvPicPr>
        <p:blipFill>
          <a:blip r:embed="rId4">
            <a:alphaModFix/>
          </a:blip>
          <a:stretch>
            <a:fillRect/>
          </a:stretch>
        </p:blipFill>
        <p:spPr>
          <a:xfrm>
            <a:off x="7070850" y="3691400"/>
            <a:ext cx="1558975" cy="840626"/>
          </a:xfrm>
          <a:prstGeom prst="rect">
            <a:avLst/>
          </a:prstGeom>
          <a:noFill/>
          <a:ln>
            <a:noFill/>
          </a:ln>
        </p:spPr>
      </p:pic>
      <p:pic>
        <p:nvPicPr>
          <p:cNvPr id="565" name="Google Shape;565;p42"/>
          <p:cNvPicPr preferRelativeResize="0"/>
          <p:nvPr/>
        </p:nvPicPr>
        <p:blipFill>
          <a:blip r:embed="rId5">
            <a:alphaModFix/>
          </a:blip>
          <a:stretch>
            <a:fillRect/>
          </a:stretch>
        </p:blipFill>
        <p:spPr>
          <a:xfrm>
            <a:off x="4441700" y="3593348"/>
            <a:ext cx="1558975" cy="1036718"/>
          </a:xfrm>
          <a:prstGeom prst="rect">
            <a:avLst/>
          </a:prstGeom>
          <a:noFill/>
          <a:ln>
            <a:noFill/>
          </a:ln>
        </p:spPr>
      </p:pic>
      <p:sp>
        <p:nvSpPr>
          <p:cNvPr id="566" name="Google Shape;566;p42"/>
          <p:cNvSpPr txBox="1">
            <a:spLocks noGrp="1"/>
          </p:cNvSpPr>
          <p:nvPr>
            <p:ph type="subTitle" idx="4294967295"/>
          </p:nvPr>
        </p:nvSpPr>
        <p:spPr>
          <a:xfrm flipH="1">
            <a:off x="639300" y="3551950"/>
            <a:ext cx="4510200" cy="864900"/>
          </a:xfrm>
          <a:prstGeom prst="rect">
            <a:avLst/>
          </a:prstGeom>
        </p:spPr>
        <p:txBody>
          <a:bodyPr spcFirstLastPara="1" wrap="square" lIns="91425" tIns="182875" rIns="91425" bIns="0" anchor="t" anchorCtr="0">
            <a:noAutofit/>
          </a:bodyPr>
          <a:lstStyle/>
          <a:p>
            <a:pPr marL="0" lvl="0" indent="0" algn="l" rtl="0">
              <a:spcBef>
                <a:spcPts val="0"/>
              </a:spcBef>
              <a:spcAft>
                <a:spcPts val="0"/>
              </a:spcAft>
              <a:buNone/>
            </a:pPr>
            <a:r>
              <a:rPr lang="en">
                <a:solidFill>
                  <a:schemeClr val="lt1"/>
                </a:solidFill>
              </a:rPr>
              <a:t>期間：21/8月〜22/2月</a:t>
            </a:r>
            <a:endParaRPr>
              <a:solidFill>
                <a:schemeClr val="lt1"/>
              </a:solidFill>
            </a:endParaRPr>
          </a:p>
          <a:p>
            <a:pPr marL="0" lvl="0" indent="0" algn="l" rtl="0">
              <a:spcBef>
                <a:spcPts val="1600"/>
              </a:spcBef>
              <a:spcAft>
                <a:spcPts val="1600"/>
              </a:spcAft>
              <a:buNone/>
            </a:pPr>
            <a:r>
              <a:rPr lang="en">
                <a:solidFill>
                  <a:schemeClr val="lt1"/>
                </a:solidFill>
              </a:rPr>
              <a:t>担当業務：企業ホームページの新規作成</a:t>
            </a:r>
            <a:endParaRPr>
              <a:solidFill>
                <a:schemeClr val="lt1"/>
              </a:solidFill>
            </a:endParaRPr>
          </a:p>
        </p:txBody>
      </p:sp>
      <p:pic>
        <p:nvPicPr>
          <p:cNvPr id="567" name="Google Shape;567;p42"/>
          <p:cNvPicPr preferRelativeResize="0"/>
          <p:nvPr/>
        </p:nvPicPr>
        <p:blipFill>
          <a:blip r:embed="rId6">
            <a:alphaModFix/>
          </a:blip>
          <a:stretch>
            <a:fillRect/>
          </a:stretch>
        </p:blipFill>
        <p:spPr>
          <a:xfrm>
            <a:off x="5845080" y="3679274"/>
            <a:ext cx="1328407" cy="864900"/>
          </a:xfrm>
          <a:prstGeom prst="rect">
            <a:avLst/>
          </a:prstGeom>
          <a:noFill/>
          <a:ln>
            <a:noFill/>
          </a:ln>
        </p:spPr>
      </p:pic>
      <p:pic>
        <p:nvPicPr>
          <p:cNvPr id="568" name="Google Shape;568;p42"/>
          <p:cNvPicPr preferRelativeResize="0"/>
          <p:nvPr/>
        </p:nvPicPr>
        <p:blipFill>
          <a:blip r:embed="rId7">
            <a:alphaModFix/>
          </a:blip>
          <a:stretch>
            <a:fillRect/>
          </a:stretch>
        </p:blipFill>
        <p:spPr>
          <a:xfrm>
            <a:off x="5568438" y="2857932"/>
            <a:ext cx="758325" cy="741840"/>
          </a:xfrm>
          <a:prstGeom prst="rect">
            <a:avLst/>
          </a:prstGeom>
          <a:noFill/>
          <a:ln>
            <a:noFill/>
          </a:ln>
        </p:spPr>
      </p:pic>
      <p:sp>
        <p:nvSpPr>
          <p:cNvPr id="569" name="Google Shape;569;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70" name="Google Shape;570;p42"/>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4"/>
        <p:cNvGrpSpPr/>
        <p:nvPr/>
      </p:nvGrpSpPr>
      <p:grpSpPr>
        <a:xfrm>
          <a:off x="0" y="0"/>
          <a:ext cx="0" cy="0"/>
          <a:chOff x="0" y="0"/>
          <a:chExt cx="0" cy="0"/>
        </a:xfrm>
      </p:grpSpPr>
      <p:grpSp>
        <p:nvGrpSpPr>
          <p:cNvPr id="225" name="Google Shape;225;p25"/>
          <p:cNvGrpSpPr/>
          <p:nvPr/>
        </p:nvGrpSpPr>
        <p:grpSpPr>
          <a:xfrm>
            <a:off x="445050" y="749892"/>
            <a:ext cx="4127100" cy="4393608"/>
            <a:chOff x="445050" y="343300"/>
            <a:chExt cx="4127100" cy="3883275"/>
          </a:xfrm>
        </p:grpSpPr>
        <p:sp>
          <p:nvSpPr>
            <p:cNvPr id="226" name="Google Shape;226;p25"/>
            <p:cNvSpPr/>
            <p:nvPr/>
          </p:nvSpPr>
          <p:spPr>
            <a:xfrm>
              <a:off x="445050" y="351775"/>
              <a:ext cx="4127100" cy="3874800"/>
            </a:xfrm>
            <a:prstGeom prst="roundRect">
              <a:avLst>
                <a:gd name="adj" fmla="val 5570"/>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5"/>
            <p:cNvGrpSpPr/>
            <p:nvPr/>
          </p:nvGrpSpPr>
          <p:grpSpPr>
            <a:xfrm>
              <a:off x="445050" y="343300"/>
              <a:ext cx="4127100" cy="392400"/>
              <a:chOff x="-8550475" y="393000"/>
              <a:chExt cx="4127100" cy="392400"/>
            </a:xfrm>
          </p:grpSpPr>
          <p:sp>
            <p:nvSpPr>
              <p:cNvPr id="228" name="Google Shape;228;p25"/>
              <p:cNvSpPr/>
              <p:nvPr/>
            </p:nvSpPr>
            <p:spPr>
              <a:xfrm>
                <a:off x="-8550475" y="393000"/>
                <a:ext cx="4127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2" name="Google Shape;232;p25"/>
          <p:cNvGrpSpPr/>
          <p:nvPr/>
        </p:nvGrpSpPr>
        <p:grpSpPr>
          <a:xfrm>
            <a:off x="4537650" y="1406400"/>
            <a:ext cx="4498200" cy="2330700"/>
            <a:chOff x="4200175" y="1139900"/>
            <a:chExt cx="4498200" cy="2330700"/>
          </a:xfrm>
        </p:grpSpPr>
        <p:sp>
          <p:nvSpPr>
            <p:cNvPr id="233" name="Google Shape;233;p25"/>
            <p:cNvSpPr/>
            <p:nvPr/>
          </p:nvSpPr>
          <p:spPr>
            <a:xfrm>
              <a:off x="4200175" y="1139900"/>
              <a:ext cx="4498200" cy="2330700"/>
            </a:xfrm>
            <a:prstGeom prst="roundRect">
              <a:avLst>
                <a:gd name="adj" fmla="val 8429"/>
              </a:avLst>
            </a:prstGeom>
            <a:solidFill>
              <a:srgbClr val="E9EEF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a:off x="4200175" y="1139900"/>
              <a:ext cx="4498200" cy="392400"/>
              <a:chOff x="-8550475" y="393000"/>
              <a:chExt cx="4498200" cy="392400"/>
            </a:xfrm>
          </p:grpSpPr>
          <p:sp>
            <p:nvSpPr>
              <p:cNvPr id="235" name="Google Shape;235;p25"/>
              <p:cNvSpPr/>
              <p:nvPr/>
            </p:nvSpPr>
            <p:spPr>
              <a:xfrm>
                <a:off x="-8550475" y="393000"/>
                <a:ext cx="44982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9" name="Google Shape;239;p25"/>
          <p:cNvSpPr txBox="1">
            <a:spLocks noGrp="1"/>
          </p:cNvSpPr>
          <p:nvPr>
            <p:ph type="ctrTitle" idx="4294967295"/>
          </p:nvPr>
        </p:nvSpPr>
        <p:spPr>
          <a:xfrm>
            <a:off x="445050" y="1226725"/>
            <a:ext cx="4092600" cy="3617400"/>
          </a:xfrm>
          <a:prstGeom prst="rect">
            <a:avLst/>
          </a:prstGeom>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dirty="0" err="1">
                <a:solidFill>
                  <a:schemeClr val="lt1"/>
                </a:solidFill>
              </a:rPr>
              <a:t>基本情報：陳鴻基</a:t>
            </a:r>
            <a:r>
              <a:rPr lang="ja-JP" altLang="en-US" sz="1300">
                <a:solidFill>
                  <a:schemeClr val="lt1"/>
                </a:solidFill>
              </a:rPr>
              <a:t>　</a:t>
            </a:r>
            <a:r>
              <a:rPr lang="zh-CN" altLang="en-US" sz="1300" dirty="0">
                <a:solidFill>
                  <a:schemeClr val="lt1"/>
                </a:solidFill>
              </a:rPr>
              <a:t>東京大学大学院工学系研究科</a:t>
            </a:r>
            <a:r>
              <a:rPr lang="ja-JP" altLang="en-US" sz="1300">
                <a:solidFill>
                  <a:schemeClr val="lt1"/>
                </a:solidFill>
              </a:rPr>
              <a:t>　</a:t>
            </a:r>
            <a:r>
              <a:rPr lang="zh-CN" altLang="en-US" sz="1300" dirty="0">
                <a:solidFill>
                  <a:schemeClr val="lt1"/>
                </a:solidFill>
              </a:rPr>
              <a:t>電気系工学専攻</a:t>
            </a:r>
            <a:r>
              <a:rPr lang="ja-JP" altLang="en-US" sz="1300">
                <a:solidFill>
                  <a:schemeClr val="lt1"/>
                </a:solidFill>
              </a:rPr>
              <a:t>　</a:t>
            </a:r>
            <a:r>
              <a:rPr lang="zh-CN" altLang="en-US" sz="1300" dirty="0">
                <a:solidFill>
                  <a:schemeClr val="lt1"/>
                </a:solidFill>
              </a:rPr>
              <a:t>修士二年生</a:t>
            </a:r>
            <a:endParaRPr sz="1300" dirty="0">
              <a:solidFill>
                <a:schemeClr val="lt1"/>
              </a:solidFill>
            </a:endParaRPr>
          </a:p>
          <a:p>
            <a:pPr marL="0" lvl="0" indent="0" algn="l" rtl="0">
              <a:lnSpc>
                <a:spcPct val="150000"/>
              </a:lnSpc>
              <a:spcBef>
                <a:spcPts val="0"/>
              </a:spcBef>
              <a:spcAft>
                <a:spcPts val="0"/>
              </a:spcAft>
              <a:buNone/>
            </a:pPr>
            <a:r>
              <a:rPr lang="en" sz="1300" dirty="0" err="1">
                <a:solidFill>
                  <a:schemeClr val="lt1"/>
                </a:solidFill>
              </a:rPr>
              <a:t>趣味：アニメ、料理、プログラミング、コーヒ</a:t>
            </a:r>
            <a:r>
              <a:rPr lang="en" sz="1300" dirty="0">
                <a:solidFill>
                  <a:schemeClr val="lt1"/>
                </a:solidFill>
              </a:rPr>
              <a:t>ー、</a:t>
            </a:r>
            <a:r>
              <a:rPr lang="en" sz="1300" dirty="0" err="1">
                <a:solidFill>
                  <a:schemeClr val="lt1"/>
                </a:solidFill>
              </a:rPr>
              <a:t>サッカー観戦</a:t>
            </a:r>
            <a:endParaRPr sz="1300" dirty="0">
              <a:solidFill>
                <a:schemeClr val="lt1"/>
              </a:solidFill>
            </a:endParaRPr>
          </a:p>
          <a:p>
            <a:pPr marL="457200" lvl="0" indent="-298450" algn="l" rtl="0">
              <a:spcBef>
                <a:spcPts val="0"/>
              </a:spcBef>
              <a:spcAft>
                <a:spcPts val="0"/>
              </a:spcAft>
              <a:buClr>
                <a:schemeClr val="lt1"/>
              </a:buClr>
              <a:buSzPts val="1100"/>
              <a:buChar char="●"/>
            </a:pPr>
            <a:endParaRPr sz="1100" dirty="0">
              <a:solidFill>
                <a:schemeClr val="lt1"/>
              </a:solidFill>
            </a:endParaRPr>
          </a:p>
          <a:p>
            <a:pPr marL="0" lvl="0" indent="0" algn="l" rtl="0">
              <a:lnSpc>
                <a:spcPct val="150000"/>
              </a:lnSpc>
              <a:spcBef>
                <a:spcPts val="0"/>
              </a:spcBef>
              <a:spcAft>
                <a:spcPts val="0"/>
              </a:spcAft>
              <a:buNone/>
            </a:pPr>
            <a:r>
              <a:rPr lang="en" sz="1300" dirty="0" err="1">
                <a:solidFill>
                  <a:schemeClr val="lt1"/>
                </a:solidFill>
              </a:rPr>
              <a:t>アルバイト・インターンシップ</a:t>
            </a:r>
            <a:r>
              <a:rPr lang="en" sz="1300" dirty="0">
                <a:solidFill>
                  <a:schemeClr val="lt1"/>
                </a:solidFill>
              </a:rPr>
              <a:t>：</a:t>
            </a:r>
            <a:br>
              <a:rPr lang="en" sz="1300" dirty="0">
                <a:solidFill>
                  <a:schemeClr val="lt1"/>
                </a:solidFill>
              </a:rPr>
            </a:br>
            <a:r>
              <a:rPr lang="en" sz="1300" dirty="0" err="1">
                <a:solidFill>
                  <a:schemeClr val="lt1"/>
                </a:solidFill>
              </a:rPr>
              <a:t>日本コントロールシステム</a:t>
            </a:r>
            <a:r>
              <a:rPr lang="zh-CN" altLang="en-US" sz="1300" dirty="0">
                <a:solidFill>
                  <a:schemeClr val="lt1"/>
                </a:solidFill>
              </a:rPr>
              <a:t>二週間インターン</a:t>
            </a:r>
            <a:r>
              <a:rPr lang="ja-JP" altLang="en-US" sz="1300">
                <a:solidFill>
                  <a:schemeClr val="lt1"/>
                </a:solidFill>
              </a:rPr>
              <a:t>　</a:t>
            </a:r>
            <a:r>
              <a:rPr lang="en-US" altLang="ja-JP" sz="1300" dirty="0">
                <a:solidFill>
                  <a:schemeClr val="lt1"/>
                </a:solidFill>
              </a:rPr>
              <a:t>SE</a:t>
            </a:r>
            <a:br>
              <a:rPr lang="en-US" altLang="zh-CN" sz="1300" dirty="0">
                <a:solidFill>
                  <a:schemeClr val="lt1"/>
                </a:solidFill>
              </a:rPr>
            </a:br>
            <a:r>
              <a:rPr lang="zh-CN" altLang="en-US" sz="1300" dirty="0">
                <a:solidFill>
                  <a:schemeClr val="lt1"/>
                </a:solidFill>
              </a:rPr>
              <a:t>楽天グループ一週間プロダクト開発インターン</a:t>
            </a:r>
            <a:r>
              <a:rPr lang="ja-JP" altLang="en-US" sz="1300">
                <a:solidFill>
                  <a:schemeClr val="lt1"/>
                </a:solidFill>
              </a:rPr>
              <a:t>　</a:t>
            </a:r>
            <a:r>
              <a:rPr lang="zh-CN" altLang="en-US" sz="1300" dirty="0">
                <a:solidFill>
                  <a:schemeClr val="lt1"/>
                </a:solidFill>
              </a:rPr>
              <a:t>バックエンド</a:t>
            </a:r>
            <a:br>
              <a:rPr lang="en-US" altLang="zh-CN" sz="1300" dirty="0">
                <a:solidFill>
                  <a:schemeClr val="lt1"/>
                </a:solidFill>
              </a:rPr>
            </a:br>
            <a:r>
              <a:rPr lang="en-US" altLang="zh-CN" sz="1300" dirty="0">
                <a:solidFill>
                  <a:schemeClr val="lt1"/>
                </a:solidFill>
              </a:rPr>
              <a:t>11</a:t>
            </a:r>
            <a:r>
              <a:rPr lang="zh-CN" altLang="en-US" sz="1300" dirty="0">
                <a:solidFill>
                  <a:schemeClr val="lt1"/>
                </a:solidFill>
              </a:rPr>
              <a:t>月から株式会社クウゼン</a:t>
            </a:r>
            <a:r>
              <a:rPr lang="ja-JP" altLang="en-US" sz="1300">
                <a:solidFill>
                  <a:schemeClr val="lt1"/>
                </a:solidFill>
              </a:rPr>
              <a:t>　</a:t>
            </a:r>
            <a:r>
              <a:rPr lang="zh-CN" altLang="en-US" sz="1300" dirty="0">
                <a:solidFill>
                  <a:schemeClr val="lt1"/>
                </a:solidFill>
              </a:rPr>
              <a:t>長期インターン</a:t>
            </a:r>
            <a:r>
              <a:rPr lang="ja-JP" altLang="en-US" sz="1300">
                <a:solidFill>
                  <a:schemeClr val="lt1"/>
                </a:solidFill>
              </a:rPr>
              <a:t>　</a:t>
            </a:r>
            <a:r>
              <a:rPr lang="zh-CN" altLang="en-US" sz="1400" dirty="0">
                <a:solidFill>
                  <a:schemeClr val="lt1"/>
                </a:solidFill>
              </a:rPr>
              <a:t>エンジニア</a:t>
            </a:r>
            <a:endParaRPr sz="1100" dirty="0">
              <a:solidFill>
                <a:schemeClr val="lt1"/>
              </a:solidFill>
            </a:endParaRPr>
          </a:p>
          <a:p>
            <a:pPr marL="457200" lvl="0" indent="-298450" algn="l" rtl="0">
              <a:spcBef>
                <a:spcPts val="0"/>
              </a:spcBef>
              <a:spcAft>
                <a:spcPts val="0"/>
              </a:spcAft>
              <a:buClr>
                <a:schemeClr val="lt1"/>
              </a:buClr>
              <a:buSzPts val="1100"/>
              <a:buChar char="●"/>
            </a:pPr>
            <a:endParaRPr sz="1100" dirty="0">
              <a:solidFill>
                <a:schemeClr val="lt1"/>
              </a:solidFill>
            </a:endParaRPr>
          </a:p>
          <a:p>
            <a:pPr marL="0" lvl="0" indent="0" algn="l" rtl="0">
              <a:lnSpc>
                <a:spcPct val="150000"/>
              </a:lnSpc>
              <a:spcBef>
                <a:spcPts val="0"/>
              </a:spcBef>
              <a:spcAft>
                <a:spcPts val="0"/>
              </a:spcAft>
              <a:buNone/>
            </a:pPr>
            <a:r>
              <a:rPr lang="en" sz="1300" dirty="0" err="1">
                <a:solidFill>
                  <a:schemeClr val="lt1"/>
                </a:solidFill>
              </a:rPr>
              <a:t>その他：TECH-BASE</a:t>
            </a:r>
            <a:r>
              <a:rPr lang="ja-JP" altLang="en-US" sz="1300">
                <a:solidFill>
                  <a:schemeClr val="lt1"/>
                </a:solidFill>
              </a:rPr>
              <a:t>　</a:t>
            </a:r>
            <a:r>
              <a:rPr lang="zh-CN" altLang="en-US" sz="1300" dirty="0">
                <a:solidFill>
                  <a:schemeClr val="lt1"/>
                </a:solidFill>
              </a:rPr>
              <a:t>機械学習イベント</a:t>
            </a:r>
            <a:endParaRPr sz="1300" dirty="0">
              <a:solidFill>
                <a:schemeClr val="lt1"/>
              </a:solidFill>
            </a:endParaRPr>
          </a:p>
          <a:p>
            <a:pPr marL="457200" lvl="0" indent="0" algn="l" rtl="0">
              <a:spcBef>
                <a:spcPts val="0"/>
              </a:spcBef>
              <a:spcAft>
                <a:spcPts val="0"/>
              </a:spcAft>
              <a:buNone/>
            </a:pPr>
            <a:endParaRPr sz="1100" dirty="0">
              <a:solidFill>
                <a:schemeClr val="lt1"/>
              </a:solidFill>
            </a:endParaRPr>
          </a:p>
        </p:txBody>
      </p:sp>
      <p:sp>
        <p:nvSpPr>
          <p:cNvPr id="240" name="Google Shape;240;p25"/>
          <p:cNvSpPr txBox="1"/>
          <p:nvPr/>
        </p:nvSpPr>
        <p:spPr>
          <a:xfrm>
            <a:off x="2264075" y="757325"/>
            <a:ext cx="21081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a:solidFill>
                  <a:schemeClr val="dk1"/>
                </a:solidFill>
                <a:latin typeface="Abel"/>
                <a:ea typeface="Abel"/>
                <a:cs typeface="Abel"/>
                <a:sym typeface="Abel"/>
              </a:rPr>
              <a:t>自己紹介</a:t>
            </a:r>
            <a:endParaRPr sz="1600">
              <a:solidFill>
                <a:schemeClr val="dk1"/>
              </a:solidFill>
              <a:latin typeface="Abel"/>
              <a:ea typeface="Abel"/>
              <a:cs typeface="Abel"/>
              <a:sym typeface="Abel"/>
            </a:endParaRPr>
          </a:p>
        </p:txBody>
      </p:sp>
      <p:sp>
        <p:nvSpPr>
          <p:cNvPr id="241" name="Google Shape;241;p25"/>
          <p:cNvSpPr txBox="1"/>
          <p:nvPr/>
        </p:nvSpPr>
        <p:spPr>
          <a:xfrm>
            <a:off x="6388768" y="1753238"/>
            <a:ext cx="2681432"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lt1"/>
                </a:solidFill>
                <a:latin typeface="Abel"/>
                <a:ea typeface="Abel"/>
                <a:cs typeface="Abel"/>
                <a:sym typeface="Abel"/>
                <a:hlinkClick r:id="rId3">
                  <a:extLst>
                    <a:ext uri="{A12FA001-AC4F-418D-AE19-62706E023703}">
                      <ahyp:hlinkClr xmlns:ahyp="http://schemas.microsoft.com/office/drawing/2018/hyperlinkcolor" val="tx"/>
                    </a:ext>
                  </a:extLst>
                </a:hlinkClick>
              </a:rPr>
              <a:t>Github：</a:t>
            </a:r>
            <a:r>
              <a:rPr lang="en" u="sng" dirty="0">
                <a:solidFill>
                  <a:schemeClr val="lt1"/>
                </a:solidFill>
                <a:latin typeface="Abel"/>
                <a:ea typeface="Abel"/>
                <a:cs typeface="Abel"/>
                <a:sym typeface="Abel"/>
              </a:rPr>
              <a:t>944750720</a:t>
            </a:r>
            <a:br>
              <a:rPr lang="en" dirty="0">
                <a:solidFill>
                  <a:schemeClr val="lt1"/>
                </a:solidFill>
                <a:latin typeface="Abel"/>
                <a:ea typeface="Abel"/>
                <a:cs typeface="Abel"/>
                <a:sym typeface="Abel"/>
              </a:rPr>
            </a:br>
            <a:r>
              <a:rPr lang="en" u="sng" dirty="0" err="1">
                <a:solidFill>
                  <a:schemeClr val="lt1"/>
                </a:solidFill>
                <a:latin typeface="Abel"/>
                <a:ea typeface="Abel"/>
                <a:cs typeface="Abel"/>
                <a:sym typeface="Abel"/>
              </a:rPr>
              <a:t>Linkdln</a:t>
            </a:r>
            <a:r>
              <a:rPr lang="en" u="sng" dirty="0">
                <a:solidFill>
                  <a:schemeClr val="lt1"/>
                </a:solidFill>
                <a:latin typeface="Abel"/>
                <a:ea typeface="Abel"/>
                <a:cs typeface="Abel"/>
                <a:sym typeface="Abel"/>
              </a:rPr>
              <a:t>：</a:t>
            </a:r>
            <a:r>
              <a:rPr lang="en-US" u="sng" dirty="0">
                <a:solidFill>
                  <a:schemeClr val="lt1"/>
                </a:solidFill>
                <a:latin typeface="Abel"/>
                <a:ea typeface="Abel"/>
                <a:cs typeface="Abel"/>
                <a:sym typeface="Abel"/>
              </a:rPr>
              <a:t>https://</a:t>
            </a:r>
            <a:r>
              <a:rPr lang="en-US" u="sng" dirty="0" err="1">
                <a:solidFill>
                  <a:schemeClr val="lt1"/>
                </a:solidFill>
                <a:latin typeface="Abel"/>
                <a:ea typeface="Abel"/>
                <a:cs typeface="Abel"/>
                <a:sym typeface="Abel"/>
              </a:rPr>
              <a:t>www.linkedin.com</a:t>
            </a:r>
            <a:r>
              <a:rPr lang="en-US" u="sng" dirty="0">
                <a:solidFill>
                  <a:schemeClr val="lt1"/>
                </a:solidFill>
                <a:latin typeface="Abel"/>
                <a:ea typeface="Abel"/>
                <a:cs typeface="Abel"/>
                <a:sym typeface="Abel"/>
              </a:rPr>
              <a:t>/in/hongji-chen-4b58a2209/</a:t>
            </a:r>
            <a:endParaRPr lang="en" u="sng" dirty="0">
              <a:solidFill>
                <a:schemeClr val="lt1"/>
              </a:solidFill>
              <a:latin typeface="Abel"/>
              <a:ea typeface="Abel"/>
              <a:cs typeface="Abel"/>
              <a:sym typeface="Abel"/>
            </a:endParaRPr>
          </a:p>
        </p:txBody>
      </p:sp>
      <p:sp>
        <p:nvSpPr>
          <p:cNvPr id="244" name="Google Shape;244;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r>
              <a:rPr lang="en"/>
              <a:t>/11</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246" name="Google Shape;246;p25"/>
          <p:cNvSpPr txBox="1"/>
          <p:nvPr/>
        </p:nvSpPr>
        <p:spPr>
          <a:xfrm>
            <a:off x="676656"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1. 自己紹介</a:t>
            </a:r>
            <a:endParaRPr>
              <a:solidFill>
                <a:schemeClr val="dk1"/>
              </a:solidFill>
              <a:latin typeface="Abel"/>
              <a:ea typeface="Abel"/>
              <a:cs typeface="Abel"/>
              <a:sym typeface="Abel"/>
            </a:endParaRPr>
          </a:p>
        </p:txBody>
      </p:sp>
      <p:pic>
        <p:nvPicPr>
          <p:cNvPr id="3" name="图片 2">
            <a:extLst>
              <a:ext uri="{FF2B5EF4-FFF2-40B4-BE49-F238E27FC236}">
                <a16:creationId xmlns:a16="http://schemas.microsoft.com/office/drawing/2014/main" id="{64909C04-2905-F7CA-CA70-9D5DCD3AD7C4}"/>
              </a:ext>
            </a:extLst>
          </p:cNvPr>
          <p:cNvPicPr>
            <a:picLocks noChangeAspect="1"/>
          </p:cNvPicPr>
          <p:nvPr/>
        </p:nvPicPr>
        <p:blipFill>
          <a:blip r:embed="rId4"/>
          <a:stretch>
            <a:fillRect/>
          </a:stretch>
        </p:blipFill>
        <p:spPr>
          <a:xfrm>
            <a:off x="4572000" y="1835924"/>
            <a:ext cx="1780730" cy="1508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74"/>
        <p:cNvGrpSpPr/>
        <p:nvPr/>
      </p:nvGrpSpPr>
      <p:grpSpPr>
        <a:xfrm>
          <a:off x="0" y="0"/>
          <a:ext cx="0" cy="0"/>
          <a:chOff x="0" y="0"/>
          <a:chExt cx="0" cy="0"/>
        </a:xfrm>
      </p:grpSpPr>
      <p:sp>
        <p:nvSpPr>
          <p:cNvPr id="575" name="Google Shape;575;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576" name="Google Shape;576;p43"/>
          <p:cNvSpPr txBox="1"/>
          <p:nvPr/>
        </p:nvSpPr>
        <p:spPr>
          <a:xfrm>
            <a:off x="448350" y="1130075"/>
            <a:ext cx="82473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Abel"/>
                <a:ea typeface="Abel"/>
                <a:cs typeface="Abel"/>
                <a:sym typeface="Abel"/>
              </a:rPr>
              <a:t>学んだこと</a:t>
            </a:r>
            <a:endParaRPr sz="1800" b="1">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クライアントがいて、お金をもらい開発を行う責任感</a:t>
            </a:r>
            <a:endParaRPr sz="1800">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web制作よりもweb開発をしたいかも</a:t>
            </a:r>
            <a:endParaRPr sz="1800">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デザインは楽しい</a:t>
            </a:r>
            <a:endParaRPr sz="1800">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ユーザは想定外の操作を行うことを前提に設計・開発を行う</a:t>
            </a:r>
            <a:endParaRPr sz="1800">
              <a:latin typeface="Abel"/>
              <a:ea typeface="Abel"/>
              <a:cs typeface="Abel"/>
              <a:sym typeface="Abel"/>
            </a:endParaRPr>
          </a:p>
          <a:p>
            <a:pPr marL="457200" lvl="0" indent="0" algn="l" rtl="0">
              <a:spcBef>
                <a:spcPts val="0"/>
              </a:spcBef>
              <a:spcAft>
                <a:spcPts val="0"/>
              </a:spcAft>
              <a:buNone/>
            </a:pPr>
            <a:endParaRPr sz="1800">
              <a:latin typeface="Abel"/>
              <a:ea typeface="Abel"/>
              <a:cs typeface="Abel"/>
              <a:sym typeface="Abel"/>
            </a:endParaRPr>
          </a:p>
          <a:p>
            <a:pPr marL="0" lvl="0" indent="0" algn="l" rtl="0">
              <a:spcBef>
                <a:spcPts val="0"/>
              </a:spcBef>
              <a:spcAft>
                <a:spcPts val="0"/>
              </a:spcAft>
              <a:buNone/>
            </a:pPr>
            <a:r>
              <a:rPr lang="en" sz="1800" b="1">
                <a:latin typeface="Abel"/>
                <a:ea typeface="Abel"/>
                <a:cs typeface="Abel"/>
                <a:sym typeface="Abel"/>
              </a:rPr>
              <a:t>工夫したこと</a:t>
            </a:r>
            <a:endParaRPr sz="1800" b="1">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自走メインのインターン</a:t>
            </a:r>
            <a:endParaRPr sz="1800">
              <a:latin typeface="Abel"/>
              <a:ea typeface="Abel"/>
              <a:cs typeface="Abel"/>
              <a:sym typeface="Abel"/>
            </a:endParaRPr>
          </a:p>
          <a:p>
            <a:pPr marL="0" lvl="0" indent="457200" algn="l" rtl="0">
              <a:spcBef>
                <a:spcPts val="0"/>
              </a:spcBef>
              <a:spcAft>
                <a:spcPts val="0"/>
              </a:spcAft>
              <a:buNone/>
            </a:pPr>
            <a:r>
              <a:rPr lang="en" sz="1800">
                <a:latin typeface="Abel"/>
                <a:ea typeface="Abel"/>
                <a:cs typeface="Abel"/>
                <a:sym typeface="Abel"/>
              </a:rPr>
              <a:t>→質問の仕方を明確に。</a:t>
            </a:r>
            <a:endParaRPr sz="1800">
              <a:latin typeface="Abel"/>
              <a:ea typeface="Abel"/>
              <a:cs typeface="Abel"/>
              <a:sym typeface="Abel"/>
            </a:endParaRPr>
          </a:p>
          <a:p>
            <a:pPr marL="457200" lvl="0" indent="0" algn="l" rtl="0">
              <a:spcBef>
                <a:spcPts val="0"/>
              </a:spcBef>
              <a:spcAft>
                <a:spcPts val="0"/>
              </a:spcAft>
              <a:buNone/>
            </a:pPr>
            <a:r>
              <a:rPr lang="en" sz="1800">
                <a:latin typeface="Abel"/>
                <a:ea typeface="Abel"/>
                <a:cs typeface="Abel"/>
                <a:sym typeface="Abel"/>
              </a:rPr>
              <a:t>「できないこと・エラー内容」「したいこと」「やったこと」「なぜできないのか考えた仮説」を言語化。</a:t>
            </a:r>
            <a:endParaRPr sz="1800">
              <a:latin typeface="Abel"/>
              <a:ea typeface="Abel"/>
              <a:cs typeface="Abel"/>
              <a:sym typeface="Abel"/>
            </a:endParaRPr>
          </a:p>
        </p:txBody>
      </p:sp>
      <p:sp>
        <p:nvSpPr>
          <p:cNvPr id="577" name="Google Shape;577;p43"/>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1"/>
        <p:cNvGrpSpPr/>
        <p:nvPr/>
      </p:nvGrpSpPr>
      <p:grpSpPr>
        <a:xfrm>
          <a:off x="0" y="0"/>
          <a:ext cx="0" cy="0"/>
          <a:chOff x="0" y="0"/>
          <a:chExt cx="0" cy="0"/>
        </a:xfrm>
      </p:grpSpPr>
      <p:grpSp>
        <p:nvGrpSpPr>
          <p:cNvPr id="582" name="Google Shape;582;p44"/>
          <p:cNvGrpSpPr/>
          <p:nvPr/>
        </p:nvGrpSpPr>
        <p:grpSpPr>
          <a:xfrm>
            <a:off x="445038" y="1852863"/>
            <a:ext cx="8253925" cy="2776038"/>
            <a:chOff x="445050" y="1487688"/>
            <a:chExt cx="8253925" cy="2776038"/>
          </a:xfrm>
        </p:grpSpPr>
        <p:sp>
          <p:nvSpPr>
            <p:cNvPr id="583" name="Google Shape;583;p44"/>
            <p:cNvSpPr/>
            <p:nvPr/>
          </p:nvSpPr>
          <p:spPr>
            <a:xfrm>
              <a:off x="445050" y="1493225"/>
              <a:ext cx="8253900" cy="2770500"/>
            </a:xfrm>
            <a:prstGeom prst="roundRect">
              <a:avLst>
                <a:gd name="adj" fmla="val 8573"/>
              </a:avLst>
            </a:prstGeom>
            <a:solidFill>
              <a:srgbClr val="FFFFFF"/>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44"/>
            <p:cNvGrpSpPr/>
            <p:nvPr/>
          </p:nvGrpSpPr>
          <p:grpSpPr>
            <a:xfrm>
              <a:off x="445075" y="1487688"/>
              <a:ext cx="8253900" cy="392400"/>
              <a:chOff x="-8550475" y="393000"/>
              <a:chExt cx="8253900" cy="392400"/>
            </a:xfrm>
          </p:grpSpPr>
          <p:sp>
            <p:nvSpPr>
              <p:cNvPr id="585" name="Google Shape;585;p44"/>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44"/>
          <p:cNvSpPr txBox="1">
            <a:spLocks noGrp="1"/>
          </p:cNvSpPr>
          <p:nvPr>
            <p:ph type="subTitle" idx="4294967295"/>
          </p:nvPr>
        </p:nvSpPr>
        <p:spPr>
          <a:xfrm flipH="1">
            <a:off x="639425" y="3551950"/>
            <a:ext cx="4850700" cy="864900"/>
          </a:xfrm>
          <a:prstGeom prst="rect">
            <a:avLst/>
          </a:prstGeom>
        </p:spPr>
        <p:txBody>
          <a:bodyPr spcFirstLastPara="1" wrap="square" lIns="91425" tIns="182875" rIns="91425" bIns="0" anchor="t" anchorCtr="0">
            <a:noAutofit/>
          </a:bodyPr>
          <a:lstStyle/>
          <a:p>
            <a:pPr marL="0" lvl="0" indent="0" algn="l" rtl="0">
              <a:lnSpc>
                <a:spcPct val="50000"/>
              </a:lnSpc>
              <a:spcBef>
                <a:spcPts val="0"/>
              </a:spcBef>
              <a:spcAft>
                <a:spcPts val="0"/>
              </a:spcAft>
              <a:buNone/>
            </a:pPr>
            <a:r>
              <a:rPr lang="en">
                <a:solidFill>
                  <a:schemeClr val="lt1"/>
                </a:solidFill>
              </a:rPr>
              <a:t>期間：22/3月〜5月</a:t>
            </a:r>
            <a:endParaRPr>
              <a:solidFill>
                <a:schemeClr val="lt1"/>
              </a:solidFill>
            </a:endParaRPr>
          </a:p>
          <a:p>
            <a:pPr marL="0" lvl="0" indent="0" algn="l" rtl="0">
              <a:lnSpc>
                <a:spcPct val="100000"/>
              </a:lnSpc>
              <a:spcBef>
                <a:spcPts val="1600"/>
              </a:spcBef>
              <a:spcAft>
                <a:spcPts val="1600"/>
              </a:spcAft>
              <a:buNone/>
            </a:pPr>
            <a:r>
              <a:rPr lang="en">
                <a:solidFill>
                  <a:schemeClr val="lt1"/>
                </a:solidFill>
              </a:rPr>
              <a:t>担当業務：自社サービスのモバイルアプリ開発、法人営業リストの作成(スクレイピング)</a:t>
            </a:r>
            <a:endParaRPr>
              <a:solidFill>
                <a:schemeClr val="lt1"/>
              </a:solidFill>
            </a:endParaRPr>
          </a:p>
        </p:txBody>
      </p:sp>
      <p:sp>
        <p:nvSpPr>
          <p:cNvPr id="590" name="Google Shape;590;p44"/>
          <p:cNvSpPr txBox="1">
            <a:spLocks noGrp="1"/>
          </p:cNvSpPr>
          <p:nvPr>
            <p:ph type="ctrTitle" idx="4294967295"/>
          </p:nvPr>
        </p:nvSpPr>
        <p:spPr>
          <a:xfrm flipH="1">
            <a:off x="788200" y="2988850"/>
            <a:ext cx="4168800" cy="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企業名</a:t>
            </a:r>
            <a:endParaRPr sz="2000">
              <a:solidFill>
                <a:schemeClr val="lt1"/>
              </a:solidFill>
            </a:endParaRPr>
          </a:p>
        </p:txBody>
      </p:sp>
      <p:grpSp>
        <p:nvGrpSpPr>
          <p:cNvPr id="591" name="Google Shape;591;p44"/>
          <p:cNvGrpSpPr/>
          <p:nvPr/>
        </p:nvGrpSpPr>
        <p:grpSpPr>
          <a:xfrm>
            <a:off x="2994150" y="601500"/>
            <a:ext cx="3155700" cy="2176913"/>
            <a:chOff x="2994100" y="343300"/>
            <a:chExt cx="3155700" cy="2176913"/>
          </a:xfrm>
        </p:grpSpPr>
        <p:sp>
          <p:nvSpPr>
            <p:cNvPr id="592" name="Google Shape;592;p44"/>
            <p:cNvSpPr/>
            <p:nvPr/>
          </p:nvSpPr>
          <p:spPr>
            <a:xfrm>
              <a:off x="2994100" y="346713"/>
              <a:ext cx="3155700" cy="2173500"/>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4"/>
            <p:cNvGrpSpPr/>
            <p:nvPr/>
          </p:nvGrpSpPr>
          <p:grpSpPr>
            <a:xfrm>
              <a:off x="2994100" y="343300"/>
              <a:ext cx="3155700" cy="392400"/>
              <a:chOff x="-8550475" y="393000"/>
              <a:chExt cx="3155700" cy="392400"/>
            </a:xfrm>
          </p:grpSpPr>
          <p:sp>
            <p:nvSpPr>
              <p:cNvPr id="594" name="Google Shape;594;p44"/>
              <p:cNvSpPr/>
              <p:nvPr/>
            </p:nvSpPr>
            <p:spPr>
              <a:xfrm>
                <a:off x="-8550475" y="393000"/>
                <a:ext cx="31557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8" name="Google Shape;598;p44"/>
          <p:cNvGrpSpPr/>
          <p:nvPr/>
        </p:nvGrpSpPr>
        <p:grpSpPr>
          <a:xfrm>
            <a:off x="4113150" y="1333250"/>
            <a:ext cx="917700" cy="1174663"/>
            <a:chOff x="4113150" y="1125000"/>
            <a:chExt cx="917700" cy="1174663"/>
          </a:xfrm>
        </p:grpSpPr>
        <p:sp>
          <p:nvSpPr>
            <p:cNvPr id="599" name="Google Shape;599;p44"/>
            <p:cNvSpPr/>
            <p:nvPr/>
          </p:nvSpPr>
          <p:spPr>
            <a:xfrm>
              <a:off x="4113150" y="1381963"/>
              <a:ext cx="917700" cy="91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44"/>
            <p:cNvGrpSpPr/>
            <p:nvPr/>
          </p:nvGrpSpPr>
          <p:grpSpPr>
            <a:xfrm>
              <a:off x="4132691" y="1125000"/>
              <a:ext cx="878627" cy="376239"/>
              <a:chOff x="7100179" y="2134325"/>
              <a:chExt cx="878627" cy="376239"/>
            </a:xfrm>
          </p:grpSpPr>
          <p:sp>
            <p:nvSpPr>
              <p:cNvPr id="601" name="Google Shape;601;p44"/>
              <p:cNvSpPr/>
              <p:nvPr/>
            </p:nvSpPr>
            <p:spPr>
              <a:xfrm>
                <a:off x="7100179" y="239957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7899306" y="243106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7765636" y="2213824"/>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7216008" y="2261284"/>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8" name="Google Shape;608;p44"/>
          <p:cNvSpPr txBox="1">
            <a:spLocks noGrp="1"/>
          </p:cNvSpPr>
          <p:nvPr>
            <p:ph type="title" idx="4294967295"/>
          </p:nvPr>
        </p:nvSpPr>
        <p:spPr>
          <a:xfrm flipH="1">
            <a:off x="4041613" y="1790175"/>
            <a:ext cx="1060800" cy="5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pic>
        <p:nvPicPr>
          <p:cNvPr id="609" name="Google Shape;609;p44"/>
          <p:cNvPicPr preferRelativeResize="0"/>
          <p:nvPr/>
        </p:nvPicPr>
        <p:blipFill>
          <a:blip r:embed="rId3">
            <a:alphaModFix/>
          </a:blip>
          <a:stretch>
            <a:fillRect/>
          </a:stretch>
        </p:blipFill>
        <p:spPr>
          <a:xfrm>
            <a:off x="6760594" y="3730004"/>
            <a:ext cx="729693" cy="729695"/>
          </a:xfrm>
          <a:prstGeom prst="rect">
            <a:avLst/>
          </a:prstGeom>
          <a:noFill/>
          <a:ln>
            <a:noFill/>
          </a:ln>
        </p:spPr>
      </p:pic>
      <p:pic>
        <p:nvPicPr>
          <p:cNvPr id="610" name="Google Shape;610;p44"/>
          <p:cNvPicPr preferRelativeResize="0"/>
          <p:nvPr/>
        </p:nvPicPr>
        <p:blipFill>
          <a:blip r:embed="rId4">
            <a:alphaModFix/>
          </a:blip>
          <a:stretch>
            <a:fillRect/>
          </a:stretch>
        </p:blipFill>
        <p:spPr>
          <a:xfrm>
            <a:off x="5694869" y="2822267"/>
            <a:ext cx="729693" cy="729695"/>
          </a:xfrm>
          <a:prstGeom prst="rect">
            <a:avLst/>
          </a:prstGeom>
          <a:noFill/>
          <a:ln>
            <a:noFill/>
          </a:ln>
        </p:spPr>
      </p:pic>
      <p:pic>
        <p:nvPicPr>
          <p:cNvPr id="611" name="Google Shape;611;p44"/>
          <p:cNvPicPr preferRelativeResize="0"/>
          <p:nvPr/>
        </p:nvPicPr>
        <p:blipFill>
          <a:blip r:embed="rId5">
            <a:alphaModFix/>
          </a:blip>
          <a:stretch>
            <a:fillRect/>
          </a:stretch>
        </p:blipFill>
        <p:spPr>
          <a:xfrm>
            <a:off x="7700641" y="2848212"/>
            <a:ext cx="781582" cy="677805"/>
          </a:xfrm>
          <a:prstGeom prst="rect">
            <a:avLst/>
          </a:prstGeom>
          <a:noFill/>
          <a:ln>
            <a:noFill/>
          </a:ln>
        </p:spPr>
      </p:pic>
      <p:pic>
        <p:nvPicPr>
          <p:cNvPr id="612" name="Google Shape;612;p44"/>
          <p:cNvPicPr preferRelativeResize="0"/>
          <p:nvPr/>
        </p:nvPicPr>
        <p:blipFill>
          <a:blip r:embed="rId6">
            <a:alphaModFix/>
          </a:blip>
          <a:stretch>
            <a:fillRect/>
          </a:stretch>
        </p:blipFill>
        <p:spPr>
          <a:xfrm>
            <a:off x="7752537" y="3729998"/>
            <a:ext cx="729693" cy="729695"/>
          </a:xfrm>
          <a:prstGeom prst="rect">
            <a:avLst/>
          </a:prstGeom>
          <a:noFill/>
          <a:ln>
            <a:noFill/>
          </a:ln>
        </p:spPr>
      </p:pic>
      <p:pic>
        <p:nvPicPr>
          <p:cNvPr id="613" name="Google Shape;613;p44"/>
          <p:cNvPicPr preferRelativeResize="0"/>
          <p:nvPr/>
        </p:nvPicPr>
        <p:blipFill>
          <a:blip r:embed="rId7">
            <a:alphaModFix/>
          </a:blip>
          <a:stretch>
            <a:fillRect/>
          </a:stretch>
        </p:blipFill>
        <p:spPr>
          <a:xfrm>
            <a:off x="6629288" y="2800350"/>
            <a:ext cx="992302" cy="773525"/>
          </a:xfrm>
          <a:prstGeom prst="rect">
            <a:avLst/>
          </a:prstGeom>
          <a:noFill/>
          <a:ln>
            <a:noFill/>
          </a:ln>
        </p:spPr>
      </p:pic>
      <p:pic>
        <p:nvPicPr>
          <p:cNvPr id="614" name="Google Shape;614;p44"/>
          <p:cNvPicPr preferRelativeResize="0"/>
          <p:nvPr/>
        </p:nvPicPr>
        <p:blipFill>
          <a:blip r:embed="rId8">
            <a:alphaModFix/>
          </a:blip>
          <a:stretch>
            <a:fillRect/>
          </a:stretch>
        </p:blipFill>
        <p:spPr>
          <a:xfrm>
            <a:off x="5680325" y="3725699"/>
            <a:ext cx="818025" cy="738300"/>
          </a:xfrm>
          <a:prstGeom prst="rect">
            <a:avLst/>
          </a:prstGeom>
          <a:noFill/>
          <a:ln>
            <a:noFill/>
          </a:ln>
        </p:spPr>
      </p:pic>
      <p:sp>
        <p:nvSpPr>
          <p:cNvPr id="615" name="Google Shape;615;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616" name="Google Shape;616;p44"/>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20"/>
        <p:cNvGrpSpPr/>
        <p:nvPr/>
      </p:nvGrpSpPr>
      <p:grpSpPr>
        <a:xfrm>
          <a:off x="0" y="0"/>
          <a:ext cx="0" cy="0"/>
          <a:chOff x="0" y="0"/>
          <a:chExt cx="0" cy="0"/>
        </a:xfrm>
      </p:grpSpPr>
      <p:sp>
        <p:nvSpPr>
          <p:cNvPr id="621" name="Google Shape;621;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22" name="Google Shape;622;p45"/>
          <p:cNvSpPr txBox="1"/>
          <p:nvPr/>
        </p:nvSpPr>
        <p:spPr>
          <a:xfrm>
            <a:off x="448350" y="1130075"/>
            <a:ext cx="8247300" cy="2847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b="1">
                <a:latin typeface="Abel"/>
                <a:ea typeface="Abel"/>
                <a:cs typeface="Abel"/>
                <a:sym typeface="Abel"/>
              </a:rPr>
              <a:t>学んだこと</a:t>
            </a:r>
            <a:endParaRPr sz="1800" b="1">
              <a:latin typeface="Abel"/>
              <a:ea typeface="Abel"/>
              <a:cs typeface="Abel"/>
              <a:sym typeface="Abel"/>
            </a:endParaRPr>
          </a:p>
          <a:p>
            <a:pPr marL="457200" lvl="0" indent="-317500" algn="l" rtl="0">
              <a:lnSpc>
                <a:spcPct val="150000"/>
              </a:lnSpc>
              <a:spcBef>
                <a:spcPts val="0"/>
              </a:spcBef>
              <a:spcAft>
                <a:spcPts val="0"/>
              </a:spcAft>
              <a:buSzPts val="1400"/>
              <a:buFont typeface="Abel"/>
              <a:buChar char="●"/>
            </a:pPr>
            <a:r>
              <a:rPr lang="en">
                <a:latin typeface="Abel"/>
                <a:ea typeface="Abel"/>
                <a:cs typeface="Abel"/>
                <a:sym typeface="Abel"/>
              </a:rPr>
              <a:t>自身が実装した機能が本番で動かない</a:t>
            </a:r>
            <a:endParaRPr>
              <a:latin typeface="Abel"/>
              <a:ea typeface="Abel"/>
              <a:cs typeface="Abel"/>
              <a:sym typeface="Abel"/>
            </a:endParaRPr>
          </a:p>
          <a:p>
            <a:pPr marL="457200" lvl="0" indent="0" algn="l" rtl="0">
              <a:lnSpc>
                <a:spcPct val="150000"/>
              </a:lnSpc>
              <a:spcBef>
                <a:spcPts val="0"/>
              </a:spcBef>
              <a:spcAft>
                <a:spcPts val="0"/>
              </a:spcAft>
              <a:buNone/>
            </a:pPr>
            <a:r>
              <a:rPr lang="en">
                <a:latin typeface="Abel"/>
                <a:ea typeface="Abel"/>
                <a:cs typeface="Abel"/>
                <a:sym typeface="Abel"/>
              </a:rPr>
              <a:t>→APIから取得した値が必ず存在する前提で実装</a:t>
            </a:r>
            <a:endParaRPr>
              <a:latin typeface="Abel"/>
              <a:ea typeface="Abel"/>
              <a:cs typeface="Abel"/>
              <a:sym typeface="Abel"/>
            </a:endParaRPr>
          </a:p>
          <a:p>
            <a:pPr marL="457200" lvl="0" indent="0" algn="l" rtl="0">
              <a:lnSpc>
                <a:spcPct val="150000"/>
              </a:lnSpc>
              <a:spcBef>
                <a:spcPts val="0"/>
              </a:spcBef>
              <a:spcAft>
                <a:spcPts val="0"/>
              </a:spcAft>
              <a:buNone/>
            </a:pPr>
            <a:r>
              <a:rPr lang="en">
                <a:latin typeface="Abel"/>
                <a:ea typeface="Abel"/>
                <a:cs typeface="Abel"/>
                <a:sym typeface="Abel"/>
              </a:rPr>
              <a:t>→データ取得時に不具合があった場合のことを考慮し実装する重要性</a:t>
            </a:r>
            <a:endParaRPr>
              <a:latin typeface="Abel"/>
              <a:ea typeface="Abel"/>
              <a:cs typeface="Abel"/>
              <a:sym typeface="Abel"/>
            </a:endParaRPr>
          </a:p>
          <a:p>
            <a:pPr marL="457200" lvl="0" indent="0" algn="l" rtl="0">
              <a:lnSpc>
                <a:spcPct val="150000"/>
              </a:lnSpc>
              <a:spcBef>
                <a:spcPts val="0"/>
              </a:spcBef>
              <a:spcAft>
                <a:spcPts val="0"/>
              </a:spcAft>
              <a:buNone/>
            </a:pPr>
            <a:r>
              <a:rPr lang="en">
                <a:latin typeface="Abel"/>
                <a:ea typeface="Abel"/>
                <a:cs typeface="Abel"/>
                <a:sym typeface="Abel"/>
              </a:rPr>
              <a:t>Ex) 不具合として存在するがユーザの操作には影響しない設計・実装</a:t>
            </a:r>
            <a:endParaRPr>
              <a:latin typeface="Abel"/>
              <a:ea typeface="Abel"/>
              <a:cs typeface="Abel"/>
              <a:sym typeface="Abel"/>
            </a:endParaRPr>
          </a:p>
          <a:p>
            <a:pPr marL="0" lvl="0" indent="0" algn="l" rtl="0">
              <a:lnSpc>
                <a:spcPct val="150000"/>
              </a:lnSpc>
              <a:spcBef>
                <a:spcPts val="0"/>
              </a:spcBef>
              <a:spcAft>
                <a:spcPts val="0"/>
              </a:spcAft>
              <a:buNone/>
            </a:pPr>
            <a:r>
              <a:rPr lang="en" sz="1800" b="1">
                <a:latin typeface="Abel"/>
                <a:ea typeface="Abel"/>
                <a:cs typeface="Abel"/>
                <a:sym typeface="Abel"/>
              </a:rPr>
              <a:t>工夫したこと</a:t>
            </a:r>
            <a:endParaRPr sz="1800" b="1">
              <a:latin typeface="Abel"/>
              <a:ea typeface="Abel"/>
              <a:cs typeface="Abel"/>
              <a:sym typeface="Abel"/>
            </a:endParaRPr>
          </a:p>
          <a:p>
            <a:pPr marL="457200" lvl="0" indent="-317500" algn="l" rtl="0">
              <a:lnSpc>
                <a:spcPct val="150000"/>
              </a:lnSpc>
              <a:spcBef>
                <a:spcPts val="0"/>
              </a:spcBef>
              <a:spcAft>
                <a:spcPts val="0"/>
              </a:spcAft>
              <a:buSzPts val="1400"/>
              <a:buFont typeface="Abel"/>
              <a:buChar char="●"/>
            </a:pPr>
            <a:r>
              <a:rPr lang="en">
                <a:latin typeface="Abel"/>
                <a:ea typeface="Abel"/>
                <a:cs typeface="Abel"/>
                <a:sym typeface="Abel"/>
              </a:rPr>
              <a:t>ブリッジコーポレーションで学んだ質問の仕方などを活かして質問</a:t>
            </a:r>
            <a:endParaRPr>
              <a:latin typeface="Abel"/>
              <a:ea typeface="Abel"/>
              <a:cs typeface="Abel"/>
              <a:sym typeface="Abel"/>
            </a:endParaRPr>
          </a:p>
          <a:p>
            <a:pPr marL="457200" lvl="0" indent="-317500" algn="l" rtl="0">
              <a:lnSpc>
                <a:spcPct val="150000"/>
              </a:lnSpc>
              <a:spcBef>
                <a:spcPts val="0"/>
              </a:spcBef>
              <a:spcAft>
                <a:spcPts val="0"/>
              </a:spcAft>
              <a:buSzPts val="1400"/>
              <a:buFont typeface="Abel"/>
              <a:buChar char="●"/>
            </a:pPr>
            <a:r>
              <a:rPr lang="en">
                <a:latin typeface="Abel"/>
                <a:ea typeface="Abel"/>
                <a:cs typeface="Abel"/>
                <a:sym typeface="Abel"/>
              </a:rPr>
              <a:t>コードを書く際に変数名、コメントなどを意識しリーダブルなコードで記述</a:t>
            </a:r>
            <a:endParaRPr>
              <a:latin typeface="Abel"/>
              <a:ea typeface="Abel"/>
              <a:cs typeface="Abel"/>
              <a:sym typeface="Abel"/>
            </a:endParaRPr>
          </a:p>
        </p:txBody>
      </p:sp>
      <p:sp>
        <p:nvSpPr>
          <p:cNvPr id="623" name="Google Shape;623;p45"/>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27"/>
        <p:cNvGrpSpPr/>
        <p:nvPr/>
      </p:nvGrpSpPr>
      <p:grpSpPr>
        <a:xfrm>
          <a:off x="0" y="0"/>
          <a:ext cx="0" cy="0"/>
          <a:chOff x="0" y="0"/>
          <a:chExt cx="0" cy="0"/>
        </a:xfrm>
      </p:grpSpPr>
      <p:grpSp>
        <p:nvGrpSpPr>
          <p:cNvPr id="628" name="Google Shape;628;p46"/>
          <p:cNvGrpSpPr/>
          <p:nvPr/>
        </p:nvGrpSpPr>
        <p:grpSpPr>
          <a:xfrm>
            <a:off x="445038" y="1852863"/>
            <a:ext cx="8253925" cy="2776038"/>
            <a:chOff x="445050" y="1487688"/>
            <a:chExt cx="8253925" cy="2776038"/>
          </a:xfrm>
        </p:grpSpPr>
        <p:sp>
          <p:nvSpPr>
            <p:cNvPr id="629" name="Google Shape;629;p46"/>
            <p:cNvSpPr/>
            <p:nvPr/>
          </p:nvSpPr>
          <p:spPr>
            <a:xfrm>
              <a:off x="445050" y="1493225"/>
              <a:ext cx="8253900" cy="2770500"/>
            </a:xfrm>
            <a:prstGeom prst="roundRect">
              <a:avLst>
                <a:gd name="adj" fmla="val 8573"/>
              </a:avLst>
            </a:prstGeom>
            <a:solidFill>
              <a:srgbClr val="FFFFFF"/>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46"/>
            <p:cNvGrpSpPr/>
            <p:nvPr/>
          </p:nvGrpSpPr>
          <p:grpSpPr>
            <a:xfrm>
              <a:off x="445075" y="1487688"/>
              <a:ext cx="8253900" cy="392400"/>
              <a:chOff x="-8550475" y="393000"/>
              <a:chExt cx="8253900" cy="392400"/>
            </a:xfrm>
          </p:grpSpPr>
          <p:sp>
            <p:nvSpPr>
              <p:cNvPr id="631" name="Google Shape;631;p46"/>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6"/>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6"/>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6"/>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46"/>
          <p:cNvSpPr txBox="1">
            <a:spLocks noGrp="1"/>
          </p:cNvSpPr>
          <p:nvPr>
            <p:ph type="subTitle" idx="4294967295"/>
          </p:nvPr>
        </p:nvSpPr>
        <p:spPr>
          <a:xfrm flipH="1">
            <a:off x="639425" y="3551950"/>
            <a:ext cx="4850700" cy="864900"/>
          </a:xfrm>
          <a:prstGeom prst="rect">
            <a:avLst/>
          </a:prstGeom>
        </p:spPr>
        <p:txBody>
          <a:bodyPr spcFirstLastPara="1" wrap="square" lIns="91425" tIns="182875" rIns="91425" bIns="0" anchor="t" anchorCtr="0">
            <a:noAutofit/>
          </a:bodyPr>
          <a:lstStyle/>
          <a:p>
            <a:pPr marL="457200" lvl="0" indent="-317500" algn="l" rtl="0">
              <a:spcBef>
                <a:spcPts val="0"/>
              </a:spcBef>
              <a:spcAft>
                <a:spcPts val="0"/>
              </a:spcAft>
              <a:buClr>
                <a:schemeClr val="lt1"/>
              </a:buClr>
              <a:buSzPts val="1400"/>
              <a:buChar char="●"/>
            </a:pPr>
            <a:r>
              <a:rPr lang="en">
                <a:solidFill>
                  <a:schemeClr val="lt1"/>
                </a:solidFill>
              </a:rPr>
              <a:t>7days summer internship</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マーケティング✖︎エンジニアリング</a:t>
            </a:r>
            <a:endParaRPr>
              <a:solidFill>
                <a:schemeClr val="lt1"/>
              </a:solidFill>
            </a:endParaRPr>
          </a:p>
          <a:p>
            <a:pPr marL="0" lvl="0" indent="0" algn="l" rtl="0">
              <a:spcBef>
                <a:spcPts val="1600"/>
              </a:spcBef>
              <a:spcAft>
                <a:spcPts val="1600"/>
              </a:spcAft>
              <a:buNone/>
            </a:pPr>
            <a:endParaRPr>
              <a:solidFill>
                <a:schemeClr val="lt1"/>
              </a:solidFill>
            </a:endParaRPr>
          </a:p>
        </p:txBody>
      </p:sp>
      <p:sp>
        <p:nvSpPr>
          <p:cNvPr id="636" name="Google Shape;636;p46"/>
          <p:cNvSpPr txBox="1">
            <a:spLocks noGrp="1"/>
          </p:cNvSpPr>
          <p:nvPr>
            <p:ph type="ctrTitle" idx="4294967295"/>
          </p:nvPr>
        </p:nvSpPr>
        <p:spPr>
          <a:xfrm flipH="1">
            <a:off x="788200" y="2988850"/>
            <a:ext cx="4168800" cy="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rPr>
              <a:t>企業名</a:t>
            </a:r>
            <a:endParaRPr sz="2000">
              <a:solidFill>
                <a:schemeClr val="lt1"/>
              </a:solidFill>
            </a:endParaRPr>
          </a:p>
        </p:txBody>
      </p:sp>
      <p:grpSp>
        <p:nvGrpSpPr>
          <p:cNvPr id="637" name="Google Shape;637;p46"/>
          <p:cNvGrpSpPr/>
          <p:nvPr/>
        </p:nvGrpSpPr>
        <p:grpSpPr>
          <a:xfrm>
            <a:off x="2994150" y="601500"/>
            <a:ext cx="3155700" cy="2176913"/>
            <a:chOff x="2994100" y="343300"/>
            <a:chExt cx="3155700" cy="2176913"/>
          </a:xfrm>
        </p:grpSpPr>
        <p:sp>
          <p:nvSpPr>
            <p:cNvPr id="638" name="Google Shape;638;p46"/>
            <p:cNvSpPr/>
            <p:nvPr/>
          </p:nvSpPr>
          <p:spPr>
            <a:xfrm>
              <a:off x="2994100" y="346713"/>
              <a:ext cx="3155700" cy="2173500"/>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46"/>
            <p:cNvGrpSpPr/>
            <p:nvPr/>
          </p:nvGrpSpPr>
          <p:grpSpPr>
            <a:xfrm>
              <a:off x="2994100" y="343300"/>
              <a:ext cx="3155700" cy="392400"/>
              <a:chOff x="-8550475" y="393000"/>
              <a:chExt cx="3155700" cy="392400"/>
            </a:xfrm>
          </p:grpSpPr>
          <p:sp>
            <p:nvSpPr>
              <p:cNvPr id="640" name="Google Shape;640;p46"/>
              <p:cNvSpPr/>
              <p:nvPr/>
            </p:nvSpPr>
            <p:spPr>
              <a:xfrm>
                <a:off x="-8550475" y="393000"/>
                <a:ext cx="31557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6"/>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6"/>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4" name="Google Shape;644;p46"/>
          <p:cNvGrpSpPr/>
          <p:nvPr/>
        </p:nvGrpSpPr>
        <p:grpSpPr>
          <a:xfrm>
            <a:off x="4113150" y="1333250"/>
            <a:ext cx="917700" cy="1174663"/>
            <a:chOff x="4113150" y="1125000"/>
            <a:chExt cx="917700" cy="1174663"/>
          </a:xfrm>
        </p:grpSpPr>
        <p:sp>
          <p:nvSpPr>
            <p:cNvPr id="645" name="Google Shape;645;p46"/>
            <p:cNvSpPr/>
            <p:nvPr/>
          </p:nvSpPr>
          <p:spPr>
            <a:xfrm>
              <a:off x="4113150" y="1381963"/>
              <a:ext cx="917700" cy="91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46"/>
            <p:cNvGrpSpPr/>
            <p:nvPr/>
          </p:nvGrpSpPr>
          <p:grpSpPr>
            <a:xfrm>
              <a:off x="4132691" y="1125000"/>
              <a:ext cx="878627" cy="376239"/>
              <a:chOff x="7100179" y="2134325"/>
              <a:chExt cx="878627" cy="376239"/>
            </a:xfrm>
          </p:grpSpPr>
          <p:sp>
            <p:nvSpPr>
              <p:cNvPr id="647" name="Google Shape;647;p46"/>
              <p:cNvSpPr/>
              <p:nvPr/>
            </p:nvSpPr>
            <p:spPr>
              <a:xfrm>
                <a:off x="7100179" y="239957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7899306" y="243106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6"/>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6"/>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6"/>
              <p:cNvSpPr/>
              <p:nvPr/>
            </p:nvSpPr>
            <p:spPr>
              <a:xfrm>
                <a:off x="7765636" y="2213824"/>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6"/>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6"/>
              <p:cNvSpPr/>
              <p:nvPr/>
            </p:nvSpPr>
            <p:spPr>
              <a:xfrm>
                <a:off x="7216008" y="2261284"/>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4" name="Google Shape;654;p46"/>
          <p:cNvSpPr txBox="1">
            <a:spLocks noGrp="1"/>
          </p:cNvSpPr>
          <p:nvPr>
            <p:ph type="title" idx="4294967295"/>
          </p:nvPr>
        </p:nvSpPr>
        <p:spPr>
          <a:xfrm flipH="1">
            <a:off x="4041613" y="1790175"/>
            <a:ext cx="1060800" cy="5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655" name="Google Shape;655;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r>
              <a:rPr lang="en"/>
              <a:t>/11</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656" name="Google Shape;656;p46"/>
          <p:cNvSpPr txBox="1"/>
          <p:nvPr/>
        </p:nvSpPr>
        <p:spPr>
          <a:xfrm>
            <a:off x="210312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2.開発経験(1/2)</a:t>
            </a:r>
            <a:endParaRPr>
              <a:solidFill>
                <a:schemeClr val="dk1"/>
              </a:solidFill>
              <a:latin typeface="Abel"/>
              <a:ea typeface="Abel"/>
              <a:cs typeface="Abel"/>
              <a:sym typeface="Abel"/>
            </a:endParaRPr>
          </a:p>
        </p:txBody>
      </p:sp>
      <p:pic>
        <p:nvPicPr>
          <p:cNvPr id="657" name="Google Shape;657;p46"/>
          <p:cNvPicPr preferRelativeResize="0"/>
          <p:nvPr/>
        </p:nvPicPr>
        <p:blipFill>
          <a:blip r:embed="rId3">
            <a:alphaModFix/>
          </a:blip>
          <a:stretch>
            <a:fillRect/>
          </a:stretch>
        </p:blipFill>
        <p:spPr>
          <a:xfrm>
            <a:off x="5998177" y="3220300"/>
            <a:ext cx="1339402" cy="819325"/>
          </a:xfrm>
          <a:prstGeom prst="rect">
            <a:avLst/>
          </a:prstGeom>
          <a:noFill/>
          <a:ln>
            <a:noFill/>
          </a:ln>
        </p:spPr>
      </p:pic>
      <p:pic>
        <p:nvPicPr>
          <p:cNvPr id="658" name="Google Shape;658;p46"/>
          <p:cNvPicPr preferRelativeResize="0"/>
          <p:nvPr/>
        </p:nvPicPr>
        <p:blipFill>
          <a:blip r:embed="rId4">
            <a:alphaModFix/>
          </a:blip>
          <a:stretch>
            <a:fillRect/>
          </a:stretch>
        </p:blipFill>
        <p:spPr>
          <a:xfrm>
            <a:off x="7573550" y="3081798"/>
            <a:ext cx="1019275" cy="1019275"/>
          </a:xfrm>
          <a:prstGeom prst="rect">
            <a:avLst/>
          </a:prstGeom>
          <a:noFill/>
          <a:ln>
            <a:noFill/>
          </a:ln>
        </p:spPr>
      </p:pic>
      <p:pic>
        <p:nvPicPr>
          <p:cNvPr id="659" name="Google Shape;659;p46"/>
          <p:cNvPicPr preferRelativeResize="0"/>
          <p:nvPr/>
        </p:nvPicPr>
        <p:blipFill>
          <a:blip r:embed="rId5">
            <a:alphaModFix/>
          </a:blip>
          <a:stretch>
            <a:fillRect/>
          </a:stretch>
        </p:blipFill>
        <p:spPr>
          <a:xfrm>
            <a:off x="4308750" y="3158848"/>
            <a:ext cx="1417200" cy="942229"/>
          </a:xfrm>
          <a:prstGeom prst="rect">
            <a:avLst/>
          </a:prstGeom>
          <a:noFill/>
          <a:ln>
            <a:noFill/>
          </a:ln>
        </p:spPr>
      </p:pic>
      <p:sp>
        <p:nvSpPr>
          <p:cNvPr id="660" name="Google Shape;660;p4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64"/>
        <p:cNvGrpSpPr/>
        <p:nvPr/>
      </p:nvGrpSpPr>
      <p:grpSpPr>
        <a:xfrm>
          <a:off x="0" y="0"/>
          <a:ext cx="0" cy="0"/>
          <a:chOff x="0" y="0"/>
          <a:chExt cx="0" cy="0"/>
        </a:xfrm>
      </p:grpSpPr>
      <p:sp>
        <p:nvSpPr>
          <p:cNvPr id="665" name="Google Shape;665;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r>
              <a:rPr lang="en"/>
              <a:t>/11</a:t>
            </a:r>
            <a:endParaRPr/>
          </a:p>
        </p:txBody>
      </p:sp>
      <p:sp>
        <p:nvSpPr>
          <p:cNvPr id="666" name="Google Shape;666;p47"/>
          <p:cNvSpPr txBox="1"/>
          <p:nvPr/>
        </p:nvSpPr>
        <p:spPr>
          <a:xfrm>
            <a:off x="448350" y="1130075"/>
            <a:ext cx="82473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Abel"/>
                <a:ea typeface="Abel"/>
                <a:cs typeface="Abel"/>
                <a:sym typeface="Abel"/>
              </a:rPr>
              <a:t>担当役割</a:t>
            </a:r>
            <a:endParaRPr sz="1800" b="1">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API開発, DB設計, フロントエンド, 企画, マーケティングリサーチ, プレゼン, コードレビュー, PM</a:t>
            </a:r>
            <a:endParaRPr sz="1800">
              <a:latin typeface="Abel"/>
              <a:ea typeface="Abel"/>
              <a:cs typeface="Abel"/>
              <a:sym typeface="Abel"/>
            </a:endParaRPr>
          </a:p>
          <a:p>
            <a:pPr marL="0" lvl="0" indent="0" algn="l" rtl="0">
              <a:spcBef>
                <a:spcPts val="0"/>
              </a:spcBef>
              <a:spcAft>
                <a:spcPts val="0"/>
              </a:spcAft>
              <a:buNone/>
            </a:pPr>
            <a:endParaRPr sz="1800">
              <a:latin typeface="Abel"/>
              <a:ea typeface="Abel"/>
              <a:cs typeface="Abel"/>
              <a:sym typeface="Abel"/>
            </a:endParaRPr>
          </a:p>
          <a:p>
            <a:pPr marL="0" lvl="0" indent="0" algn="l" rtl="0">
              <a:spcBef>
                <a:spcPts val="0"/>
              </a:spcBef>
              <a:spcAft>
                <a:spcPts val="0"/>
              </a:spcAft>
              <a:buNone/>
            </a:pPr>
            <a:r>
              <a:rPr lang="en" sz="1800" b="1">
                <a:latin typeface="Abel"/>
                <a:ea typeface="Abel"/>
                <a:cs typeface="Abel"/>
                <a:sym typeface="Abel"/>
              </a:rPr>
              <a:t>学んだこと</a:t>
            </a:r>
            <a:endParaRPr sz="1800" b="1">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マーケティング・ビジネスを考えることの重要性・面白さ</a:t>
            </a:r>
            <a:endParaRPr sz="1800">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API開発, サーバレス開発の基礎知識の習得</a:t>
            </a:r>
            <a:endParaRPr sz="1800">
              <a:latin typeface="Abel"/>
              <a:ea typeface="Abel"/>
              <a:cs typeface="Abel"/>
              <a:sym typeface="Abel"/>
            </a:endParaRPr>
          </a:p>
          <a:p>
            <a:pPr marL="457200" lvl="0" indent="-342900" algn="l" rtl="0">
              <a:spcBef>
                <a:spcPts val="0"/>
              </a:spcBef>
              <a:spcAft>
                <a:spcPts val="0"/>
              </a:spcAft>
              <a:buSzPts val="1800"/>
              <a:buFont typeface="Abel"/>
              <a:buChar char="●"/>
            </a:pPr>
            <a:r>
              <a:rPr lang="en" sz="1800">
                <a:latin typeface="Abel"/>
                <a:ea typeface="Abel"/>
                <a:cs typeface="Abel"/>
                <a:sym typeface="Abel"/>
              </a:rPr>
              <a:t>コードレビューの経験</a:t>
            </a:r>
            <a:endParaRPr sz="1800">
              <a:latin typeface="Abel"/>
              <a:ea typeface="Abel"/>
              <a:cs typeface="Abel"/>
              <a:sym typeface="Abel"/>
            </a:endParaRPr>
          </a:p>
          <a:p>
            <a:pPr marL="0" lvl="0" indent="0" algn="l" rtl="0">
              <a:spcBef>
                <a:spcPts val="0"/>
              </a:spcBef>
              <a:spcAft>
                <a:spcPts val="0"/>
              </a:spcAft>
              <a:buNone/>
            </a:pPr>
            <a:endParaRPr sz="1800">
              <a:latin typeface="Abel"/>
              <a:ea typeface="Abel"/>
              <a:cs typeface="Abel"/>
              <a:sym typeface="Abel"/>
            </a:endParaRPr>
          </a:p>
          <a:p>
            <a:pPr marL="0" lvl="0" indent="0" algn="l" rtl="0">
              <a:spcBef>
                <a:spcPts val="0"/>
              </a:spcBef>
              <a:spcAft>
                <a:spcPts val="0"/>
              </a:spcAft>
              <a:buNone/>
            </a:pPr>
            <a:r>
              <a:rPr lang="en" sz="1800">
                <a:latin typeface="Abel"/>
                <a:ea typeface="Abel"/>
                <a:cs typeface="Abel"/>
                <a:sym typeface="Abel"/>
              </a:rPr>
              <a:t>→ずっと考えていた</a:t>
            </a:r>
            <a:r>
              <a:rPr lang="en" sz="1800" b="1">
                <a:latin typeface="Abel"/>
                <a:ea typeface="Abel"/>
                <a:cs typeface="Abel"/>
                <a:sym typeface="Abel"/>
              </a:rPr>
              <a:t>マーケティング✖︎エンジニア</a:t>
            </a:r>
            <a:r>
              <a:rPr lang="en" sz="1800">
                <a:latin typeface="Abel"/>
                <a:ea typeface="Abel"/>
                <a:cs typeface="Abel"/>
                <a:sym typeface="Abel"/>
              </a:rPr>
              <a:t>の価値を体現</a:t>
            </a:r>
            <a:endParaRPr sz="1800">
              <a:latin typeface="Abel"/>
              <a:ea typeface="Abel"/>
              <a:cs typeface="Abel"/>
              <a:sym typeface="Abel"/>
            </a:endParaRPr>
          </a:p>
          <a:p>
            <a:pPr marL="0" lvl="0" indent="0" algn="l" rtl="0">
              <a:spcBef>
                <a:spcPts val="0"/>
              </a:spcBef>
              <a:spcAft>
                <a:spcPts val="0"/>
              </a:spcAft>
              <a:buNone/>
            </a:pPr>
            <a:r>
              <a:rPr lang="en" sz="1800" b="1">
                <a:latin typeface="Abel"/>
                <a:ea typeface="Abel"/>
                <a:cs typeface="Abel"/>
                <a:sym typeface="Abel"/>
              </a:rPr>
              <a:t>→ビジネスを考えれるエンジニア</a:t>
            </a:r>
            <a:r>
              <a:rPr lang="en" sz="1800">
                <a:latin typeface="Abel"/>
                <a:ea typeface="Abel"/>
                <a:cs typeface="Abel"/>
                <a:sym typeface="Abel"/>
              </a:rPr>
              <a:t>になりたい</a:t>
            </a:r>
            <a:endParaRPr sz="1800">
              <a:latin typeface="Abel"/>
              <a:ea typeface="Abel"/>
              <a:cs typeface="Abel"/>
              <a:sym typeface="Abel"/>
            </a:endParaRPr>
          </a:p>
        </p:txBody>
      </p:sp>
      <p:sp>
        <p:nvSpPr>
          <p:cNvPr id="667" name="Google Shape;667;p47"/>
          <p:cNvSpPr txBox="1"/>
          <p:nvPr/>
        </p:nvSpPr>
        <p:spPr>
          <a:xfrm>
            <a:off x="6355080" y="0"/>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668" name="Google Shape;668;p47"/>
          <p:cNvSpPr txBox="1"/>
          <p:nvPr/>
        </p:nvSpPr>
        <p:spPr>
          <a:xfrm>
            <a:off x="2104105"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2.開発経験(1/2)</a:t>
            </a:r>
            <a:endParaRPr>
              <a:solidFill>
                <a:schemeClr val="dk1"/>
              </a:solidFill>
              <a:latin typeface="Abel"/>
              <a:ea typeface="Abel"/>
              <a:cs typeface="Abel"/>
              <a:sym typeface="A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72"/>
        <p:cNvGrpSpPr/>
        <p:nvPr/>
      </p:nvGrpSpPr>
      <p:grpSpPr>
        <a:xfrm>
          <a:off x="0" y="0"/>
          <a:ext cx="0" cy="0"/>
          <a:chOff x="0" y="0"/>
          <a:chExt cx="0" cy="0"/>
        </a:xfrm>
      </p:grpSpPr>
      <p:sp>
        <p:nvSpPr>
          <p:cNvPr id="673" name="Google Shape;673;p48"/>
          <p:cNvSpPr txBox="1"/>
          <p:nvPr/>
        </p:nvSpPr>
        <p:spPr>
          <a:xfrm>
            <a:off x="448350" y="997150"/>
            <a:ext cx="8247300" cy="97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latin typeface="Abel"/>
              <a:ea typeface="Abel"/>
              <a:cs typeface="Abel"/>
              <a:sym typeface="Abel"/>
            </a:endParaRPr>
          </a:p>
          <a:p>
            <a:pPr marL="457200" lvl="0" indent="457200" algn="l" rtl="0">
              <a:lnSpc>
                <a:spcPct val="150000"/>
              </a:lnSpc>
              <a:spcBef>
                <a:spcPts val="0"/>
              </a:spcBef>
              <a:spcAft>
                <a:spcPts val="0"/>
              </a:spcAft>
              <a:buNone/>
            </a:pPr>
            <a:endParaRPr>
              <a:latin typeface="Abel"/>
              <a:ea typeface="Abel"/>
              <a:cs typeface="Abel"/>
              <a:sym typeface="Abel"/>
            </a:endParaRPr>
          </a:p>
          <a:p>
            <a:pPr marL="457200" lvl="0" indent="457200" algn="l" rtl="0">
              <a:lnSpc>
                <a:spcPct val="150000"/>
              </a:lnSpc>
              <a:spcBef>
                <a:spcPts val="0"/>
              </a:spcBef>
              <a:spcAft>
                <a:spcPts val="0"/>
              </a:spcAft>
              <a:buNone/>
            </a:pPr>
            <a:endParaRPr b="1">
              <a:latin typeface="Abel"/>
              <a:ea typeface="Abel"/>
              <a:cs typeface="Abel"/>
              <a:sym typeface="Abel"/>
            </a:endParaRPr>
          </a:p>
        </p:txBody>
      </p:sp>
      <p:sp>
        <p:nvSpPr>
          <p:cNvPr id="674" name="Google Shape;674;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675" name="Google Shape;675;p48"/>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676" name="Google Shape;676;p48"/>
          <p:cNvSpPr txBox="1"/>
          <p:nvPr/>
        </p:nvSpPr>
        <p:spPr>
          <a:xfrm>
            <a:off x="6291050" y="761975"/>
            <a:ext cx="232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Abel"/>
                <a:ea typeface="Abel"/>
                <a:cs typeface="Abel"/>
                <a:sym typeface="Abel"/>
              </a:rPr>
              <a:t>自身の強み（1/2）</a:t>
            </a:r>
            <a:endParaRPr sz="1800" b="1">
              <a:solidFill>
                <a:schemeClr val="dk1"/>
              </a:solidFill>
              <a:latin typeface="Abel"/>
              <a:ea typeface="Abel"/>
              <a:cs typeface="Abel"/>
              <a:sym typeface="A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80"/>
        <p:cNvGrpSpPr/>
        <p:nvPr/>
      </p:nvGrpSpPr>
      <p:grpSpPr>
        <a:xfrm>
          <a:off x="0" y="0"/>
          <a:ext cx="0" cy="0"/>
          <a:chOff x="0" y="0"/>
          <a:chExt cx="0" cy="0"/>
        </a:xfrm>
      </p:grpSpPr>
      <p:sp>
        <p:nvSpPr>
          <p:cNvPr id="681" name="Google Shape;681;p49"/>
          <p:cNvSpPr txBox="1"/>
          <p:nvPr/>
        </p:nvSpPr>
        <p:spPr>
          <a:xfrm>
            <a:off x="448350" y="844750"/>
            <a:ext cx="8247300" cy="846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800" b="1">
              <a:latin typeface="Abel"/>
              <a:ea typeface="Abel"/>
              <a:cs typeface="Abel"/>
              <a:sym typeface="Abel"/>
            </a:endParaRPr>
          </a:p>
          <a:p>
            <a:pPr marL="914400" lvl="0" indent="-330200" algn="l" rtl="0">
              <a:lnSpc>
                <a:spcPct val="150000"/>
              </a:lnSpc>
              <a:spcBef>
                <a:spcPts val="0"/>
              </a:spcBef>
              <a:spcAft>
                <a:spcPts val="0"/>
              </a:spcAft>
              <a:buSzPts val="1600"/>
              <a:buFont typeface="Abel"/>
              <a:buChar char="●"/>
            </a:pPr>
            <a:endParaRPr sz="1600">
              <a:latin typeface="Abel"/>
              <a:ea typeface="Abel"/>
              <a:cs typeface="Abel"/>
              <a:sym typeface="Abel"/>
            </a:endParaRPr>
          </a:p>
        </p:txBody>
      </p:sp>
      <p:sp>
        <p:nvSpPr>
          <p:cNvPr id="682" name="Google Shape;682;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683" name="Google Shape;683;p49"/>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684" name="Google Shape;684;p49"/>
          <p:cNvSpPr txBox="1"/>
          <p:nvPr/>
        </p:nvSpPr>
        <p:spPr>
          <a:xfrm>
            <a:off x="6291050" y="761975"/>
            <a:ext cx="232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Abel"/>
                <a:ea typeface="Abel"/>
                <a:cs typeface="Abel"/>
                <a:sym typeface="Abel"/>
              </a:rPr>
              <a:t>自身の強み（2/2）</a:t>
            </a:r>
            <a:endParaRPr sz="1800" b="1">
              <a:solidFill>
                <a:schemeClr val="dk1"/>
              </a:solidFill>
              <a:latin typeface="Abel"/>
              <a:ea typeface="Abel"/>
              <a:cs typeface="Abel"/>
              <a:sym typeface="Abel"/>
            </a:endParaRPr>
          </a:p>
        </p:txBody>
      </p:sp>
      <p:sp>
        <p:nvSpPr>
          <p:cNvPr id="685" name="Google Shape;685;p49"/>
          <p:cNvSpPr txBox="1"/>
          <p:nvPr/>
        </p:nvSpPr>
        <p:spPr>
          <a:xfrm>
            <a:off x="452850" y="3406525"/>
            <a:ext cx="31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bel"/>
              <a:ea typeface="Abel"/>
              <a:cs typeface="Abel"/>
              <a:sym typeface="Abe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89"/>
        <p:cNvGrpSpPr/>
        <p:nvPr/>
      </p:nvGrpSpPr>
      <p:grpSpPr>
        <a:xfrm>
          <a:off x="0" y="0"/>
          <a:ext cx="0" cy="0"/>
          <a:chOff x="0" y="0"/>
          <a:chExt cx="0" cy="0"/>
        </a:xfrm>
      </p:grpSpPr>
      <p:sp>
        <p:nvSpPr>
          <p:cNvPr id="690" name="Google Shape;690;p50"/>
          <p:cNvSpPr txBox="1"/>
          <p:nvPr/>
        </p:nvSpPr>
        <p:spPr>
          <a:xfrm>
            <a:off x="858175" y="1247825"/>
            <a:ext cx="82473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Abel"/>
              <a:buChar char="●"/>
            </a:pPr>
            <a:r>
              <a:rPr lang="en">
                <a:latin typeface="Abel"/>
                <a:ea typeface="Abel"/>
                <a:cs typeface="Abel"/>
                <a:sym typeface="Abel"/>
              </a:rPr>
              <a:t>言語</a:t>
            </a:r>
            <a:endParaRPr>
              <a:latin typeface="Abel"/>
              <a:ea typeface="Abel"/>
              <a:cs typeface="Abel"/>
              <a:sym typeface="Abel"/>
            </a:endParaRPr>
          </a:p>
          <a:p>
            <a:pPr marL="914400" lvl="1" indent="-317500" algn="l" rtl="0">
              <a:lnSpc>
                <a:spcPct val="150000"/>
              </a:lnSpc>
              <a:spcBef>
                <a:spcPts val="0"/>
              </a:spcBef>
              <a:spcAft>
                <a:spcPts val="0"/>
              </a:spcAft>
              <a:buSzPts val="1400"/>
              <a:buFont typeface="Abel"/>
              <a:buChar char="○"/>
            </a:pPr>
            <a:r>
              <a:rPr lang="en">
                <a:latin typeface="Abel"/>
                <a:ea typeface="Abel"/>
                <a:cs typeface="Abel"/>
                <a:sym typeface="Abel"/>
              </a:rPr>
              <a:t>用途</a:t>
            </a:r>
            <a:endParaRPr>
              <a:latin typeface="Abel"/>
              <a:ea typeface="Abel"/>
              <a:cs typeface="Abel"/>
              <a:sym typeface="Abel"/>
            </a:endParaRPr>
          </a:p>
        </p:txBody>
      </p:sp>
      <p:sp>
        <p:nvSpPr>
          <p:cNvPr id="691" name="Google Shape;69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692" name="Google Shape;692;p50"/>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693" name="Google Shape;693;p50"/>
          <p:cNvSpPr txBox="1"/>
          <p:nvPr/>
        </p:nvSpPr>
        <p:spPr>
          <a:xfrm>
            <a:off x="6291050" y="761975"/>
            <a:ext cx="232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Abel"/>
                <a:ea typeface="Abel"/>
                <a:cs typeface="Abel"/>
                <a:sym typeface="Abel"/>
              </a:rPr>
              <a:t>使用言語・技術</a:t>
            </a:r>
            <a:endParaRPr sz="1800" b="1">
              <a:solidFill>
                <a:schemeClr val="dk1"/>
              </a:solidFill>
              <a:latin typeface="Abel"/>
              <a:ea typeface="Abel"/>
              <a:cs typeface="Abel"/>
              <a:sym typeface="Abe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97"/>
        <p:cNvGrpSpPr/>
        <p:nvPr/>
      </p:nvGrpSpPr>
      <p:grpSpPr>
        <a:xfrm>
          <a:off x="0" y="0"/>
          <a:ext cx="0" cy="0"/>
          <a:chOff x="0" y="0"/>
          <a:chExt cx="0" cy="0"/>
        </a:xfrm>
      </p:grpSpPr>
      <p:sp>
        <p:nvSpPr>
          <p:cNvPr id="698" name="Google Shape;698;p51"/>
          <p:cNvSpPr txBox="1"/>
          <p:nvPr/>
        </p:nvSpPr>
        <p:spPr>
          <a:xfrm>
            <a:off x="858175" y="1247825"/>
            <a:ext cx="7760100" cy="800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Font typeface="Abel"/>
              <a:buChar char="●"/>
            </a:pPr>
            <a:r>
              <a:rPr lang="en" sz="1600">
                <a:latin typeface="Abel"/>
                <a:ea typeface="Abel"/>
                <a:cs typeface="Abel"/>
                <a:sym typeface="Abel"/>
              </a:rPr>
              <a:t>技術</a:t>
            </a:r>
            <a:endParaRPr sz="1600">
              <a:latin typeface="Abel"/>
              <a:ea typeface="Abel"/>
              <a:cs typeface="Abel"/>
              <a:sym typeface="Abel"/>
            </a:endParaRPr>
          </a:p>
          <a:p>
            <a:pPr marL="914400" lvl="1" indent="-330200" algn="l" rtl="0">
              <a:lnSpc>
                <a:spcPct val="150000"/>
              </a:lnSpc>
              <a:spcBef>
                <a:spcPts val="0"/>
              </a:spcBef>
              <a:spcAft>
                <a:spcPts val="0"/>
              </a:spcAft>
              <a:buSzPts val="1600"/>
              <a:buFont typeface="Abel"/>
              <a:buChar char="○"/>
            </a:pPr>
            <a:r>
              <a:rPr lang="en" sz="1600">
                <a:latin typeface="Abel"/>
                <a:ea typeface="Abel"/>
                <a:cs typeface="Abel"/>
                <a:sym typeface="Abel"/>
              </a:rPr>
              <a:t>使用用途</a:t>
            </a:r>
            <a:endParaRPr sz="1600">
              <a:latin typeface="Abel"/>
              <a:ea typeface="Abel"/>
              <a:cs typeface="Abel"/>
              <a:sym typeface="Abel"/>
            </a:endParaRPr>
          </a:p>
        </p:txBody>
      </p:sp>
      <p:sp>
        <p:nvSpPr>
          <p:cNvPr id="699" name="Google Shape;699;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700" name="Google Shape;700;p51"/>
          <p:cNvSpPr txBox="1"/>
          <p:nvPr/>
        </p:nvSpPr>
        <p:spPr>
          <a:xfrm>
            <a:off x="635508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701" name="Google Shape;701;p51"/>
          <p:cNvSpPr txBox="1"/>
          <p:nvPr/>
        </p:nvSpPr>
        <p:spPr>
          <a:xfrm>
            <a:off x="6291050" y="761975"/>
            <a:ext cx="232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Abel"/>
                <a:ea typeface="Abel"/>
                <a:cs typeface="Abel"/>
                <a:sym typeface="Abel"/>
              </a:rPr>
              <a:t>使用言語・技術</a:t>
            </a:r>
            <a:endParaRPr sz="1800" b="1">
              <a:solidFill>
                <a:schemeClr val="dk1"/>
              </a:solidFill>
              <a:latin typeface="Abel"/>
              <a:ea typeface="Abel"/>
              <a:cs typeface="Abel"/>
              <a:sym typeface="A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0"/>
        <p:cNvGrpSpPr/>
        <p:nvPr/>
      </p:nvGrpSpPr>
      <p:grpSpPr>
        <a:xfrm>
          <a:off x="0" y="0"/>
          <a:ext cx="0" cy="0"/>
          <a:chOff x="0" y="0"/>
          <a:chExt cx="0" cy="0"/>
        </a:xfrm>
      </p:grpSpPr>
      <p:grpSp>
        <p:nvGrpSpPr>
          <p:cNvPr id="251" name="Google Shape;251;p26"/>
          <p:cNvGrpSpPr/>
          <p:nvPr/>
        </p:nvGrpSpPr>
        <p:grpSpPr>
          <a:xfrm>
            <a:off x="445038" y="1852863"/>
            <a:ext cx="8253925" cy="2776038"/>
            <a:chOff x="445050" y="1487688"/>
            <a:chExt cx="8253925" cy="2776038"/>
          </a:xfrm>
        </p:grpSpPr>
        <p:sp>
          <p:nvSpPr>
            <p:cNvPr id="252" name="Google Shape;252;p26"/>
            <p:cNvSpPr/>
            <p:nvPr/>
          </p:nvSpPr>
          <p:spPr>
            <a:xfrm>
              <a:off x="445050" y="1493225"/>
              <a:ext cx="8253900" cy="2770500"/>
            </a:xfrm>
            <a:prstGeom prst="roundRect">
              <a:avLst>
                <a:gd name="adj" fmla="val 8573"/>
              </a:avLst>
            </a:prstGeom>
            <a:solidFill>
              <a:srgbClr val="FFFFFF"/>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6"/>
            <p:cNvGrpSpPr/>
            <p:nvPr/>
          </p:nvGrpSpPr>
          <p:grpSpPr>
            <a:xfrm>
              <a:off x="445075" y="1487688"/>
              <a:ext cx="8253900" cy="392400"/>
              <a:chOff x="-8550475" y="393000"/>
              <a:chExt cx="8253900" cy="392400"/>
            </a:xfrm>
          </p:grpSpPr>
          <p:sp>
            <p:nvSpPr>
              <p:cNvPr id="254" name="Google Shape;254;p26"/>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 name="Google Shape;258;p26"/>
          <p:cNvSpPr txBox="1">
            <a:spLocks noGrp="1"/>
          </p:cNvSpPr>
          <p:nvPr>
            <p:ph type="subTitle" idx="4294967295"/>
          </p:nvPr>
        </p:nvSpPr>
        <p:spPr>
          <a:xfrm flipH="1">
            <a:off x="534750" y="3460275"/>
            <a:ext cx="4115400" cy="864900"/>
          </a:xfrm>
          <a:prstGeom prst="rect">
            <a:avLst/>
          </a:prstGeom>
        </p:spPr>
        <p:txBody>
          <a:bodyPr spcFirstLastPara="1" wrap="square" lIns="91425" tIns="182875" rIns="91425" bIns="0" anchor="t" anchorCtr="0">
            <a:noAutofit/>
          </a:bodyPr>
          <a:lstStyle/>
          <a:p>
            <a:pPr marL="457200" lvl="0" indent="-317500" algn="l" rtl="0">
              <a:spcBef>
                <a:spcPts val="0"/>
              </a:spcBef>
              <a:spcAft>
                <a:spcPts val="0"/>
              </a:spcAft>
              <a:buClr>
                <a:schemeClr val="lt1"/>
              </a:buClr>
              <a:buSzPts val="1400"/>
              <a:buChar char="●"/>
            </a:pPr>
            <a:r>
              <a:rPr lang="en" dirty="0">
                <a:solidFill>
                  <a:schemeClr val="lt1"/>
                </a:solidFill>
              </a:rPr>
              <a:t>2023年9月11日〜9月15日</a:t>
            </a:r>
            <a:endParaRPr dirty="0">
              <a:solidFill>
                <a:schemeClr val="lt1"/>
              </a:solidFill>
            </a:endParaRPr>
          </a:p>
          <a:p>
            <a:pPr marL="457200" lvl="0" indent="-317500" algn="l" rtl="0">
              <a:spcBef>
                <a:spcPts val="0"/>
              </a:spcBef>
              <a:spcAft>
                <a:spcPts val="0"/>
              </a:spcAft>
              <a:buClr>
                <a:schemeClr val="lt1"/>
              </a:buClr>
              <a:buSzPts val="1400"/>
              <a:buChar char="●"/>
            </a:pPr>
            <a:r>
              <a:rPr lang="en" dirty="0" err="1">
                <a:solidFill>
                  <a:schemeClr val="lt1"/>
                </a:solidFill>
              </a:rPr>
              <a:t>バックエンド</a:t>
            </a:r>
            <a:r>
              <a:rPr lang="en" dirty="0">
                <a:solidFill>
                  <a:schemeClr val="lt1"/>
                </a:solidFill>
              </a:rPr>
              <a:t>（</a:t>
            </a:r>
            <a:r>
              <a:rPr lang="zh-CN" altLang="en-US" b="0" i="0" dirty="0">
                <a:solidFill>
                  <a:srgbClr val="242A33"/>
                </a:solidFill>
                <a:effectLst/>
                <a:latin typeface="Noto Sans JP"/>
              </a:rPr>
              <a:t>指定</a:t>
            </a:r>
            <a:r>
              <a:rPr lang="ja-JP" altLang="en-US" b="0" i="0">
                <a:solidFill>
                  <a:srgbClr val="242A33"/>
                </a:solidFill>
                <a:effectLst/>
                <a:latin typeface="Noto Sans JP"/>
              </a:rPr>
              <a:t>したスーパーの</a:t>
            </a:r>
            <a:r>
              <a:rPr lang="zh-CN" altLang="en-US" b="0" i="0" dirty="0">
                <a:solidFill>
                  <a:srgbClr val="242A33"/>
                </a:solidFill>
                <a:effectLst/>
                <a:latin typeface="Noto Sans JP"/>
              </a:rPr>
              <a:t>割引商品情報</a:t>
            </a:r>
            <a:r>
              <a:rPr lang="ja-JP" altLang="en-US" b="0" i="0">
                <a:solidFill>
                  <a:srgbClr val="242A33"/>
                </a:solidFill>
                <a:effectLst/>
                <a:latin typeface="Noto Sans JP"/>
              </a:rPr>
              <a:t>を</a:t>
            </a:r>
            <a:r>
              <a:rPr lang="zh-CN" altLang="en-US" b="0" i="0" dirty="0">
                <a:solidFill>
                  <a:srgbClr val="242A33"/>
                </a:solidFill>
                <a:effectLst/>
                <a:latin typeface="Noto Sans JP"/>
              </a:rPr>
              <a:t>検索 </a:t>
            </a:r>
            <a:r>
              <a:rPr lang="ja-JP" altLang="en-US" b="0" i="0">
                <a:solidFill>
                  <a:srgbClr val="242A33"/>
                </a:solidFill>
                <a:effectLst/>
                <a:latin typeface="Noto Sans JP"/>
              </a:rPr>
              <a:t>し、</a:t>
            </a:r>
            <a:r>
              <a:rPr lang="zh-CN" altLang="en-US" b="0" i="0" dirty="0">
                <a:solidFill>
                  <a:srgbClr val="242A33"/>
                </a:solidFill>
                <a:effectLst/>
                <a:latin typeface="Noto Sans JP"/>
              </a:rPr>
              <a:t>商品名</a:t>
            </a:r>
            <a:r>
              <a:rPr lang="ja-JP" altLang="en-US" b="0" i="0">
                <a:solidFill>
                  <a:srgbClr val="242A33"/>
                </a:solidFill>
                <a:effectLst/>
                <a:latin typeface="Noto Sans JP"/>
              </a:rPr>
              <a:t>から</a:t>
            </a:r>
            <a:r>
              <a:rPr lang="zh-CN" altLang="en-US" b="0" i="0" dirty="0">
                <a:solidFill>
                  <a:srgbClr val="242A33"/>
                </a:solidFill>
                <a:effectLst/>
                <a:latin typeface="Noto Sans JP"/>
              </a:rPr>
              <a:t>割引</a:t>
            </a:r>
            <a:r>
              <a:rPr lang="ja-JP" altLang="en-US" b="0" i="0">
                <a:solidFill>
                  <a:srgbClr val="242A33"/>
                </a:solidFill>
                <a:effectLst/>
                <a:latin typeface="Noto Sans JP"/>
              </a:rPr>
              <a:t>が</a:t>
            </a:r>
            <a:r>
              <a:rPr lang="zh-CN" altLang="en-US" b="0" i="0" dirty="0">
                <a:solidFill>
                  <a:srgbClr val="242A33"/>
                </a:solidFill>
                <a:effectLst/>
                <a:latin typeface="Noto Sans JP"/>
              </a:rPr>
              <a:t>適用</a:t>
            </a:r>
            <a:r>
              <a:rPr lang="ja-JP" altLang="en-US" b="0" i="0">
                <a:solidFill>
                  <a:srgbClr val="242A33"/>
                </a:solidFill>
                <a:effectLst/>
                <a:latin typeface="Noto Sans JP"/>
              </a:rPr>
              <a:t>されるスーパーと</a:t>
            </a:r>
            <a:r>
              <a:rPr lang="zh-CN" altLang="en-US" b="0" i="0" dirty="0">
                <a:solidFill>
                  <a:srgbClr val="242A33"/>
                </a:solidFill>
                <a:effectLst/>
                <a:latin typeface="Noto Sans JP"/>
              </a:rPr>
              <a:t>割引詳細</a:t>
            </a:r>
            <a:r>
              <a:rPr lang="ja-JP" altLang="en-US" b="0" i="0">
                <a:solidFill>
                  <a:srgbClr val="242A33"/>
                </a:solidFill>
                <a:effectLst/>
                <a:latin typeface="Noto Sans JP"/>
              </a:rPr>
              <a:t>を</a:t>
            </a:r>
            <a:r>
              <a:rPr lang="zh-CN" altLang="en-US" b="0" i="0" dirty="0">
                <a:solidFill>
                  <a:srgbClr val="242A33"/>
                </a:solidFill>
                <a:effectLst/>
                <a:latin typeface="Noto Sans JP"/>
              </a:rPr>
              <a:t>検索</a:t>
            </a:r>
            <a:r>
              <a:rPr lang="ja-JP" altLang="en-US" b="0" i="0">
                <a:solidFill>
                  <a:srgbClr val="242A33"/>
                </a:solidFill>
                <a:effectLst/>
                <a:latin typeface="Noto Sans JP"/>
              </a:rPr>
              <a:t>する</a:t>
            </a:r>
            <a:r>
              <a:rPr lang="zh-CN" altLang="en-US" dirty="0">
                <a:solidFill>
                  <a:srgbClr val="242A33"/>
                </a:solidFill>
                <a:latin typeface="Noto Sans JP"/>
              </a:rPr>
              <a:t>機能</a:t>
            </a:r>
            <a:r>
              <a:rPr lang="en" dirty="0">
                <a:solidFill>
                  <a:schemeClr val="lt1"/>
                </a:solidFill>
              </a:rPr>
              <a:t>）</a:t>
            </a:r>
            <a:endParaRPr dirty="0">
              <a:solidFill>
                <a:schemeClr val="lt1"/>
              </a:solidFill>
            </a:endParaRPr>
          </a:p>
          <a:p>
            <a:pPr marL="0" lvl="0" indent="0" algn="l" rtl="0">
              <a:spcBef>
                <a:spcPts val="1600"/>
              </a:spcBef>
              <a:spcAft>
                <a:spcPts val="1600"/>
              </a:spcAft>
              <a:buNone/>
            </a:pPr>
            <a:endParaRPr dirty="0">
              <a:solidFill>
                <a:schemeClr val="lt1"/>
              </a:solidFill>
            </a:endParaRPr>
          </a:p>
        </p:txBody>
      </p:sp>
      <p:sp>
        <p:nvSpPr>
          <p:cNvPr id="259" name="Google Shape;259;p26"/>
          <p:cNvSpPr txBox="1">
            <a:spLocks noGrp="1"/>
          </p:cNvSpPr>
          <p:nvPr>
            <p:ph type="ctrTitle" idx="4294967295"/>
          </p:nvPr>
        </p:nvSpPr>
        <p:spPr>
          <a:xfrm flipH="1">
            <a:off x="788200" y="2988850"/>
            <a:ext cx="4168800" cy="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err="1">
                <a:solidFill>
                  <a:schemeClr val="lt1"/>
                </a:solidFill>
              </a:rPr>
              <a:t>楽天グループ</a:t>
            </a:r>
            <a:endParaRPr sz="2000" dirty="0">
              <a:solidFill>
                <a:schemeClr val="lt1"/>
              </a:solidFill>
            </a:endParaRPr>
          </a:p>
        </p:txBody>
      </p:sp>
      <p:grpSp>
        <p:nvGrpSpPr>
          <p:cNvPr id="260" name="Google Shape;260;p26"/>
          <p:cNvGrpSpPr/>
          <p:nvPr/>
        </p:nvGrpSpPr>
        <p:grpSpPr>
          <a:xfrm>
            <a:off x="2994150" y="601500"/>
            <a:ext cx="3155700" cy="2176913"/>
            <a:chOff x="2994100" y="343300"/>
            <a:chExt cx="3155700" cy="2176913"/>
          </a:xfrm>
        </p:grpSpPr>
        <p:sp>
          <p:nvSpPr>
            <p:cNvPr id="261" name="Google Shape;261;p26"/>
            <p:cNvSpPr/>
            <p:nvPr/>
          </p:nvSpPr>
          <p:spPr>
            <a:xfrm>
              <a:off x="2994100" y="346713"/>
              <a:ext cx="3155700" cy="2173500"/>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6"/>
            <p:cNvGrpSpPr/>
            <p:nvPr/>
          </p:nvGrpSpPr>
          <p:grpSpPr>
            <a:xfrm>
              <a:off x="2994100" y="343300"/>
              <a:ext cx="3155700" cy="392400"/>
              <a:chOff x="-8550475" y="393000"/>
              <a:chExt cx="3155700" cy="392400"/>
            </a:xfrm>
          </p:grpSpPr>
          <p:sp>
            <p:nvSpPr>
              <p:cNvPr id="263" name="Google Shape;263;p26"/>
              <p:cNvSpPr/>
              <p:nvPr/>
            </p:nvSpPr>
            <p:spPr>
              <a:xfrm>
                <a:off x="-8550475" y="393000"/>
                <a:ext cx="31557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 name="Google Shape;267;p26"/>
          <p:cNvGrpSpPr/>
          <p:nvPr/>
        </p:nvGrpSpPr>
        <p:grpSpPr>
          <a:xfrm>
            <a:off x="4113150" y="1333250"/>
            <a:ext cx="917700" cy="1174663"/>
            <a:chOff x="4113150" y="1125000"/>
            <a:chExt cx="917700" cy="1174663"/>
          </a:xfrm>
        </p:grpSpPr>
        <p:sp>
          <p:nvSpPr>
            <p:cNvPr id="268" name="Google Shape;268;p26"/>
            <p:cNvSpPr/>
            <p:nvPr/>
          </p:nvSpPr>
          <p:spPr>
            <a:xfrm>
              <a:off x="4113150" y="1381963"/>
              <a:ext cx="917700" cy="91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26"/>
            <p:cNvGrpSpPr/>
            <p:nvPr/>
          </p:nvGrpSpPr>
          <p:grpSpPr>
            <a:xfrm>
              <a:off x="4132691" y="1125000"/>
              <a:ext cx="878627" cy="376239"/>
              <a:chOff x="7100179" y="2134325"/>
              <a:chExt cx="878627" cy="376239"/>
            </a:xfrm>
          </p:grpSpPr>
          <p:sp>
            <p:nvSpPr>
              <p:cNvPr id="270" name="Google Shape;270;p26"/>
              <p:cNvSpPr/>
              <p:nvPr/>
            </p:nvSpPr>
            <p:spPr>
              <a:xfrm>
                <a:off x="7100179" y="239957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7899306" y="243106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7765636" y="2213824"/>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7216008" y="2261284"/>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7" name="Google Shape;277;p26"/>
          <p:cNvSpPr txBox="1">
            <a:spLocks noGrp="1"/>
          </p:cNvSpPr>
          <p:nvPr>
            <p:ph type="title" idx="4294967295"/>
          </p:nvPr>
        </p:nvSpPr>
        <p:spPr>
          <a:xfrm flipH="1">
            <a:off x="4041613" y="1790175"/>
            <a:ext cx="1060800" cy="5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278" name="Google Shape;27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r>
              <a:rPr lang="en"/>
              <a:t>/11</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279" name="Google Shape;279;p26"/>
          <p:cNvSpPr txBox="1"/>
          <p:nvPr/>
        </p:nvSpPr>
        <p:spPr>
          <a:xfrm>
            <a:off x="210312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2.開発経験(1/2)</a:t>
            </a:r>
            <a:endParaRPr>
              <a:solidFill>
                <a:schemeClr val="dk1"/>
              </a:solidFill>
              <a:latin typeface="Abel"/>
              <a:ea typeface="Abel"/>
              <a:cs typeface="Abel"/>
              <a:sym typeface="Abel"/>
            </a:endParaRPr>
          </a:p>
        </p:txBody>
      </p:sp>
      <p:sp>
        <p:nvSpPr>
          <p:cNvPr id="281" name="Google Shape;281;p2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
        <p:nvSpPr>
          <p:cNvPr id="6" name="AutoShape 2">
            <a:extLst>
              <a:ext uri="{FF2B5EF4-FFF2-40B4-BE49-F238E27FC236}">
                <a16:creationId xmlns:a16="http://schemas.microsoft.com/office/drawing/2014/main" id="{B5B32D59-7230-9C55-68C5-0D0D3B6BE70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形 7">
            <a:extLst>
              <a:ext uri="{FF2B5EF4-FFF2-40B4-BE49-F238E27FC236}">
                <a16:creationId xmlns:a16="http://schemas.microsoft.com/office/drawing/2014/main" id="{099B8398-195C-50C5-DFA1-C06B616AE1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12725" y="2835705"/>
            <a:ext cx="1178560" cy="1178560"/>
          </a:xfrm>
          <a:prstGeom prst="rect">
            <a:avLst/>
          </a:prstGeom>
        </p:spPr>
      </p:pic>
      <p:pic>
        <p:nvPicPr>
          <p:cNvPr id="12" name="图形 11">
            <a:extLst>
              <a:ext uri="{FF2B5EF4-FFF2-40B4-BE49-F238E27FC236}">
                <a16:creationId xmlns:a16="http://schemas.microsoft.com/office/drawing/2014/main" id="{5DECE58B-9E76-EFCC-4008-0DC2DBF47F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43085" y="3026644"/>
            <a:ext cx="1451803" cy="645762"/>
          </a:xfrm>
          <a:prstGeom prst="rect">
            <a:avLst/>
          </a:prstGeom>
        </p:spPr>
      </p:pic>
      <p:pic>
        <p:nvPicPr>
          <p:cNvPr id="2052" name="Picture 4" descr="Home - Django REST framework">
            <a:extLst>
              <a:ext uri="{FF2B5EF4-FFF2-40B4-BE49-F238E27FC236}">
                <a16:creationId xmlns:a16="http://schemas.microsoft.com/office/drawing/2014/main" id="{DA4D152F-A596-FA3A-FA37-8E56CC5A9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9425" y="3070806"/>
            <a:ext cx="1462103" cy="645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1"/>
        <p:cNvGrpSpPr/>
        <p:nvPr/>
      </p:nvGrpSpPr>
      <p:grpSpPr>
        <a:xfrm>
          <a:off x="0" y="0"/>
          <a:ext cx="0" cy="0"/>
          <a:chOff x="0" y="0"/>
          <a:chExt cx="0" cy="0"/>
        </a:xfrm>
      </p:grpSpPr>
      <p:sp>
        <p:nvSpPr>
          <p:cNvPr id="292" name="Google Shape;292;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r>
              <a:rPr lang="en"/>
              <a:t>/11</a:t>
            </a:r>
            <a:endParaRPr/>
          </a:p>
        </p:txBody>
      </p:sp>
      <p:sp>
        <p:nvSpPr>
          <p:cNvPr id="293" name="Google Shape;293;p27"/>
          <p:cNvSpPr txBox="1"/>
          <p:nvPr/>
        </p:nvSpPr>
        <p:spPr>
          <a:xfrm>
            <a:off x="448350" y="1130075"/>
            <a:ext cx="8247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Abel"/>
                <a:ea typeface="Abel"/>
                <a:cs typeface="Abel"/>
                <a:sym typeface="Abel"/>
              </a:rPr>
              <a:t>やったこと</a:t>
            </a:r>
            <a:endParaRPr sz="1800" b="1">
              <a:latin typeface="Abel"/>
              <a:ea typeface="Abel"/>
              <a:cs typeface="Abel"/>
              <a:sym typeface="Abel"/>
            </a:endParaRPr>
          </a:p>
          <a:p>
            <a:pPr marL="457200" lvl="0" indent="-342900" algn="l" rtl="0">
              <a:spcBef>
                <a:spcPts val="0"/>
              </a:spcBef>
              <a:spcAft>
                <a:spcPts val="0"/>
              </a:spcAft>
              <a:buSzPts val="1800"/>
              <a:buFont typeface="Abel"/>
              <a:buChar char="●"/>
            </a:pPr>
            <a:r>
              <a:rPr lang="en" sz="1800" b="1">
                <a:latin typeface="Abel"/>
                <a:ea typeface="Abel"/>
                <a:cs typeface="Abel"/>
                <a:sym typeface="Abel"/>
              </a:rPr>
              <a:t>LP作成, 静的テスト導入と自動化, UI/UX改善提案とデザインカタログ導入</a:t>
            </a:r>
            <a:endParaRPr sz="1800" b="1">
              <a:latin typeface="Abel"/>
              <a:ea typeface="Abel"/>
              <a:cs typeface="Abel"/>
              <a:sym typeface="Abel"/>
            </a:endParaRPr>
          </a:p>
        </p:txBody>
      </p:sp>
      <p:sp>
        <p:nvSpPr>
          <p:cNvPr id="294" name="Google Shape;294;p27"/>
          <p:cNvSpPr txBox="1"/>
          <p:nvPr/>
        </p:nvSpPr>
        <p:spPr>
          <a:xfrm>
            <a:off x="6355080" y="0"/>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295" name="Google Shape;295;p27"/>
          <p:cNvSpPr txBox="1"/>
          <p:nvPr/>
        </p:nvSpPr>
        <p:spPr>
          <a:xfrm>
            <a:off x="2104105"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2.開発経験(1/2)</a:t>
            </a:r>
            <a:endParaRPr>
              <a:solidFill>
                <a:schemeClr val="dk1"/>
              </a:solidFill>
              <a:latin typeface="Abel"/>
              <a:ea typeface="Abel"/>
              <a:cs typeface="Abel"/>
              <a:sym typeface="Abel"/>
            </a:endParaRPr>
          </a:p>
        </p:txBody>
      </p:sp>
      <p:pic>
        <p:nvPicPr>
          <p:cNvPr id="296" name="Google Shape;296;p27"/>
          <p:cNvPicPr preferRelativeResize="0"/>
          <p:nvPr/>
        </p:nvPicPr>
        <p:blipFill>
          <a:blip r:embed="rId3">
            <a:alphaModFix/>
          </a:blip>
          <a:stretch>
            <a:fillRect/>
          </a:stretch>
        </p:blipFill>
        <p:spPr>
          <a:xfrm>
            <a:off x="4721600" y="2337850"/>
            <a:ext cx="3768252" cy="2080276"/>
          </a:xfrm>
          <a:prstGeom prst="rect">
            <a:avLst/>
          </a:prstGeom>
          <a:noFill/>
          <a:ln>
            <a:noFill/>
          </a:ln>
        </p:spPr>
      </p:pic>
      <p:pic>
        <p:nvPicPr>
          <p:cNvPr id="297" name="Google Shape;297;p27"/>
          <p:cNvPicPr preferRelativeResize="0"/>
          <p:nvPr/>
        </p:nvPicPr>
        <p:blipFill rotWithShape="1">
          <a:blip r:embed="rId4">
            <a:alphaModFix/>
          </a:blip>
          <a:srcRect b="42945"/>
          <a:stretch/>
        </p:blipFill>
        <p:spPr>
          <a:xfrm>
            <a:off x="549488" y="2337850"/>
            <a:ext cx="3817776" cy="122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1"/>
        <p:cNvGrpSpPr/>
        <p:nvPr/>
      </p:nvGrpSpPr>
      <p:grpSpPr>
        <a:xfrm>
          <a:off x="0" y="0"/>
          <a:ext cx="0" cy="0"/>
          <a:chOff x="0" y="0"/>
          <a:chExt cx="0" cy="0"/>
        </a:xfrm>
      </p:grpSpPr>
      <p:sp>
        <p:nvSpPr>
          <p:cNvPr id="302" name="Google Shape;302;p28"/>
          <p:cNvSpPr txBox="1"/>
          <p:nvPr/>
        </p:nvSpPr>
        <p:spPr>
          <a:xfrm>
            <a:off x="582150" y="3331175"/>
            <a:ext cx="7979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Abel"/>
                <a:ea typeface="Abel"/>
                <a:cs typeface="Abel"/>
                <a:sym typeface="Abel"/>
              </a:rPr>
              <a:t>→知見があるのが自分だけだった（技育展での経験が活きる）</a:t>
            </a:r>
            <a:endParaRPr sz="1600" b="1">
              <a:latin typeface="Abel"/>
              <a:ea typeface="Abel"/>
              <a:cs typeface="Abel"/>
              <a:sym typeface="Abel"/>
            </a:endParaRPr>
          </a:p>
          <a:p>
            <a:pPr marL="0" lvl="0" indent="0" algn="l" rtl="0">
              <a:spcBef>
                <a:spcPts val="0"/>
              </a:spcBef>
              <a:spcAft>
                <a:spcPts val="0"/>
              </a:spcAft>
              <a:buNone/>
            </a:pPr>
            <a:r>
              <a:rPr lang="en" sz="1600" b="1">
                <a:latin typeface="Abel"/>
                <a:ea typeface="Abel"/>
                <a:cs typeface="Abel"/>
                <a:sym typeface="Abel"/>
              </a:rPr>
              <a:t>→保守性を向上させたい, レビューコストを下げたい.</a:t>
            </a:r>
            <a:br>
              <a:rPr lang="en" sz="1600" b="1">
                <a:latin typeface="Abel"/>
                <a:ea typeface="Abel"/>
                <a:cs typeface="Abel"/>
                <a:sym typeface="Abel"/>
              </a:rPr>
            </a:br>
            <a:r>
              <a:rPr lang="en" sz="1600">
                <a:latin typeface="Abel"/>
                <a:ea typeface="Abel"/>
                <a:cs typeface="Abel"/>
                <a:sym typeface="Abel"/>
              </a:rPr>
              <a:t>→</a:t>
            </a:r>
            <a:r>
              <a:rPr lang="en" sz="1600" b="1">
                <a:latin typeface="Abel"/>
                <a:ea typeface="Abel"/>
                <a:cs typeface="Abel"/>
                <a:sym typeface="Abel"/>
              </a:rPr>
              <a:t>開発部長ともにルール策定, 導入, 自動化</a:t>
            </a:r>
            <a:endParaRPr sz="1600" b="1">
              <a:latin typeface="Abel"/>
              <a:ea typeface="Abel"/>
              <a:cs typeface="Abel"/>
              <a:sym typeface="Abel"/>
            </a:endParaRPr>
          </a:p>
        </p:txBody>
      </p:sp>
      <p:sp>
        <p:nvSpPr>
          <p:cNvPr id="303" name="Google Shape;303;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r>
              <a:rPr lang="en"/>
              <a:t>/11</a:t>
            </a:r>
            <a:endParaRPr/>
          </a:p>
        </p:txBody>
      </p:sp>
      <p:sp>
        <p:nvSpPr>
          <p:cNvPr id="304" name="Google Shape;304;p28"/>
          <p:cNvSpPr txBox="1"/>
          <p:nvPr/>
        </p:nvSpPr>
        <p:spPr>
          <a:xfrm>
            <a:off x="448350" y="1130075"/>
            <a:ext cx="8247300" cy="191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latin typeface="Abel"/>
                <a:ea typeface="Abel"/>
                <a:cs typeface="Abel"/>
                <a:sym typeface="Abel"/>
              </a:rPr>
              <a:t>課題</a:t>
            </a:r>
            <a:endParaRPr sz="2000" b="1">
              <a:latin typeface="Abel"/>
              <a:ea typeface="Abel"/>
              <a:cs typeface="Abel"/>
              <a:sym typeface="Abel"/>
            </a:endParaRPr>
          </a:p>
          <a:p>
            <a:pPr marL="457200" lvl="0" indent="-330200" algn="l" rtl="0">
              <a:lnSpc>
                <a:spcPct val="115000"/>
              </a:lnSpc>
              <a:spcBef>
                <a:spcPts val="0"/>
              </a:spcBef>
              <a:spcAft>
                <a:spcPts val="0"/>
              </a:spcAft>
              <a:buSzPts val="1600"/>
              <a:buFont typeface="Abel"/>
              <a:buChar char="●"/>
            </a:pPr>
            <a:r>
              <a:rPr lang="en" sz="1600">
                <a:latin typeface="Abel"/>
                <a:ea typeface="Abel"/>
                <a:cs typeface="Abel"/>
                <a:sym typeface="Abel"/>
              </a:rPr>
              <a:t>フロントエンドが不在</a:t>
            </a:r>
            <a:endParaRPr sz="1600">
              <a:latin typeface="Abel"/>
              <a:ea typeface="Abel"/>
              <a:cs typeface="Abel"/>
              <a:sym typeface="Abel"/>
            </a:endParaRPr>
          </a:p>
          <a:p>
            <a:pPr marL="0" lvl="0" indent="0" algn="l" rtl="0">
              <a:lnSpc>
                <a:spcPct val="115000"/>
              </a:lnSpc>
              <a:spcBef>
                <a:spcPts val="0"/>
              </a:spcBef>
              <a:spcAft>
                <a:spcPts val="0"/>
              </a:spcAft>
              <a:buNone/>
            </a:pPr>
            <a:r>
              <a:rPr lang="en" sz="1600">
                <a:latin typeface="Abel"/>
                <a:ea typeface="Abel"/>
                <a:cs typeface="Abel"/>
                <a:sym typeface="Abel"/>
              </a:rPr>
              <a:t>　　→MPAアーキテクチャのためバックエンド+コーダー</a:t>
            </a:r>
            <a:endParaRPr sz="1600">
              <a:latin typeface="Abel"/>
              <a:ea typeface="Abel"/>
              <a:cs typeface="Abel"/>
              <a:sym typeface="Abel"/>
            </a:endParaRPr>
          </a:p>
          <a:p>
            <a:pPr marL="457200" lvl="0" indent="-330200" algn="l" rtl="0">
              <a:lnSpc>
                <a:spcPct val="115000"/>
              </a:lnSpc>
              <a:spcBef>
                <a:spcPts val="0"/>
              </a:spcBef>
              <a:spcAft>
                <a:spcPts val="0"/>
              </a:spcAft>
              <a:buSzPts val="1600"/>
              <a:buFont typeface="Abel"/>
              <a:buChar char="●"/>
            </a:pPr>
            <a:r>
              <a:rPr lang="en" sz="1600">
                <a:latin typeface="Abel"/>
                <a:ea typeface="Abel"/>
                <a:cs typeface="Abel"/>
                <a:sym typeface="Abel"/>
              </a:rPr>
              <a:t>コードルールがない</a:t>
            </a:r>
            <a:endParaRPr sz="1600">
              <a:latin typeface="Abel"/>
              <a:ea typeface="Abel"/>
              <a:cs typeface="Abel"/>
              <a:sym typeface="Abel"/>
            </a:endParaRPr>
          </a:p>
          <a:p>
            <a:pPr marL="914400" lvl="1" indent="-330200" algn="l" rtl="0">
              <a:lnSpc>
                <a:spcPct val="115000"/>
              </a:lnSpc>
              <a:spcBef>
                <a:spcPts val="0"/>
              </a:spcBef>
              <a:spcAft>
                <a:spcPts val="0"/>
              </a:spcAft>
              <a:buSzPts val="1600"/>
              <a:buFont typeface="Abel"/>
              <a:buChar char="○"/>
            </a:pPr>
            <a:r>
              <a:rPr lang="en" sz="1600">
                <a:latin typeface="Abel"/>
                <a:ea typeface="Abel"/>
                <a:cs typeface="Abel"/>
                <a:sym typeface="Abel"/>
              </a:rPr>
              <a:t>Anyの多様</a:t>
            </a:r>
            <a:endParaRPr sz="1600">
              <a:latin typeface="Abel"/>
              <a:ea typeface="Abel"/>
              <a:cs typeface="Abel"/>
              <a:sym typeface="Abel"/>
            </a:endParaRPr>
          </a:p>
          <a:p>
            <a:pPr marL="914400" lvl="1" indent="-330200" algn="l" rtl="0">
              <a:lnSpc>
                <a:spcPct val="115000"/>
              </a:lnSpc>
              <a:spcBef>
                <a:spcPts val="0"/>
              </a:spcBef>
              <a:spcAft>
                <a:spcPts val="0"/>
              </a:spcAft>
              <a:buSzPts val="1600"/>
              <a:buFont typeface="Abel"/>
              <a:buChar char="○"/>
            </a:pPr>
            <a:r>
              <a:rPr lang="en" sz="1600">
                <a:latin typeface="Abel"/>
                <a:ea typeface="Abel"/>
                <a:cs typeface="Abel"/>
                <a:sym typeface="Abel"/>
              </a:rPr>
              <a:t>コードレビューコストの高さ, レビュワーが1人</a:t>
            </a:r>
            <a:endParaRPr sz="1600">
              <a:latin typeface="Abel"/>
              <a:ea typeface="Abel"/>
              <a:cs typeface="Abel"/>
              <a:sym typeface="Abel"/>
            </a:endParaRPr>
          </a:p>
        </p:txBody>
      </p:sp>
      <p:sp>
        <p:nvSpPr>
          <p:cNvPr id="305" name="Google Shape;305;p28"/>
          <p:cNvSpPr txBox="1"/>
          <p:nvPr/>
        </p:nvSpPr>
        <p:spPr>
          <a:xfrm>
            <a:off x="6355080" y="0"/>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306" name="Google Shape;306;p28"/>
          <p:cNvSpPr txBox="1"/>
          <p:nvPr/>
        </p:nvSpPr>
        <p:spPr>
          <a:xfrm>
            <a:off x="2104105"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2.開発経験(1/2)</a:t>
            </a:r>
            <a:endParaRPr>
              <a:solidFill>
                <a:schemeClr val="dk1"/>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0"/>
        <p:cNvGrpSpPr/>
        <p:nvPr/>
      </p:nvGrpSpPr>
      <p:grpSpPr>
        <a:xfrm>
          <a:off x="0" y="0"/>
          <a:ext cx="0" cy="0"/>
          <a:chOff x="0" y="0"/>
          <a:chExt cx="0" cy="0"/>
        </a:xfrm>
      </p:grpSpPr>
      <p:sp>
        <p:nvSpPr>
          <p:cNvPr id="311" name="Google Shape;311;p29"/>
          <p:cNvSpPr txBox="1"/>
          <p:nvPr/>
        </p:nvSpPr>
        <p:spPr>
          <a:xfrm>
            <a:off x="582150" y="3722700"/>
            <a:ext cx="7979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Abel"/>
                <a:ea typeface="Abel"/>
                <a:cs typeface="Abel"/>
                <a:sym typeface="Abel"/>
              </a:rPr>
              <a:t>→UI/UX視点での改善提案, デザインルールの策定提案, storybookの導入提案</a:t>
            </a:r>
            <a:endParaRPr sz="1600">
              <a:latin typeface="Abel"/>
              <a:ea typeface="Abel"/>
              <a:cs typeface="Abel"/>
              <a:sym typeface="Abel"/>
            </a:endParaRPr>
          </a:p>
          <a:p>
            <a:pPr marL="0" lvl="0" indent="0" algn="l" rtl="0">
              <a:spcBef>
                <a:spcPts val="0"/>
              </a:spcBef>
              <a:spcAft>
                <a:spcPts val="0"/>
              </a:spcAft>
              <a:buNone/>
            </a:pPr>
            <a:r>
              <a:rPr lang="en" sz="1600">
                <a:latin typeface="Abel"/>
                <a:ea typeface="Abel"/>
                <a:cs typeface="Abel"/>
                <a:sym typeface="Abel"/>
              </a:rPr>
              <a:t>マーケター, デザイナーと共同で現在進行中</a:t>
            </a:r>
            <a:endParaRPr sz="1600">
              <a:latin typeface="Abel"/>
              <a:ea typeface="Abel"/>
              <a:cs typeface="Abel"/>
              <a:sym typeface="Abel"/>
            </a:endParaRPr>
          </a:p>
        </p:txBody>
      </p:sp>
      <p:sp>
        <p:nvSpPr>
          <p:cNvPr id="312" name="Google Shape;312;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r>
              <a:rPr lang="en"/>
              <a:t>/11</a:t>
            </a:r>
            <a:endParaRPr/>
          </a:p>
        </p:txBody>
      </p:sp>
      <p:sp>
        <p:nvSpPr>
          <p:cNvPr id="313" name="Google Shape;313;p29"/>
          <p:cNvSpPr txBox="1"/>
          <p:nvPr/>
        </p:nvSpPr>
        <p:spPr>
          <a:xfrm>
            <a:off x="448350" y="1130075"/>
            <a:ext cx="8247300" cy="248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latin typeface="Abel"/>
                <a:ea typeface="Abel"/>
                <a:cs typeface="Abel"/>
                <a:sym typeface="Abel"/>
              </a:rPr>
              <a:t>課題</a:t>
            </a:r>
            <a:endParaRPr sz="2000" b="1">
              <a:latin typeface="Abel"/>
              <a:ea typeface="Abel"/>
              <a:cs typeface="Abel"/>
              <a:sym typeface="Abel"/>
            </a:endParaRPr>
          </a:p>
          <a:p>
            <a:pPr marL="457200" lvl="0" indent="-330200" algn="l" rtl="0">
              <a:lnSpc>
                <a:spcPct val="115000"/>
              </a:lnSpc>
              <a:spcBef>
                <a:spcPts val="0"/>
              </a:spcBef>
              <a:spcAft>
                <a:spcPts val="0"/>
              </a:spcAft>
              <a:buSzPts val="1600"/>
              <a:buFont typeface="Abel"/>
              <a:buChar char="●"/>
            </a:pPr>
            <a:r>
              <a:rPr lang="en" sz="1600">
                <a:latin typeface="Abel"/>
                <a:ea typeface="Abel"/>
                <a:cs typeface="Abel"/>
                <a:sym typeface="Abel"/>
              </a:rPr>
              <a:t>デザインルールが存在していない</a:t>
            </a:r>
            <a:endParaRPr sz="1600">
              <a:latin typeface="Abel"/>
              <a:ea typeface="Abel"/>
              <a:cs typeface="Abel"/>
              <a:sym typeface="Abel"/>
            </a:endParaRPr>
          </a:p>
          <a:p>
            <a:pPr marL="457200" lvl="0" indent="-330200" algn="l" rtl="0">
              <a:lnSpc>
                <a:spcPct val="115000"/>
              </a:lnSpc>
              <a:spcBef>
                <a:spcPts val="0"/>
              </a:spcBef>
              <a:spcAft>
                <a:spcPts val="0"/>
              </a:spcAft>
              <a:buSzPts val="1600"/>
              <a:buFont typeface="Abel"/>
              <a:buChar char="●"/>
            </a:pPr>
            <a:r>
              <a:rPr lang="en" sz="1600">
                <a:latin typeface="Abel"/>
                <a:ea typeface="Abel"/>
                <a:cs typeface="Abel"/>
                <a:sym typeface="Abel"/>
              </a:rPr>
              <a:t>UI/UX視点で開発を行っている人間が不在</a:t>
            </a:r>
            <a:endParaRPr sz="1600">
              <a:latin typeface="Abel"/>
              <a:ea typeface="Abel"/>
              <a:cs typeface="Abel"/>
              <a:sym typeface="Abel"/>
            </a:endParaRPr>
          </a:p>
          <a:p>
            <a:pPr marL="914400" lvl="1" indent="-330200" algn="l" rtl="0">
              <a:lnSpc>
                <a:spcPct val="115000"/>
              </a:lnSpc>
              <a:spcBef>
                <a:spcPts val="0"/>
              </a:spcBef>
              <a:spcAft>
                <a:spcPts val="0"/>
              </a:spcAft>
              <a:buSzPts val="1600"/>
              <a:buFont typeface="Abel"/>
              <a:buChar char="○"/>
            </a:pPr>
            <a:r>
              <a:rPr lang="en" sz="1600">
                <a:latin typeface="Abel"/>
                <a:ea typeface="Abel"/>
                <a:cs typeface="Abel"/>
                <a:sym typeface="Abel"/>
              </a:rPr>
              <a:t>実際に組織課題に...</a:t>
            </a:r>
            <a:endParaRPr sz="1600">
              <a:latin typeface="Abel"/>
              <a:ea typeface="Abel"/>
              <a:cs typeface="Abel"/>
              <a:sym typeface="Abel"/>
            </a:endParaRPr>
          </a:p>
          <a:p>
            <a:pPr marL="457200" lvl="0" indent="-330200" algn="l" rtl="0">
              <a:lnSpc>
                <a:spcPct val="115000"/>
              </a:lnSpc>
              <a:spcBef>
                <a:spcPts val="0"/>
              </a:spcBef>
              <a:spcAft>
                <a:spcPts val="0"/>
              </a:spcAft>
              <a:buSzPts val="1600"/>
              <a:buFont typeface="Abel"/>
              <a:buChar char="●"/>
            </a:pPr>
            <a:r>
              <a:rPr lang="en" sz="1600">
                <a:latin typeface="Abel"/>
                <a:ea typeface="Abel"/>
                <a:cs typeface="Abel"/>
                <a:sym typeface="Abel"/>
              </a:rPr>
              <a:t>開発部の社内下請け感</a:t>
            </a:r>
            <a:endParaRPr sz="1600">
              <a:latin typeface="Abel"/>
              <a:ea typeface="Abel"/>
              <a:cs typeface="Abel"/>
              <a:sym typeface="Abel"/>
            </a:endParaRPr>
          </a:p>
          <a:p>
            <a:pPr marL="914400" lvl="1" indent="-330200" algn="l" rtl="0">
              <a:lnSpc>
                <a:spcPct val="115000"/>
              </a:lnSpc>
              <a:spcBef>
                <a:spcPts val="0"/>
              </a:spcBef>
              <a:spcAft>
                <a:spcPts val="0"/>
              </a:spcAft>
              <a:buSzPts val="1600"/>
              <a:buFont typeface="Abel"/>
              <a:buChar char="○"/>
            </a:pPr>
            <a:r>
              <a:rPr lang="en" sz="1600">
                <a:latin typeface="Abel"/>
                <a:ea typeface="Abel"/>
                <a:cs typeface="Abel"/>
                <a:sym typeface="Abel"/>
              </a:rPr>
              <a:t>CTOからも相談</a:t>
            </a:r>
            <a:endParaRPr sz="1600">
              <a:latin typeface="Abel"/>
              <a:ea typeface="Abel"/>
              <a:cs typeface="Abel"/>
              <a:sym typeface="Abel"/>
            </a:endParaRPr>
          </a:p>
          <a:p>
            <a:pPr marL="914400" lvl="1" indent="-330200" algn="l" rtl="0">
              <a:lnSpc>
                <a:spcPct val="115000"/>
              </a:lnSpc>
              <a:spcBef>
                <a:spcPts val="0"/>
              </a:spcBef>
              <a:spcAft>
                <a:spcPts val="0"/>
              </a:spcAft>
              <a:buSzPts val="1600"/>
              <a:buFont typeface="Abel"/>
              <a:buChar char="○"/>
            </a:pPr>
            <a:r>
              <a:rPr lang="en" sz="1600">
                <a:latin typeface="Abel"/>
                <a:ea typeface="Abel"/>
                <a:cs typeface="Abel"/>
                <a:sym typeface="Abel"/>
              </a:rPr>
              <a:t>開発が仕様策定に参画できていない</a:t>
            </a:r>
            <a:endParaRPr sz="1600">
              <a:latin typeface="Abel"/>
              <a:ea typeface="Abel"/>
              <a:cs typeface="Abel"/>
              <a:sym typeface="Abel"/>
            </a:endParaRPr>
          </a:p>
          <a:p>
            <a:pPr marL="914400" lvl="1" indent="-330200" algn="l" rtl="0">
              <a:lnSpc>
                <a:spcPct val="115000"/>
              </a:lnSpc>
              <a:spcBef>
                <a:spcPts val="0"/>
              </a:spcBef>
              <a:spcAft>
                <a:spcPts val="0"/>
              </a:spcAft>
              <a:buSzPts val="1600"/>
              <a:buFont typeface="Abel"/>
              <a:buChar char="○"/>
            </a:pPr>
            <a:r>
              <a:rPr lang="en" sz="1600">
                <a:latin typeface="Abel"/>
                <a:ea typeface="Abel"/>
                <a:cs typeface="Abel"/>
                <a:sym typeface="Abel"/>
              </a:rPr>
              <a:t>非エンジニアからの意見が強い</a:t>
            </a:r>
            <a:endParaRPr sz="1600">
              <a:latin typeface="Abel"/>
              <a:ea typeface="Abel"/>
              <a:cs typeface="Abel"/>
              <a:sym typeface="Abel"/>
            </a:endParaRPr>
          </a:p>
        </p:txBody>
      </p:sp>
      <p:sp>
        <p:nvSpPr>
          <p:cNvPr id="314" name="Google Shape;314;p29"/>
          <p:cNvSpPr txBox="1"/>
          <p:nvPr/>
        </p:nvSpPr>
        <p:spPr>
          <a:xfrm>
            <a:off x="6355080" y="0"/>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315" name="Google Shape;315;p29"/>
          <p:cNvSpPr txBox="1"/>
          <p:nvPr/>
        </p:nvSpPr>
        <p:spPr>
          <a:xfrm>
            <a:off x="2104105"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2.開発経験(1/2)</a:t>
            </a:r>
            <a:endParaRPr>
              <a:solidFill>
                <a:schemeClr val="dk1"/>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9"/>
        <p:cNvGrpSpPr/>
        <p:nvPr/>
      </p:nvGrpSpPr>
      <p:grpSpPr>
        <a:xfrm>
          <a:off x="0" y="0"/>
          <a:ext cx="0" cy="0"/>
          <a:chOff x="0" y="0"/>
          <a:chExt cx="0" cy="0"/>
        </a:xfrm>
      </p:grpSpPr>
      <p:grpSp>
        <p:nvGrpSpPr>
          <p:cNvPr id="320" name="Google Shape;320;p30"/>
          <p:cNvGrpSpPr/>
          <p:nvPr/>
        </p:nvGrpSpPr>
        <p:grpSpPr>
          <a:xfrm>
            <a:off x="445038" y="1852863"/>
            <a:ext cx="8253925" cy="2776038"/>
            <a:chOff x="445050" y="1487688"/>
            <a:chExt cx="8253925" cy="2776038"/>
          </a:xfrm>
        </p:grpSpPr>
        <p:sp>
          <p:nvSpPr>
            <p:cNvPr id="321" name="Google Shape;321;p30"/>
            <p:cNvSpPr/>
            <p:nvPr/>
          </p:nvSpPr>
          <p:spPr>
            <a:xfrm>
              <a:off x="445050" y="1493225"/>
              <a:ext cx="8253900" cy="2770500"/>
            </a:xfrm>
            <a:prstGeom prst="roundRect">
              <a:avLst>
                <a:gd name="adj" fmla="val 8573"/>
              </a:avLst>
            </a:prstGeom>
            <a:solidFill>
              <a:srgbClr val="FFFFFF"/>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0"/>
            <p:cNvGrpSpPr/>
            <p:nvPr/>
          </p:nvGrpSpPr>
          <p:grpSpPr>
            <a:xfrm>
              <a:off x="445075" y="1487688"/>
              <a:ext cx="8253900" cy="392400"/>
              <a:chOff x="-8550475" y="393000"/>
              <a:chExt cx="8253900" cy="392400"/>
            </a:xfrm>
          </p:grpSpPr>
          <p:sp>
            <p:nvSpPr>
              <p:cNvPr id="323" name="Google Shape;323;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7" name="Google Shape;327;p30"/>
          <p:cNvSpPr txBox="1">
            <a:spLocks noGrp="1"/>
          </p:cNvSpPr>
          <p:nvPr>
            <p:ph type="subTitle" idx="4294967295"/>
          </p:nvPr>
        </p:nvSpPr>
        <p:spPr>
          <a:xfrm flipH="1">
            <a:off x="515000" y="3345200"/>
            <a:ext cx="3815400" cy="1174800"/>
          </a:xfrm>
          <a:prstGeom prst="rect">
            <a:avLst/>
          </a:prstGeom>
        </p:spPr>
        <p:txBody>
          <a:bodyPr spcFirstLastPara="1" wrap="square" lIns="91425" tIns="182875" rIns="91425" bIns="0" anchor="t" anchorCtr="0">
            <a:noAutofit/>
          </a:bodyPr>
          <a:lstStyle/>
          <a:p>
            <a:pPr marL="457200" lvl="0" indent="-292100" algn="l" rtl="0">
              <a:spcBef>
                <a:spcPts val="0"/>
              </a:spcBef>
              <a:spcAft>
                <a:spcPts val="0"/>
              </a:spcAft>
              <a:buClr>
                <a:schemeClr val="lt1"/>
              </a:buClr>
              <a:buSzPts val="1000"/>
              <a:buChar char="●"/>
            </a:pPr>
            <a:r>
              <a:rPr lang="en">
                <a:solidFill>
                  <a:schemeClr val="lt1"/>
                </a:solidFill>
              </a:rPr>
              <a:t>技育展【開発経験1年未満】</a:t>
            </a:r>
            <a:endParaRPr>
              <a:solidFill>
                <a:schemeClr val="lt1"/>
              </a:solidFill>
            </a:endParaRPr>
          </a:p>
          <a:p>
            <a:pPr marL="457200" lvl="0" indent="-292100" algn="l" rtl="0">
              <a:spcBef>
                <a:spcPts val="0"/>
              </a:spcBef>
              <a:spcAft>
                <a:spcPts val="0"/>
              </a:spcAft>
              <a:buClr>
                <a:schemeClr val="lt1"/>
              </a:buClr>
              <a:buSzPts val="1000"/>
              <a:buChar char="●"/>
            </a:pPr>
            <a:r>
              <a:rPr lang="en">
                <a:solidFill>
                  <a:schemeClr val="lt1"/>
                </a:solidFill>
              </a:rPr>
              <a:t>バビ語変換掲示板アプリ </a:t>
            </a:r>
            <a:endParaRPr>
              <a:solidFill>
                <a:schemeClr val="lt1"/>
              </a:solidFill>
            </a:endParaRPr>
          </a:p>
          <a:p>
            <a:pPr marL="457200" lvl="0" indent="-292100" algn="l" rtl="0">
              <a:spcBef>
                <a:spcPts val="0"/>
              </a:spcBef>
              <a:spcAft>
                <a:spcPts val="0"/>
              </a:spcAft>
              <a:buClr>
                <a:schemeClr val="lt1"/>
              </a:buClr>
              <a:buSzPts val="1000"/>
              <a:buChar char="●"/>
            </a:pPr>
            <a:r>
              <a:rPr lang="en">
                <a:solidFill>
                  <a:schemeClr val="lt1"/>
                </a:solidFill>
              </a:rPr>
              <a:t>期間：2週間程度</a:t>
            </a:r>
            <a:endParaRPr>
              <a:solidFill>
                <a:schemeClr val="lt1"/>
              </a:solidFill>
            </a:endParaRPr>
          </a:p>
        </p:txBody>
      </p:sp>
      <p:sp>
        <p:nvSpPr>
          <p:cNvPr id="328" name="Google Shape;328;p30"/>
          <p:cNvSpPr txBox="1">
            <a:spLocks noGrp="1"/>
          </p:cNvSpPr>
          <p:nvPr>
            <p:ph type="ctrTitle" idx="4294967295"/>
          </p:nvPr>
        </p:nvSpPr>
        <p:spPr>
          <a:xfrm flipH="1">
            <a:off x="608350" y="2903950"/>
            <a:ext cx="4168800" cy="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u="sng">
                <a:solidFill>
                  <a:schemeClr val="lt1"/>
                </a:solidFill>
                <a:hlinkClick r:id="rId3">
                  <a:extLst>
                    <a:ext uri="{A12FA001-AC4F-418D-AE19-62706E023703}">
                      <ahyp:hlinkClr xmlns:ahyp="http://schemas.microsoft.com/office/drawing/2018/hyperlinkcolor" val="tx"/>
                    </a:ext>
                  </a:extLst>
                </a:hlinkClick>
              </a:rPr>
              <a:t>チャバットボ</a:t>
            </a:r>
            <a:endParaRPr sz="2000">
              <a:solidFill>
                <a:schemeClr val="lt1"/>
              </a:solidFill>
            </a:endParaRPr>
          </a:p>
          <a:p>
            <a:pPr marL="0" lvl="0" indent="0" algn="l" rtl="0">
              <a:spcBef>
                <a:spcPts val="0"/>
              </a:spcBef>
              <a:spcAft>
                <a:spcPts val="0"/>
              </a:spcAft>
              <a:buNone/>
            </a:pPr>
            <a:endParaRPr sz="2000">
              <a:solidFill>
                <a:schemeClr val="lt1"/>
              </a:solidFill>
            </a:endParaRPr>
          </a:p>
          <a:p>
            <a:pPr marL="0" lvl="0" indent="0" algn="l" rtl="0">
              <a:spcBef>
                <a:spcPts val="0"/>
              </a:spcBef>
              <a:spcAft>
                <a:spcPts val="0"/>
              </a:spcAft>
              <a:buNone/>
            </a:pPr>
            <a:endParaRPr sz="2000">
              <a:solidFill>
                <a:schemeClr val="lt1"/>
              </a:solidFill>
            </a:endParaRPr>
          </a:p>
        </p:txBody>
      </p:sp>
      <p:grpSp>
        <p:nvGrpSpPr>
          <p:cNvPr id="329" name="Google Shape;329;p30"/>
          <p:cNvGrpSpPr/>
          <p:nvPr/>
        </p:nvGrpSpPr>
        <p:grpSpPr>
          <a:xfrm>
            <a:off x="2994150" y="601500"/>
            <a:ext cx="3155700" cy="2176913"/>
            <a:chOff x="2994100" y="343300"/>
            <a:chExt cx="3155700" cy="2176913"/>
          </a:xfrm>
        </p:grpSpPr>
        <p:sp>
          <p:nvSpPr>
            <p:cNvPr id="330" name="Google Shape;330;p30"/>
            <p:cNvSpPr/>
            <p:nvPr/>
          </p:nvSpPr>
          <p:spPr>
            <a:xfrm>
              <a:off x="2994100" y="346713"/>
              <a:ext cx="3155700" cy="2173500"/>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30"/>
            <p:cNvGrpSpPr/>
            <p:nvPr/>
          </p:nvGrpSpPr>
          <p:grpSpPr>
            <a:xfrm>
              <a:off x="2994100" y="343300"/>
              <a:ext cx="3155700" cy="392400"/>
              <a:chOff x="-8550475" y="393000"/>
              <a:chExt cx="3155700" cy="392400"/>
            </a:xfrm>
          </p:grpSpPr>
          <p:sp>
            <p:nvSpPr>
              <p:cNvPr id="332" name="Google Shape;332;p30"/>
              <p:cNvSpPr/>
              <p:nvPr/>
            </p:nvSpPr>
            <p:spPr>
              <a:xfrm>
                <a:off x="-8550475" y="393000"/>
                <a:ext cx="31557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6" name="Google Shape;336;p30"/>
          <p:cNvGrpSpPr/>
          <p:nvPr/>
        </p:nvGrpSpPr>
        <p:grpSpPr>
          <a:xfrm>
            <a:off x="4113150" y="1333250"/>
            <a:ext cx="917700" cy="1174663"/>
            <a:chOff x="4113150" y="1125000"/>
            <a:chExt cx="917700" cy="1174663"/>
          </a:xfrm>
        </p:grpSpPr>
        <p:sp>
          <p:nvSpPr>
            <p:cNvPr id="337" name="Google Shape;337;p30"/>
            <p:cNvSpPr/>
            <p:nvPr/>
          </p:nvSpPr>
          <p:spPr>
            <a:xfrm>
              <a:off x="4113150" y="1381963"/>
              <a:ext cx="917700" cy="91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0"/>
            <p:cNvGrpSpPr/>
            <p:nvPr/>
          </p:nvGrpSpPr>
          <p:grpSpPr>
            <a:xfrm>
              <a:off x="4132691" y="1125000"/>
              <a:ext cx="878627" cy="376239"/>
              <a:chOff x="7100179" y="2134325"/>
              <a:chExt cx="878627" cy="376239"/>
            </a:xfrm>
          </p:grpSpPr>
          <p:sp>
            <p:nvSpPr>
              <p:cNvPr id="339" name="Google Shape;339;p30"/>
              <p:cNvSpPr/>
              <p:nvPr/>
            </p:nvSpPr>
            <p:spPr>
              <a:xfrm>
                <a:off x="7100179" y="239957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7899306" y="243106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7765636" y="2213824"/>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7216008" y="2261284"/>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6" name="Google Shape;346;p30"/>
          <p:cNvSpPr txBox="1">
            <a:spLocks noGrp="1"/>
          </p:cNvSpPr>
          <p:nvPr>
            <p:ph type="title" idx="4294967295"/>
          </p:nvPr>
        </p:nvSpPr>
        <p:spPr>
          <a:xfrm flipH="1">
            <a:off x="4041613" y="1790175"/>
            <a:ext cx="1060800" cy="51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pic>
        <p:nvPicPr>
          <p:cNvPr id="347" name="Google Shape;347;p30"/>
          <p:cNvPicPr preferRelativeResize="0"/>
          <p:nvPr/>
        </p:nvPicPr>
        <p:blipFill>
          <a:blip r:embed="rId4">
            <a:alphaModFix/>
          </a:blip>
          <a:stretch>
            <a:fillRect/>
          </a:stretch>
        </p:blipFill>
        <p:spPr>
          <a:xfrm>
            <a:off x="7790684" y="3823385"/>
            <a:ext cx="651774" cy="686819"/>
          </a:xfrm>
          <a:prstGeom prst="rect">
            <a:avLst/>
          </a:prstGeom>
          <a:noFill/>
          <a:ln>
            <a:noFill/>
          </a:ln>
        </p:spPr>
      </p:pic>
      <p:sp>
        <p:nvSpPr>
          <p:cNvPr id="348" name="Google Shape;348;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r>
              <a:rPr lang="en"/>
              <a:t>/11</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349" name="Google Shape;349;p30"/>
          <p:cNvSpPr txBox="1"/>
          <p:nvPr/>
        </p:nvSpPr>
        <p:spPr>
          <a:xfrm>
            <a:off x="210312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2.開発経験(2/2)</a:t>
            </a:r>
            <a:endParaRPr>
              <a:solidFill>
                <a:schemeClr val="dk1"/>
              </a:solidFill>
              <a:latin typeface="Abel"/>
              <a:ea typeface="Abel"/>
              <a:cs typeface="Abel"/>
              <a:sym typeface="Abel"/>
            </a:endParaRPr>
          </a:p>
          <a:p>
            <a:pPr marL="0" lvl="0" indent="0" algn="ctr" rtl="0">
              <a:spcBef>
                <a:spcPts val="0"/>
              </a:spcBef>
              <a:spcAft>
                <a:spcPts val="0"/>
              </a:spcAft>
              <a:buNone/>
            </a:pPr>
            <a:endParaRPr>
              <a:solidFill>
                <a:schemeClr val="dk1"/>
              </a:solidFill>
              <a:latin typeface="Abel"/>
              <a:ea typeface="Abel"/>
              <a:cs typeface="Abel"/>
              <a:sym typeface="Abel"/>
            </a:endParaRPr>
          </a:p>
        </p:txBody>
      </p:sp>
      <p:pic>
        <p:nvPicPr>
          <p:cNvPr id="350" name="Google Shape;350;p30"/>
          <p:cNvPicPr preferRelativeResize="0"/>
          <p:nvPr/>
        </p:nvPicPr>
        <p:blipFill>
          <a:blip r:embed="rId5">
            <a:alphaModFix/>
          </a:blip>
          <a:stretch>
            <a:fillRect/>
          </a:stretch>
        </p:blipFill>
        <p:spPr>
          <a:xfrm>
            <a:off x="5656849" y="3985551"/>
            <a:ext cx="1769758" cy="524661"/>
          </a:xfrm>
          <a:prstGeom prst="rect">
            <a:avLst/>
          </a:prstGeom>
          <a:noFill/>
          <a:ln>
            <a:noFill/>
          </a:ln>
        </p:spPr>
      </p:pic>
      <p:pic>
        <p:nvPicPr>
          <p:cNvPr id="351" name="Google Shape;351;p30"/>
          <p:cNvPicPr preferRelativeResize="0"/>
          <p:nvPr/>
        </p:nvPicPr>
        <p:blipFill>
          <a:blip r:embed="rId6">
            <a:alphaModFix/>
          </a:blip>
          <a:stretch>
            <a:fillRect/>
          </a:stretch>
        </p:blipFill>
        <p:spPr>
          <a:xfrm>
            <a:off x="5778069" y="3031499"/>
            <a:ext cx="1155774" cy="524662"/>
          </a:xfrm>
          <a:prstGeom prst="rect">
            <a:avLst/>
          </a:prstGeom>
          <a:noFill/>
          <a:ln>
            <a:noFill/>
          </a:ln>
        </p:spPr>
      </p:pic>
      <p:pic>
        <p:nvPicPr>
          <p:cNvPr id="352" name="Google Shape;352;p30"/>
          <p:cNvPicPr preferRelativeResize="0"/>
          <p:nvPr/>
        </p:nvPicPr>
        <p:blipFill>
          <a:blip r:embed="rId7">
            <a:alphaModFix/>
          </a:blip>
          <a:stretch>
            <a:fillRect/>
          </a:stretch>
        </p:blipFill>
        <p:spPr>
          <a:xfrm>
            <a:off x="7155760" y="2834325"/>
            <a:ext cx="1543213" cy="813117"/>
          </a:xfrm>
          <a:prstGeom prst="rect">
            <a:avLst/>
          </a:prstGeom>
          <a:noFill/>
          <a:ln>
            <a:noFill/>
          </a:ln>
        </p:spPr>
      </p:pic>
      <p:pic>
        <p:nvPicPr>
          <p:cNvPr id="353" name="Google Shape;353;p30"/>
          <p:cNvPicPr preferRelativeResize="0"/>
          <p:nvPr/>
        </p:nvPicPr>
        <p:blipFill>
          <a:blip r:embed="rId8">
            <a:alphaModFix/>
          </a:blip>
          <a:stretch>
            <a:fillRect/>
          </a:stretch>
        </p:blipFill>
        <p:spPr>
          <a:xfrm>
            <a:off x="4330405" y="3904475"/>
            <a:ext cx="1163496" cy="686825"/>
          </a:xfrm>
          <a:prstGeom prst="rect">
            <a:avLst/>
          </a:prstGeom>
          <a:noFill/>
          <a:ln>
            <a:noFill/>
          </a:ln>
        </p:spPr>
      </p:pic>
      <p:pic>
        <p:nvPicPr>
          <p:cNvPr id="354" name="Google Shape;354;p30"/>
          <p:cNvPicPr preferRelativeResize="0"/>
          <p:nvPr/>
        </p:nvPicPr>
        <p:blipFill>
          <a:blip r:embed="rId9">
            <a:alphaModFix/>
          </a:blip>
          <a:stretch>
            <a:fillRect/>
          </a:stretch>
        </p:blipFill>
        <p:spPr>
          <a:xfrm>
            <a:off x="4178041" y="3038636"/>
            <a:ext cx="1147365" cy="510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8"/>
        <p:cNvGrpSpPr/>
        <p:nvPr/>
      </p:nvGrpSpPr>
      <p:grpSpPr>
        <a:xfrm>
          <a:off x="0" y="0"/>
          <a:ext cx="0" cy="0"/>
          <a:chOff x="0" y="0"/>
          <a:chExt cx="0" cy="0"/>
        </a:xfrm>
      </p:grpSpPr>
      <p:sp>
        <p:nvSpPr>
          <p:cNvPr id="359" name="Google Shape;359;p31"/>
          <p:cNvSpPr txBox="1"/>
          <p:nvPr/>
        </p:nvSpPr>
        <p:spPr>
          <a:xfrm>
            <a:off x="4572000" y="1202150"/>
            <a:ext cx="4123500" cy="362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latin typeface="Abel"/>
                <a:ea typeface="Abel"/>
                <a:cs typeface="Abel"/>
                <a:sym typeface="Abel"/>
              </a:rPr>
              <a:t>背景</a:t>
            </a:r>
            <a:endParaRPr b="1">
              <a:latin typeface="Abel"/>
              <a:ea typeface="Abel"/>
              <a:cs typeface="Abel"/>
              <a:sym typeface="Abel"/>
            </a:endParaRPr>
          </a:p>
          <a:p>
            <a:pPr marL="457200" lvl="0" indent="-317500" algn="l" rtl="0">
              <a:lnSpc>
                <a:spcPct val="115000"/>
              </a:lnSpc>
              <a:spcBef>
                <a:spcPts val="0"/>
              </a:spcBef>
              <a:spcAft>
                <a:spcPts val="0"/>
              </a:spcAft>
              <a:buSzPts val="1400"/>
              <a:buFont typeface="Abel"/>
              <a:buChar char="●"/>
            </a:pPr>
            <a:r>
              <a:rPr lang="en">
                <a:latin typeface="Abel"/>
                <a:ea typeface="Abel"/>
                <a:cs typeface="Abel"/>
                <a:sym typeface="Abel"/>
              </a:rPr>
              <a:t>twitterで誹謗中傷など気軽に投稿ができない</a:t>
            </a:r>
            <a:endParaRPr>
              <a:latin typeface="Abel"/>
              <a:ea typeface="Abel"/>
              <a:cs typeface="Abel"/>
              <a:sym typeface="Abel"/>
            </a:endParaRPr>
          </a:p>
          <a:p>
            <a:pPr marL="457200" lvl="0" indent="-317500" algn="l" rtl="0">
              <a:lnSpc>
                <a:spcPct val="115000"/>
              </a:lnSpc>
              <a:spcBef>
                <a:spcPts val="0"/>
              </a:spcBef>
              <a:spcAft>
                <a:spcPts val="0"/>
              </a:spcAft>
              <a:buSzPts val="1400"/>
              <a:buFont typeface="Abel"/>
              <a:buChar char="●"/>
            </a:pPr>
            <a:r>
              <a:rPr lang="en">
                <a:latin typeface="Abel"/>
                <a:ea typeface="Abel"/>
                <a:cs typeface="Abel"/>
                <a:sym typeface="Abel"/>
              </a:rPr>
              <a:t>もっと気軽に「楽しい」コミュニケーションができたら良いのではないか。</a:t>
            </a:r>
            <a:endParaRPr>
              <a:latin typeface="Abel"/>
              <a:ea typeface="Abel"/>
              <a:cs typeface="Abel"/>
              <a:sym typeface="Abel"/>
            </a:endParaRPr>
          </a:p>
          <a:p>
            <a:pPr marL="0" lvl="0" indent="0" algn="l" rtl="0">
              <a:lnSpc>
                <a:spcPct val="115000"/>
              </a:lnSpc>
              <a:spcBef>
                <a:spcPts val="0"/>
              </a:spcBef>
              <a:spcAft>
                <a:spcPts val="0"/>
              </a:spcAft>
              <a:buNone/>
            </a:pPr>
            <a:r>
              <a:rPr lang="en">
                <a:latin typeface="Abel"/>
                <a:ea typeface="Abel"/>
                <a:cs typeface="Abel"/>
                <a:sym typeface="Abel"/>
              </a:rPr>
              <a:t>	→</a:t>
            </a:r>
            <a:r>
              <a:rPr lang="en" b="1">
                <a:latin typeface="Abel"/>
                <a:ea typeface="Abel"/>
                <a:cs typeface="Abel"/>
                <a:sym typeface="Abel"/>
              </a:rPr>
              <a:t>バビ語</a:t>
            </a:r>
            <a:endParaRPr b="1">
              <a:latin typeface="Abel"/>
              <a:ea typeface="Abel"/>
              <a:cs typeface="Abel"/>
              <a:sym typeface="Abel"/>
            </a:endParaRPr>
          </a:p>
          <a:p>
            <a:pPr marL="0" lvl="0" indent="0" algn="l" rtl="0">
              <a:lnSpc>
                <a:spcPct val="115000"/>
              </a:lnSpc>
              <a:spcBef>
                <a:spcPts val="0"/>
              </a:spcBef>
              <a:spcAft>
                <a:spcPts val="0"/>
              </a:spcAft>
              <a:buNone/>
            </a:pPr>
            <a:r>
              <a:rPr lang="en" b="1">
                <a:latin typeface="Abel"/>
                <a:ea typeface="Abel"/>
                <a:cs typeface="Abel"/>
                <a:sym typeface="Abel"/>
              </a:rPr>
              <a:t>学んだこと</a:t>
            </a:r>
            <a:endParaRPr b="1">
              <a:latin typeface="Abel"/>
              <a:ea typeface="Abel"/>
              <a:cs typeface="Abel"/>
              <a:sym typeface="Abel"/>
            </a:endParaRPr>
          </a:p>
          <a:p>
            <a:pPr marL="457200" lvl="0" indent="-317500" algn="l" rtl="0">
              <a:lnSpc>
                <a:spcPct val="115000"/>
              </a:lnSpc>
              <a:spcBef>
                <a:spcPts val="0"/>
              </a:spcBef>
              <a:spcAft>
                <a:spcPts val="0"/>
              </a:spcAft>
              <a:buSzPts val="1400"/>
              <a:buFont typeface="Abel"/>
              <a:buChar char="●"/>
            </a:pPr>
            <a:r>
              <a:rPr lang="en">
                <a:latin typeface="Abel"/>
                <a:ea typeface="Abel"/>
                <a:cs typeface="Abel"/>
                <a:sym typeface="Abel"/>
              </a:rPr>
              <a:t>チーム開発の難しさ（自分以外Reactに触れるのは初めて）</a:t>
            </a:r>
            <a:endParaRPr>
              <a:latin typeface="Abel"/>
              <a:ea typeface="Abel"/>
              <a:cs typeface="Abel"/>
              <a:sym typeface="Abel"/>
            </a:endParaRPr>
          </a:p>
          <a:p>
            <a:pPr marL="457200" lvl="0" indent="0" algn="l" rtl="0">
              <a:lnSpc>
                <a:spcPct val="115000"/>
              </a:lnSpc>
              <a:spcBef>
                <a:spcPts val="0"/>
              </a:spcBef>
              <a:spcAft>
                <a:spcPts val="0"/>
              </a:spcAft>
              <a:buNone/>
            </a:pPr>
            <a:r>
              <a:rPr lang="en">
                <a:latin typeface="Abel"/>
                <a:ea typeface="Abel"/>
                <a:cs typeface="Abel"/>
                <a:sym typeface="Abel"/>
              </a:rPr>
              <a:t>→ドキュメントの作成</a:t>
            </a:r>
            <a:endParaRPr>
              <a:latin typeface="Abel"/>
              <a:ea typeface="Abel"/>
              <a:cs typeface="Abel"/>
              <a:sym typeface="Abel"/>
            </a:endParaRPr>
          </a:p>
          <a:p>
            <a:pPr marL="457200" lvl="0" indent="-317500" algn="l" rtl="0">
              <a:lnSpc>
                <a:spcPct val="115000"/>
              </a:lnSpc>
              <a:spcBef>
                <a:spcPts val="0"/>
              </a:spcBef>
              <a:spcAft>
                <a:spcPts val="0"/>
              </a:spcAft>
              <a:buSzPts val="1400"/>
              <a:buFont typeface="Abel"/>
              <a:buChar char="●"/>
            </a:pPr>
            <a:r>
              <a:rPr lang="en">
                <a:latin typeface="Abel"/>
                <a:ea typeface="Abel"/>
                <a:cs typeface="Abel"/>
                <a:sym typeface="Abel"/>
              </a:rPr>
              <a:t>人によって書くコードが異なる</a:t>
            </a:r>
            <a:endParaRPr>
              <a:latin typeface="Abel"/>
              <a:ea typeface="Abel"/>
              <a:cs typeface="Abel"/>
              <a:sym typeface="Abel"/>
            </a:endParaRPr>
          </a:p>
          <a:p>
            <a:pPr marL="0" lvl="0" indent="457200" algn="l" rtl="0">
              <a:lnSpc>
                <a:spcPct val="115000"/>
              </a:lnSpc>
              <a:spcBef>
                <a:spcPts val="0"/>
              </a:spcBef>
              <a:spcAft>
                <a:spcPts val="0"/>
              </a:spcAft>
              <a:buNone/>
            </a:pPr>
            <a:r>
              <a:rPr lang="en">
                <a:latin typeface="Abel"/>
                <a:ea typeface="Abel"/>
                <a:cs typeface="Abel"/>
                <a:sym typeface="Abel"/>
              </a:rPr>
              <a:t>→リーダブルコードを薦める</a:t>
            </a:r>
            <a:endParaRPr>
              <a:latin typeface="Abel"/>
              <a:ea typeface="Abel"/>
              <a:cs typeface="Abel"/>
              <a:sym typeface="Abel"/>
            </a:endParaRPr>
          </a:p>
          <a:p>
            <a:pPr marL="0" lvl="0" indent="457200" algn="l" rtl="0">
              <a:lnSpc>
                <a:spcPct val="115000"/>
              </a:lnSpc>
              <a:spcBef>
                <a:spcPts val="0"/>
              </a:spcBef>
              <a:spcAft>
                <a:spcPts val="0"/>
              </a:spcAft>
              <a:buNone/>
            </a:pPr>
            <a:r>
              <a:rPr lang="en">
                <a:latin typeface="Abel"/>
                <a:ea typeface="Abel"/>
                <a:cs typeface="Abel"/>
                <a:sym typeface="Abel"/>
              </a:rPr>
              <a:t>→huskyによるprettier, eslintの自動実行</a:t>
            </a:r>
            <a:endParaRPr>
              <a:latin typeface="Abel"/>
              <a:ea typeface="Abel"/>
              <a:cs typeface="Abel"/>
              <a:sym typeface="Abel"/>
            </a:endParaRPr>
          </a:p>
          <a:p>
            <a:pPr marL="0" lvl="0" indent="0" algn="l" rtl="0">
              <a:lnSpc>
                <a:spcPct val="115000"/>
              </a:lnSpc>
              <a:spcBef>
                <a:spcPts val="0"/>
              </a:spcBef>
              <a:spcAft>
                <a:spcPts val="0"/>
              </a:spcAft>
              <a:buNone/>
            </a:pPr>
            <a:endParaRPr>
              <a:latin typeface="Abel"/>
              <a:ea typeface="Abel"/>
              <a:cs typeface="Abel"/>
              <a:sym typeface="Abel"/>
            </a:endParaRPr>
          </a:p>
        </p:txBody>
      </p:sp>
      <p:sp>
        <p:nvSpPr>
          <p:cNvPr id="360" name="Google Shape;360;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r>
              <a:rPr lang="en"/>
              <a:t>/11</a:t>
            </a:r>
            <a:endParaRPr/>
          </a:p>
        </p:txBody>
      </p:sp>
      <p:sp>
        <p:nvSpPr>
          <p:cNvPr id="361" name="Google Shape;361;p31"/>
          <p:cNvSpPr txBox="1"/>
          <p:nvPr/>
        </p:nvSpPr>
        <p:spPr>
          <a:xfrm>
            <a:off x="6355080" y="0"/>
            <a:ext cx="1417200" cy="393300"/>
          </a:xfrm>
          <a:prstGeom prst="rect">
            <a:avLst/>
          </a:prstGeom>
          <a:solidFill>
            <a:schemeClr val="l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5. 付録</a:t>
            </a:r>
            <a:endParaRPr>
              <a:solidFill>
                <a:schemeClr val="dk1"/>
              </a:solidFill>
              <a:latin typeface="Abel"/>
              <a:ea typeface="Abel"/>
              <a:cs typeface="Abel"/>
              <a:sym typeface="Abel"/>
            </a:endParaRPr>
          </a:p>
        </p:txBody>
      </p:sp>
      <p:sp>
        <p:nvSpPr>
          <p:cNvPr id="362" name="Google Shape;362;p31"/>
          <p:cNvSpPr txBox="1"/>
          <p:nvPr/>
        </p:nvSpPr>
        <p:spPr>
          <a:xfrm>
            <a:off x="2104105"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2.開発経験(2/2)</a:t>
            </a:r>
            <a:endParaRPr>
              <a:solidFill>
                <a:schemeClr val="dk1"/>
              </a:solidFill>
              <a:latin typeface="Abel"/>
              <a:ea typeface="Abel"/>
              <a:cs typeface="Abel"/>
              <a:sym typeface="Abel"/>
            </a:endParaRPr>
          </a:p>
        </p:txBody>
      </p:sp>
      <p:pic>
        <p:nvPicPr>
          <p:cNvPr id="363" name="Google Shape;363;p31"/>
          <p:cNvPicPr preferRelativeResize="0"/>
          <p:nvPr/>
        </p:nvPicPr>
        <p:blipFill>
          <a:blip r:embed="rId3">
            <a:alphaModFix/>
          </a:blip>
          <a:stretch>
            <a:fillRect/>
          </a:stretch>
        </p:blipFill>
        <p:spPr>
          <a:xfrm>
            <a:off x="575775" y="1554575"/>
            <a:ext cx="3857603" cy="2454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lt2"/>
        </a:solidFill>
        <a:effectLst/>
      </p:bgPr>
    </p:bg>
    <p:spTree>
      <p:nvGrpSpPr>
        <p:cNvPr id="1" name="Shape 367"/>
        <p:cNvGrpSpPr/>
        <p:nvPr/>
      </p:nvGrpSpPr>
      <p:grpSpPr>
        <a:xfrm>
          <a:off x="0" y="0"/>
          <a:ext cx="0" cy="0"/>
          <a:chOff x="0" y="0"/>
          <a:chExt cx="0" cy="0"/>
        </a:xfrm>
      </p:grpSpPr>
      <p:grpSp>
        <p:nvGrpSpPr>
          <p:cNvPr id="368" name="Google Shape;368;p32"/>
          <p:cNvGrpSpPr/>
          <p:nvPr/>
        </p:nvGrpSpPr>
        <p:grpSpPr>
          <a:xfrm>
            <a:off x="445050" y="772816"/>
            <a:ext cx="8253900" cy="3574339"/>
            <a:chOff x="445050" y="393000"/>
            <a:chExt cx="8253900" cy="3347700"/>
          </a:xfrm>
        </p:grpSpPr>
        <p:sp>
          <p:nvSpPr>
            <p:cNvPr id="369" name="Google Shape;369;p32"/>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2"/>
            <p:cNvGrpSpPr/>
            <p:nvPr/>
          </p:nvGrpSpPr>
          <p:grpSpPr>
            <a:xfrm>
              <a:off x="445050" y="393000"/>
              <a:ext cx="8253900" cy="392400"/>
              <a:chOff x="-8550475" y="393000"/>
              <a:chExt cx="8253900" cy="392400"/>
            </a:xfrm>
          </p:grpSpPr>
          <p:sp>
            <p:nvSpPr>
              <p:cNvPr id="371" name="Google Shape;371;p32"/>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 name="Google Shape;375;p32"/>
          <p:cNvSpPr txBox="1">
            <a:spLocks noGrp="1"/>
          </p:cNvSpPr>
          <p:nvPr>
            <p:ph type="subTitle" idx="4294967295"/>
          </p:nvPr>
        </p:nvSpPr>
        <p:spPr>
          <a:xfrm>
            <a:off x="754300" y="1348525"/>
            <a:ext cx="7944600" cy="27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rPr>
              <a:t>ユーザの本質的なニーズ・課題を解決する</a:t>
            </a:r>
            <a:endParaRPr sz="1900" b="1">
              <a:solidFill>
                <a:schemeClr val="lt1"/>
              </a:solidFill>
            </a:endParaRPr>
          </a:p>
          <a:p>
            <a:pPr marL="457200" lvl="0" indent="-349250" algn="l" rtl="0">
              <a:spcBef>
                <a:spcPts val="1600"/>
              </a:spcBef>
              <a:spcAft>
                <a:spcPts val="0"/>
              </a:spcAft>
              <a:buClr>
                <a:schemeClr val="lt1"/>
              </a:buClr>
              <a:buSzPts val="1900"/>
              <a:buAutoNum type="arabicPeriod"/>
            </a:pPr>
            <a:r>
              <a:rPr lang="en" sz="1900" b="1">
                <a:solidFill>
                  <a:schemeClr val="lt1"/>
                </a:solidFill>
              </a:rPr>
              <a:t>自分, 友人や家族の問題点を解消するプロダクトの実装</a:t>
            </a:r>
            <a:endParaRPr sz="1900" b="1">
              <a:solidFill>
                <a:schemeClr val="lt1"/>
              </a:solidFill>
            </a:endParaRPr>
          </a:p>
          <a:p>
            <a:pPr marL="914400" lvl="0" indent="-349250" algn="l" rtl="0">
              <a:spcBef>
                <a:spcPts val="0"/>
              </a:spcBef>
              <a:spcAft>
                <a:spcPts val="0"/>
              </a:spcAft>
              <a:buClr>
                <a:schemeClr val="lt1"/>
              </a:buClr>
              <a:buSzPts val="1900"/>
              <a:buChar char="●"/>
            </a:pPr>
            <a:r>
              <a:rPr lang="en" sz="1900">
                <a:solidFill>
                  <a:schemeClr val="lt1"/>
                </a:solidFill>
              </a:rPr>
              <a:t>励ましてbot</a:t>
            </a:r>
            <a:endParaRPr sz="1900">
              <a:solidFill>
                <a:schemeClr val="lt1"/>
              </a:solidFill>
            </a:endParaRPr>
          </a:p>
          <a:p>
            <a:pPr marL="914400" lvl="0" indent="-349250" algn="l" rtl="0">
              <a:spcBef>
                <a:spcPts val="0"/>
              </a:spcBef>
              <a:spcAft>
                <a:spcPts val="0"/>
              </a:spcAft>
              <a:buClr>
                <a:schemeClr val="lt1"/>
              </a:buClr>
              <a:buSzPts val="1900"/>
              <a:buChar char="●"/>
            </a:pPr>
            <a:r>
              <a:rPr lang="en" sz="1900">
                <a:solidFill>
                  <a:schemeClr val="lt1"/>
                </a:solidFill>
              </a:rPr>
              <a:t>コーヒーアプリ</a:t>
            </a:r>
            <a:endParaRPr sz="1900">
              <a:solidFill>
                <a:schemeClr val="lt1"/>
              </a:solidFill>
            </a:endParaRPr>
          </a:p>
          <a:p>
            <a:pPr marL="457200" lvl="0" indent="-349250" algn="l" rtl="0">
              <a:spcBef>
                <a:spcPts val="0"/>
              </a:spcBef>
              <a:spcAft>
                <a:spcPts val="0"/>
              </a:spcAft>
              <a:buClr>
                <a:schemeClr val="lt1"/>
              </a:buClr>
              <a:buSzPts val="1900"/>
              <a:buAutoNum type="arabicPeriod"/>
            </a:pPr>
            <a:r>
              <a:rPr lang="en" sz="1900" b="1">
                <a:solidFill>
                  <a:schemeClr val="lt1"/>
                </a:solidFill>
              </a:rPr>
              <a:t>アルバイト先で、自主的に課題を見つけ提案・改善</a:t>
            </a:r>
            <a:endParaRPr sz="1900" b="1">
              <a:solidFill>
                <a:schemeClr val="lt1"/>
              </a:solidFill>
            </a:endParaRPr>
          </a:p>
          <a:p>
            <a:pPr marL="914400" lvl="0" indent="-349250" algn="l" rtl="0">
              <a:spcBef>
                <a:spcPts val="0"/>
              </a:spcBef>
              <a:spcAft>
                <a:spcPts val="0"/>
              </a:spcAft>
              <a:buClr>
                <a:schemeClr val="lt1"/>
              </a:buClr>
              <a:buSzPts val="1900"/>
              <a:buChar char="●"/>
            </a:pPr>
            <a:r>
              <a:rPr lang="en" sz="1900">
                <a:solidFill>
                  <a:schemeClr val="lt1"/>
                </a:solidFill>
              </a:rPr>
              <a:t>売り上げ40%増, ターゲット顧客20％増, 仕組み化, スタッフ教育</a:t>
            </a:r>
            <a:endParaRPr sz="1900">
              <a:solidFill>
                <a:schemeClr val="lt1"/>
              </a:solidFill>
            </a:endParaRPr>
          </a:p>
          <a:p>
            <a:pPr marL="0" lvl="0" indent="0" algn="l" rtl="0">
              <a:spcBef>
                <a:spcPts val="1600"/>
              </a:spcBef>
              <a:spcAft>
                <a:spcPts val="1600"/>
              </a:spcAft>
              <a:buNone/>
            </a:pPr>
            <a:r>
              <a:rPr lang="en" sz="1900">
                <a:solidFill>
                  <a:schemeClr val="lt1"/>
                </a:solidFill>
              </a:rPr>
              <a:t>→課題を見つけ改善、結果を出した経験はエンジニアとしても活かせる</a:t>
            </a:r>
            <a:endParaRPr sz="1900">
              <a:solidFill>
                <a:schemeClr val="lt1"/>
              </a:solidFill>
            </a:endParaRPr>
          </a:p>
        </p:txBody>
      </p:sp>
      <p:sp>
        <p:nvSpPr>
          <p:cNvPr id="376" name="Google Shape;376;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r>
              <a:rPr lang="en"/>
              <a:t>/11</a:t>
            </a:r>
            <a:endParaRPr/>
          </a:p>
        </p:txBody>
      </p:sp>
      <p:sp>
        <p:nvSpPr>
          <p:cNvPr id="377" name="Google Shape;377;p32"/>
          <p:cNvSpPr txBox="1"/>
          <p:nvPr/>
        </p:nvSpPr>
        <p:spPr>
          <a:xfrm>
            <a:off x="3520440" y="0"/>
            <a:ext cx="1417200" cy="3933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bel"/>
                <a:ea typeface="Abel"/>
                <a:cs typeface="Abel"/>
                <a:sym typeface="Abel"/>
              </a:rPr>
              <a:t>3. 将来像</a:t>
            </a:r>
            <a:endParaRPr>
              <a:solidFill>
                <a:schemeClr val="dk1"/>
              </a:solidFill>
              <a:latin typeface="Abel"/>
              <a:ea typeface="Abel"/>
              <a:cs typeface="Abel"/>
              <a:sym typeface="Abel"/>
            </a:endParaRPr>
          </a:p>
        </p:txBody>
      </p:sp>
      <p:sp>
        <p:nvSpPr>
          <p:cNvPr id="378" name="Google Shape;378;p32"/>
          <p:cNvSpPr txBox="1"/>
          <p:nvPr/>
        </p:nvSpPr>
        <p:spPr>
          <a:xfrm>
            <a:off x="5471500" y="772825"/>
            <a:ext cx="322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Abel"/>
                <a:ea typeface="Abel"/>
                <a:cs typeface="Abel"/>
                <a:sym typeface="Abel"/>
              </a:rPr>
              <a:t>開発を通じて実現したいこと</a:t>
            </a:r>
            <a:endParaRPr sz="1800">
              <a:solidFill>
                <a:schemeClr val="dk1"/>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1880</Words>
  <Application>Microsoft Macintosh PowerPoint</Application>
  <PresentationFormat>全屏显示(16:9)</PresentationFormat>
  <Paragraphs>395</Paragraphs>
  <Slides>28</Slides>
  <Notes>28</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Hepta Slab Medium</vt:lpstr>
      <vt:lpstr>Hepta Slab SemiBold</vt:lpstr>
      <vt:lpstr>Abel</vt:lpstr>
      <vt:lpstr>Noto Sans JP</vt:lpstr>
      <vt:lpstr>Oswald SemiBold</vt:lpstr>
      <vt:lpstr>Bahiana</vt:lpstr>
      <vt:lpstr>Sansita</vt:lpstr>
      <vt:lpstr>Arial</vt:lpstr>
      <vt:lpstr>Fira Sans Extra Condensed Medium</vt:lpstr>
      <vt:lpstr>OS Weekly planner for teachers by Slidesgo</vt:lpstr>
      <vt:lpstr>サポーターズ 1on1イベント 11/19</vt:lpstr>
      <vt:lpstr>基本情報：陳鴻基　東京大学大学院工学系研究科　電気系工学専攻　修士二年生 趣味：アニメ、料理、プログラミング、コーヒー、サッカー観戦  アルバイト・インターンシップ： 日本コントロールシステム二週間インターン　SE 楽天グループ一週間プロダクト開発インターン　バックエンド 11月から株式会社クウゼン　長期インターン　エンジニア  その他：TECH-BASE　機械学習イベント </vt:lpstr>
      <vt:lpstr>楽天グループ</vt:lpstr>
      <vt:lpstr>PowerPoint 演示文稿</vt:lpstr>
      <vt:lpstr>PowerPoint 演示文稿</vt:lpstr>
      <vt:lpstr>PowerPoint 演示文稿</vt:lpstr>
      <vt:lpstr>チャバットボ  </vt:lpstr>
      <vt:lpstr>PowerPoint 演示文稿</vt:lpstr>
      <vt:lpstr>PowerPoint 演示文稿</vt:lpstr>
      <vt:lpstr>PowerPoint 演示文稿</vt:lpstr>
      <vt:lpstr>PowerPoint 演示文稿</vt:lpstr>
      <vt:lpstr>PowerPoint 演示文稿</vt:lpstr>
      <vt:lpstr>企業選びの軸</vt:lpstr>
      <vt:lpstr>聞きたいこと</vt:lpstr>
      <vt:lpstr>付録</vt:lpstr>
      <vt:lpstr>インターン・ハッカソン経験</vt:lpstr>
      <vt:lpstr>ドリップ珈琲のためのアプリ</vt:lpstr>
      <vt:lpstr>App for Coffee</vt:lpstr>
      <vt:lpstr>企業名</vt:lpstr>
      <vt:lpstr>PowerPoint 演示文稿</vt:lpstr>
      <vt:lpstr>企業名</vt:lpstr>
      <vt:lpstr>PowerPoint 演示文稿</vt:lpstr>
      <vt:lpstr>企業名</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サポーターズ 1on1イベント 11/19</dc:title>
  <cp:lastModifiedBy>陳　鴻基</cp:lastModifiedBy>
  <cp:revision>7</cp:revision>
  <dcterms:modified xsi:type="dcterms:W3CDTF">2023-11-18T04:37:02Z</dcterms:modified>
</cp:coreProperties>
</file>