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57" r:id="rId5"/>
    <p:sldId id="262" r:id="rId6"/>
    <p:sldId id="265"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E99"/>
    <a:srgbClr val="FFCC99"/>
    <a:srgbClr val="D6E2DE"/>
    <a:srgbClr val="A9DC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261"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4C4574-6603-42C8-B6EE-8E03FE45EEBA}" type="doc">
      <dgm:prSet loTypeId="urn:microsoft.com/office/officeart/2005/8/layout/venn1" loCatId="relationship" qsTypeId="urn:microsoft.com/office/officeart/2005/8/quickstyle/simple1" qsCatId="simple" csTypeId="urn:microsoft.com/office/officeart/2005/8/colors/accent1_2" csCatId="accent1" phldr="1"/>
      <dgm:spPr/>
    </dgm:pt>
    <dgm:pt modelId="{294C7E90-70E6-4CA5-AA1C-6F457CCC3A3E}">
      <dgm:prSet phldrT="[Text]"/>
      <dgm:spPr/>
      <dgm:t>
        <a:bodyPr/>
        <a:lstStyle/>
        <a:p>
          <a:r>
            <a:rPr lang="en-US" b="1" dirty="0"/>
            <a:t>ROAD CONDITIONS</a:t>
          </a:r>
          <a:endParaRPr lang="en-IN" b="1" dirty="0"/>
        </a:p>
      </dgm:t>
    </dgm:pt>
    <dgm:pt modelId="{87A199B4-1515-4DC9-AB28-B915EE165910}" type="parTrans" cxnId="{573BA334-81A7-4C1A-97D2-856CBAE55204}">
      <dgm:prSet/>
      <dgm:spPr/>
      <dgm:t>
        <a:bodyPr/>
        <a:lstStyle/>
        <a:p>
          <a:endParaRPr lang="en-IN"/>
        </a:p>
      </dgm:t>
    </dgm:pt>
    <dgm:pt modelId="{DC43BBDD-01D2-4C2B-868D-743983D4F089}" type="sibTrans" cxnId="{573BA334-81A7-4C1A-97D2-856CBAE55204}">
      <dgm:prSet/>
      <dgm:spPr/>
      <dgm:t>
        <a:bodyPr/>
        <a:lstStyle/>
        <a:p>
          <a:endParaRPr lang="en-IN"/>
        </a:p>
      </dgm:t>
    </dgm:pt>
    <dgm:pt modelId="{7E7E53A6-F63A-4DDE-A9EE-D11A60135BED}">
      <dgm:prSet phldrT="[Text]"/>
      <dgm:spPr/>
      <dgm:t>
        <a:bodyPr/>
        <a:lstStyle/>
        <a:p>
          <a:r>
            <a:rPr lang="en-US" b="1" dirty="0"/>
            <a:t>NOT GETTING HELP AT TIME</a:t>
          </a:r>
          <a:endParaRPr lang="en-IN" b="1" dirty="0"/>
        </a:p>
      </dgm:t>
    </dgm:pt>
    <dgm:pt modelId="{D76FEF25-4232-461E-A05D-B15C78E1C090}" type="parTrans" cxnId="{F1B3AAD3-7CE0-4C21-A5CA-C052253737F5}">
      <dgm:prSet/>
      <dgm:spPr/>
      <dgm:t>
        <a:bodyPr/>
        <a:lstStyle/>
        <a:p>
          <a:endParaRPr lang="en-IN"/>
        </a:p>
      </dgm:t>
    </dgm:pt>
    <dgm:pt modelId="{A1C8B81C-E31E-4E60-98AC-D2C27DAABD6D}" type="sibTrans" cxnId="{F1B3AAD3-7CE0-4C21-A5CA-C052253737F5}">
      <dgm:prSet/>
      <dgm:spPr/>
      <dgm:t>
        <a:bodyPr/>
        <a:lstStyle/>
        <a:p>
          <a:endParaRPr lang="en-IN"/>
        </a:p>
      </dgm:t>
    </dgm:pt>
    <dgm:pt modelId="{D6657CE5-6A4D-449B-813D-186EDFADE34F}">
      <dgm:prSet phldrT="[Text]"/>
      <dgm:spPr/>
      <dgm:t>
        <a:bodyPr/>
        <a:lstStyle/>
        <a:p>
          <a:r>
            <a:rPr lang="en-US" b="1" dirty="0"/>
            <a:t>OVER SPEEDING</a:t>
          </a:r>
          <a:endParaRPr lang="en-IN" b="1" dirty="0"/>
        </a:p>
      </dgm:t>
    </dgm:pt>
    <dgm:pt modelId="{339DDBED-C88A-4483-8256-566749DD4590}" type="parTrans" cxnId="{279B9223-977E-4695-A9A6-3EB9C01F6DF6}">
      <dgm:prSet/>
      <dgm:spPr/>
      <dgm:t>
        <a:bodyPr/>
        <a:lstStyle/>
        <a:p>
          <a:endParaRPr lang="en-IN"/>
        </a:p>
      </dgm:t>
    </dgm:pt>
    <dgm:pt modelId="{3C9191E9-F1B5-4796-823D-C2FDE47E0CDC}" type="sibTrans" cxnId="{279B9223-977E-4695-A9A6-3EB9C01F6DF6}">
      <dgm:prSet/>
      <dgm:spPr/>
      <dgm:t>
        <a:bodyPr/>
        <a:lstStyle/>
        <a:p>
          <a:endParaRPr lang="en-IN"/>
        </a:p>
      </dgm:t>
    </dgm:pt>
    <dgm:pt modelId="{D55533B7-288E-43E6-9952-536DC065D619}" type="pres">
      <dgm:prSet presAssocID="{9A4C4574-6603-42C8-B6EE-8E03FE45EEBA}" presName="compositeShape" presStyleCnt="0">
        <dgm:presLayoutVars>
          <dgm:chMax val="7"/>
          <dgm:dir/>
          <dgm:resizeHandles val="exact"/>
        </dgm:presLayoutVars>
      </dgm:prSet>
      <dgm:spPr/>
    </dgm:pt>
    <dgm:pt modelId="{F0FA0BEF-F8E9-4FC7-879E-7E9903175047}" type="pres">
      <dgm:prSet presAssocID="{294C7E90-70E6-4CA5-AA1C-6F457CCC3A3E}" presName="circ1" presStyleLbl="vennNode1" presStyleIdx="0" presStyleCnt="3" custLinFactNeighborX="2375" custLinFactNeighborY="-1587"/>
      <dgm:spPr/>
    </dgm:pt>
    <dgm:pt modelId="{D54D564F-315D-4BA2-A1C6-2C9EC724C346}" type="pres">
      <dgm:prSet presAssocID="{294C7E90-70E6-4CA5-AA1C-6F457CCC3A3E}" presName="circ1Tx" presStyleLbl="revTx" presStyleIdx="0" presStyleCnt="0">
        <dgm:presLayoutVars>
          <dgm:chMax val="0"/>
          <dgm:chPref val="0"/>
          <dgm:bulletEnabled val="1"/>
        </dgm:presLayoutVars>
      </dgm:prSet>
      <dgm:spPr/>
    </dgm:pt>
    <dgm:pt modelId="{624A1212-A8A4-44E7-934B-AB0874DF44EB}" type="pres">
      <dgm:prSet presAssocID="{7E7E53A6-F63A-4DDE-A9EE-D11A60135BED}" presName="circ2" presStyleLbl="vennNode1" presStyleIdx="1" presStyleCnt="3" custLinFactNeighborX="4832" custLinFactNeighborY="-10799"/>
      <dgm:spPr/>
    </dgm:pt>
    <dgm:pt modelId="{600B8D8A-D69B-4F34-868C-5FE91EDBF1C2}" type="pres">
      <dgm:prSet presAssocID="{7E7E53A6-F63A-4DDE-A9EE-D11A60135BED}" presName="circ2Tx" presStyleLbl="revTx" presStyleIdx="0" presStyleCnt="0">
        <dgm:presLayoutVars>
          <dgm:chMax val="0"/>
          <dgm:chPref val="0"/>
          <dgm:bulletEnabled val="1"/>
        </dgm:presLayoutVars>
      </dgm:prSet>
      <dgm:spPr/>
    </dgm:pt>
    <dgm:pt modelId="{CF01E207-04DF-4BE6-A258-0279F78D6EFC}" type="pres">
      <dgm:prSet presAssocID="{D6657CE5-6A4D-449B-813D-186EDFADE34F}" presName="circ3" presStyleLbl="vennNode1" presStyleIdx="2" presStyleCnt="3" custLinFactNeighborX="4832" custLinFactNeighborY="-10799"/>
      <dgm:spPr/>
    </dgm:pt>
    <dgm:pt modelId="{4D99F726-20FA-4ECC-8D1F-D23326210F3A}" type="pres">
      <dgm:prSet presAssocID="{D6657CE5-6A4D-449B-813D-186EDFADE34F}" presName="circ3Tx" presStyleLbl="revTx" presStyleIdx="0" presStyleCnt="0">
        <dgm:presLayoutVars>
          <dgm:chMax val="0"/>
          <dgm:chPref val="0"/>
          <dgm:bulletEnabled val="1"/>
        </dgm:presLayoutVars>
      </dgm:prSet>
      <dgm:spPr/>
    </dgm:pt>
  </dgm:ptLst>
  <dgm:cxnLst>
    <dgm:cxn modelId="{279B9223-977E-4695-A9A6-3EB9C01F6DF6}" srcId="{9A4C4574-6603-42C8-B6EE-8E03FE45EEBA}" destId="{D6657CE5-6A4D-449B-813D-186EDFADE34F}" srcOrd="2" destOrd="0" parTransId="{339DDBED-C88A-4483-8256-566749DD4590}" sibTransId="{3C9191E9-F1B5-4796-823D-C2FDE47E0CDC}"/>
    <dgm:cxn modelId="{573BA334-81A7-4C1A-97D2-856CBAE55204}" srcId="{9A4C4574-6603-42C8-B6EE-8E03FE45EEBA}" destId="{294C7E90-70E6-4CA5-AA1C-6F457CCC3A3E}" srcOrd="0" destOrd="0" parTransId="{87A199B4-1515-4DC9-AB28-B915EE165910}" sibTransId="{DC43BBDD-01D2-4C2B-868D-743983D4F089}"/>
    <dgm:cxn modelId="{CCEDE853-9B9C-4FA4-8FC3-96326F388E41}" type="presOf" srcId="{D6657CE5-6A4D-449B-813D-186EDFADE34F}" destId="{CF01E207-04DF-4BE6-A258-0279F78D6EFC}" srcOrd="0" destOrd="0" presId="urn:microsoft.com/office/officeart/2005/8/layout/venn1"/>
    <dgm:cxn modelId="{FD5A1258-C387-4F91-A8DA-A90AFF8664C5}" type="presOf" srcId="{294C7E90-70E6-4CA5-AA1C-6F457CCC3A3E}" destId="{D54D564F-315D-4BA2-A1C6-2C9EC724C346}" srcOrd="1" destOrd="0" presId="urn:microsoft.com/office/officeart/2005/8/layout/venn1"/>
    <dgm:cxn modelId="{A0C7C97E-C871-4197-8AE5-BF3D02D20B74}" type="presOf" srcId="{9A4C4574-6603-42C8-B6EE-8E03FE45EEBA}" destId="{D55533B7-288E-43E6-9952-536DC065D619}" srcOrd="0" destOrd="0" presId="urn:microsoft.com/office/officeart/2005/8/layout/venn1"/>
    <dgm:cxn modelId="{BB87F2A2-8E63-4E7C-9D58-402F64778BF5}" type="presOf" srcId="{7E7E53A6-F63A-4DDE-A9EE-D11A60135BED}" destId="{600B8D8A-D69B-4F34-868C-5FE91EDBF1C2}" srcOrd="1" destOrd="0" presId="urn:microsoft.com/office/officeart/2005/8/layout/venn1"/>
    <dgm:cxn modelId="{3C1388B2-E019-4513-8503-8ED80C9A48DC}" type="presOf" srcId="{D6657CE5-6A4D-449B-813D-186EDFADE34F}" destId="{4D99F726-20FA-4ECC-8D1F-D23326210F3A}" srcOrd="1" destOrd="0" presId="urn:microsoft.com/office/officeart/2005/8/layout/venn1"/>
    <dgm:cxn modelId="{F1B3AAD3-7CE0-4C21-A5CA-C052253737F5}" srcId="{9A4C4574-6603-42C8-B6EE-8E03FE45EEBA}" destId="{7E7E53A6-F63A-4DDE-A9EE-D11A60135BED}" srcOrd="1" destOrd="0" parTransId="{D76FEF25-4232-461E-A05D-B15C78E1C090}" sibTransId="{A1C8B81C-E31E-4E60-98AC-D2C27DAABD6D}"/>
    <dgm:cxn modelId="{06F99FE9-923B-4CC6-9CA8-AFEFBC58DC05}" type="presOf" srcId="{7E7E53A6-F63A-4DDE-A9EE-D11A60135BED}" destId="{624A1212-A8A4-44E7-934B-AB0874DF44EB}" srcOrd="0" destOrd="0" presId="urn:microsoft.com/office/officeart/2005/8/layout/venn1"/>
    <dgm:cxn modelId="{CF0DA3F2-3872-49CE-9C3D-6F4D80D526D9}" type="presOf" srcId="{294C7E90-70E6-4CA5-AA1C-6F457CCC3A3E}" destId="{F0FA0BEF-F8E9-4FC7-879E-7E9903175047}" srcOrd="0" destOrd="0" presId="urn:microsoft.com/office/officeart/2005/8/layout/venn1"/>
    <dgm:cxn modelId="{D432A5AC-3856-4532-B07E-A0779A9E04EC}" type="presParOf" srcId="{D55533B7-288E-43E6-9952-536DC065D619}" destId="{F0FA0BEF-F8E9-4FC7-879E-7E9903175047}" srcOrd="0" destOrd="0" presId="urn:microsoft.com/office/officeart/2005/8/layout/venn1"/>
    <dgm:cxn modelId="{9D8A1FB6-38D6-44EE-8FFF-881B0DF351DC}" type="presParOf" srcId="{D55533B7-288E-43E6-9952-536DC065D619}" destId="{D54D564F-315D-4BA2-A1C6-2C9EC724C346}" srcOrd="1" destOrd="0" presId="urn:microsoft.com/office/officeart/2005/8/layout/venn1"/>
    <dgm:cxn modelId="{3C244312-CD8B-4AF2-B9B2-A340A90FEEB9}" type="presParOf" srcId="{D55533B7-288E-43E6-9952-536DC065D619}" destId="{624A1212-A8A4-44E7-934B-AB0874DF44EB}" srcOrd="2" destOrd="0" presId="urn:microsoft.com/office/officeart/2005/8/layout/venn1"/>
    <dgm:cxn modelId="{1D4AE1D6-B2C4-42A6-9065-C4E24E4144DF}" type="presParOf" srcId="{D55533B7-288E-43E6-9952-536DC065D619}" destId="{600B8D8A-D69B-4F34-868C-5FE91EDBF1C2}" srcOrd="3" destOrd="0" presId="urn:microsoft.com/office/officeart/2005/8/layout/venn1"/>
    <dgm:cxn modelId="{CB4F1D4C-9A29-42E8-B34A-A8964E6B5AE4}" type="presParOf" srcId="{D55533B7-288E-43E6-9952-536DC065D619}" destId="{CF01E207-04DF-4BE6-A258-0279F78D6EFC}" srcOrd="4" destOrd="0" presId="urn:microsoft.com/office/officeart/2005/8/layout/venn1"/>
    <dgm:cxn modelId="{3FE90516-DC5F-42AC-A582-F1E57A68728D}" type="presParOf" srcId="{D55533B7-288E-43E6-9952-536DC065D619}" destId="{4D99F726-20FA-4ECC-8D1F-D23326210F3A}"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D99DAE-3E86-4190-BD1F-BDFA18723050}" type="doc">
      <dgm:prSet loTypeId="urn:microsoft.com/office/officeart/2009/layout/CircleArrowProcess" loCatId="process" qsTypeId="urn:microsoft.com/office/officeart/2005/8/quickstyle/3d6" qsCatId="3D" csTypeId="urn:microsoft.com/office/officeart/2005/8/colors/colorful3" csCatId="colorful" phldr="1"/>
      <dgm:spPr/>
      <dgm:t>
        <a:bodyPr/>
        <a:lstStyle/>
        <a:p>
          <a:endParaRPr lang="en-US"/>
        </a:p>
      </dgm:t>
    </dgm:pt>
    <dgm:pt modelId="{D81AC20C-7D42-44E9-920B-CD9B44170956}">
      <dgm:prSet phldrT="[Text]" custT="1"/>
      <dgm:spPr/>
      <dgm:t>
        <a:bodyPr/>
        <a:lstStyle/>
        <a:p>
          <a:r>
            <a:rPr lang="en-US" sz="1800" dirty="0"/>
            <a:t>accident</a:t>
          </a:r>
        </a:p>
      </dgm:t>
    </dgm:pt>
    <dgm:pt modelId="{76ECE116-066D-4522-BE6C-D0A461775EAB}" type="parTrans" cxnId="{8C9420D2-5271-4C23-AFEA-EAFC9ECDFE82}">
      <dgm:prSet/>
      <dgm:spPr/>
      <dgm:t>
        <a:bodyPr/>
        <a:lstStyle/>
        <a:p>
          <a:endParaRPr lang="en-US"/>
        </a:p>
      </dgm:t>
    </dgm:pt>
    <dgm:pt modelId="{319F5B26-5297-4F2E-A230-B904131D99D6}" type="sibTrans" cxnId="{8C9420D2-5271-4C23-AFEA-EAFC9ECDFE82}">
      <dgm:prSet/>
      <dgm:spPr/>
      <dgm:t>
        <a:bodyPr/>
        <a:lstStyle/>
        <a:p>
          <a:endParaRPr lang="en-US"/>
        </a:p>
      </dgm:t>
    </dgm:pt>
    <dgm:pt modelId="{2D7FC31C-3A30-4789-AFC6-6AE8823F429D}">
      <dgm:prSet phldrT="[Text]"/>
      <dgm:spPr/>
      <dgm:t>
        <a:bodyPr/>
        <a:lstStyle/>
        <a:p>
          <a:r>
            <a:rPr lang="en-US" dirty="0"/>
            <a:t>Sensor activated </a:t>
          </a:r>
        </a:p>
      </dgm:t>
    </dgm:pt>
    <dgm:pt modelId="{2419C795-D9BD-4DAD-BD73-A6F6F19F13BD}" type="parTrans" cxnId="{7B13820A-6938-435E-B6D8-2165B879F1B4}">
      <dgm:prSet/>
      <dgm:spPr/>
      <dgm:t>
        <a:bodyPr/>
        <a:lstStyle/>
        <a:p>
          <a:endParaRPr lang="en-US"/>
        </a:p>
      </dgm:t>
    </dgm:pt>
    <dgm:pt modelId="{838E997B-4755-499C-B332-4FED84F6CF6B}" type="sibTrans" cxnId="{7B13820A-6938-435E-B6D8-2165B879F1B4}">
      <dgm:prSet/>
      <dgm:spPr/>
      <dgm:t>
        <a:bodyPr/>
        <a:lstStyle/>
        <a:p>
          <a:endParaRPr lang="en-US"/>
        </a:p>
      </dgm:t>
    </dgm:pt>
    <dgm:pt modelId="{9996F513-B6E3-42F5-8D4B-E4A1B2BC8F11}">
      <dgm:prSet phldrT="[Text]"/>
      <dgm:spPr/>
      <dgm:t>
        <a:bodyPr/>
        <a:lstStyle/>
        <a:p>
          <a:r>
            <a:rPr lang="en-US" dirty="0"/>
            <a:t>Info sent</a:t>
          </a:r>
        </a:p>
      </dgm:t>
    </dgm:pt>
    <dgm:pt modelId="{42735FD7-52E7-4C3F-AEDC-A7E8A8266C87}" type="parTrans" cxnId="{68F0B307-949A-467E-AFC3-F951B4298888}">
      <dgm:prSet/>
      <dgm:spPr/>
      <dgm:t>
        <a:bodyPr/>
        <a:lstStyle/>
        <a:p>
          <a:endParaRPr lang="en-US"/>
        </a:p>
      </dgm:t>
    </dgm:pt>
    <dgm:pt modelId="{2D94BF13-38E6-4D15-901B-6F11891D919F}" type="sibTrans" cxnId="{68F0B307-949A-467E-AFC3-F951B4298888}">
      <dgm:prSet/>
      <dgm:spPr/>
      <dgm:t>
        <a:bodyPr/>
        <a:lstStyle/>
        <a:p>
          <a:endParaRPr lang="en-US"/>
        </a:p>
      </dgm:t>
    </dgm:pt>
    <dgm:pt modelId="{D21E89A0-BDE7-4BB8-9D4C-1EC1840746BD}">
      <dgm:prSet/>
      <dgm:spPr/>
      <dgm:t>
        <a:bodyPr/>
        <a:lstStyle/>
        <a:p>
          <a:r>
            <a:rPr lang="en-US" dirty="0"/>
            <a:t>Help dispatched</a:t>
          </a:r>
        </a:p>
      </dgm:t>
    </dgm:pt>
    <dgm:pt modelId="{A08D440E-FA98-4231-8E04-68CB0C589032}" type="parTrans" cxnId="{D5F18B40-4A92-4B7C-9D88-B9E6FAB878C5}">
      <dgm:prSet/>
      <dgm:spPr/>
      <dgm:t>
        <a:bodyPr/>
        <a:lstStyle/>
        <a:p>
          <a:endParaRPr lang="en-US"/>
        </a:p>
      </dgm:t>
    </dgm:pt>
    <dgm:pt modelId="{D9B3BC0A-C190-4589-BCB1-3D48E295A746}" type="sibTrans" cxnId="{D5F18B40-4A92-4B7C-9D88-B9E6FAB878C5}">
      <dgm:prSet/>
      <dgm:spPr/>
      <dgm:t>
        <a:bodyPr/>
        <a:lstStyle/>
        <a:p>
          <a:endParaRPr lang="en-US"/>
        </a:p>
      </dgm:t>
    </dgm:pt>
    <dgm:pt modelId="{0B857187-C57E-48DE-B244-8DA856C35D39}">
      <dgm:prSet/>
      <dgm:spPr/>
      <dgm:t>
        <a:bodyPr/>
        <a:lstStyle/>
        <a:p>
          <a:r>
            <a:rPr lang="en-US" dirty="0"/>
            <a:t>Life saved</a:t>
          </a:r>
        </a:p>
      </dgm:t>
    </dgm:pt>
    <dgm:pt modelId="{52F4EC28-FD42-4C51-89B5-BAB9D9921F5E}" type="parTrans" cxnId="{02202352-BFED-4D3B-B913-C610287017CD}">
      <dgm:prSet/>
      <dgm:spPr/>
      <dgm:t>
        <a:bodyPr/>
        <a:lstStyle/>
        <a:p>
          <a:endParaRPr lang="en-US"/>
        </a:p>
      </dgm:t>
    </dgm:pt>
    <dgm:pt modelId="{F237D729-379B-461F-93E3-871BC216BE7E}" type="sibTrans" cxnId="{02202352-BFED-4D3B-B913-C610287017CD}">
      <dgm:prSet/>
      <dgm:spPr/>
      <dgm:t>
        <a:bodyPr/>
        <a:lstStyle/>
        <a:p>
          <a:endParaRPr lang="en-US"/>
        </a:p>
      </dgm:t>
    </dgm:pt>
    <dgm:pt modelId="{56F24202-9E6C-4674-A3F9-36C610D78B27}" type="pres">
      <dgm:prSet presAssocID="{82D99DAE-3E86-4190-BD1F-BDFA18723050}" presName="Name0" presStyleCnt="0">
        <dgm:presLayoutVars>
          <dgm:chMax val="7"/>
          <dgm:chPref val="7"/>
          <dgm:dir/>
          <dgm:animLvl val="lvl"/>
        </dgm:presLayoutVars>
      </dgm:prSet>
      <dgm:spPr/>
    </dgm:pt>
    <dgm:pt modelId="{184189C1-77A9-40BB-9394-FAC2DCAA47A6}" type="pres">
      <dgm:prSet presAssocID="{D81AC20C-7D42-44E9-920B-CD9B44170956}" presName="Accent1" presStyleCnt="0"/>
      <dgm:spPr/>
    </dgm:pt>
    <dgm:pt modelId="{696E2C84-FAFF-4BAD-9CCC-17D16BA57A8F}" type="pres">
      <dgm:prSet presAssocID="{D81AC20C-7D42-44E9-920B-CD9B44170956}" presName="Accent" presStyleLbl="node1" presStyleIdx="0" presStyleCnt="5"/>
      <dgm:spPr/>
    </dgm:pt>
    <dgm:pt modelId="{1D8D06F2-C675-4165-BEA9-71668AF1A351}" type="pres">
      <dgm:prSet presAssocID="{D81AC20C-7D42-44E9-920B-CD9B44170956}" presName="Parent1" presStyleLbl="revTx" presStyleIdx="0" presStyleCnt="5">
        <dgm:presLayoutVars>
          <dgm:chMax val="1"/>
          <dgm:chPref val="1"/>
          <dgm:bulletEnabled val="1"/>
        </dgm:presLayoutVars>
      </dgm:prSet>
      <dgm:spPr/>
    </dgm:pt>
    <dgm:pt modelId="{69AD3DDE-1338-4B47-9E08-2A4004BBD1E0}" type="pres">
      <dgm:prSet presAssocID="{2D7FC31C-3A30-4789-AFC6-6AE8823F429D}" presName="Accent2" presStyleCnt="0"/>
      <dgm:spPr/>
    </dgm:pt>
    <dgm:pt modelId="{AA19B84C-13DC-4D9A-B128-8E24CF1AA67C}" type="pres">
      <dgm:prSet presAssocID="{2D7FC31C-3A30-4789-AFC6-6AE8823F429D}" presName="Accent" presStyleLbl="node1" presStyleIdx="1" presStyleCnt="5"/>
      <dgm:spPr/>
    </dgm:pt>
    <dgm:pt modelId="{1E2CEFB8-5F73-4AD2-BA50-2C4F06E5625B}" type="pres">
      <dgm:prSet presAssocID="{2D7FC31C-3A30-4789-AFC6-6AE8823F429D}" presName="Parent2" presStyleLbl="revTx" presStyleIdx="1" presStyleCnt="5">
        <dgm:presLayoutVars>
          <dgm:chMax val="1"/>
          <dgm:chPref val="1"/>
          <dgm:bulletEnabled val="1"/>
        </dgm:presLayoutVars>
      </dgm:prSet>
      <dgm:spPr/>
    </dgm:pt>
    <dgm:pt modelId="{BC92AF09-CFE8-445B-811B-AFDD1B3D90D2}" type="pres">
      <dgm:prSet presAssocID="{9996F513-B6E3-42F5-8D4B-E4A1B2BC8F11}" presName="Accent3" presStyleCnt="0"/>
      <dgm:spPr/>
    </dgm:pt>
    <dgm:pt modelId="{30302E40-FD3D-4E82-80BD-A04ECAFF7E87}" type="pres">
      <dgm:prSet presAssocID="{9996F513-B6E3-42F5-8D4B-E4A1B2BC8F11}" presName="Accent" presStyleLbl="node1" presStyleIdx="2" presStyleCnt="5"/>
      <dgm:spPr/>
    </dgm:pt>
    <dgm:pt modelId="{45EDE051-C1B3-4851-A458-333227CF7D35}" type="pres">
      <dgm:prSet presAssocID="{9996F513-B6E3-42F5-8D4B-E4A1B2BC8F11}" presName="Parent3" presStyleLbl="revTx" presStyleIdx="2" presStyleCnt="5">
        <dgm:presLayoutVars>
          <dgm:chMax val="1"/>
          <dgm:chPref val="1"/>
          <dgm:bulletEnabled val="1"/>
        </dgm:presLayoutVars>
      </dgm:prSet>
      <dgm:spPr/>
    </dgm:pt>
    <dgm:pt modelId="{F683A779-AE9F-4B29-8BEF-1254EA0C1FFD}" type="pres">
      <dgm:prSet presAssocID="{D21E89A0-BDE7-4BB8-9D4C-1EC1840746BD}" presName="Accent4" presStyleCnt="0"/>
      <dgm:spPr/>
    </dgm:pt>
    <dgm:pt modelId="{05B3D795-90FE-45AE-A227-6FCD1421D98C}" type="pres">
      <dgm:prSet presAssocID="{D21E89A0-BDE7-4BB8-9D4C-1EC1840746BD}" presName="Accent" presStyleLbl="node1" presStyleIdx="3" presStyleCnt="5"/>
      <dgm:spPr/>
    </dgm:pt>
    <dgm:pt modelId="{1CB916EF-B983-47C8-BB18-289F9C1E8BD0}" type="pres">
      <dgm:prSet presAssocID="{D21E89A0-BDE7-4BB8-9D4C-1EC1840746BD}" presName="Parent4" presStyleLbl="revTx" presStyleIdx="3" presStyleCnt="5">
        <dgm:presLayoutVars>
          <dgm:chMax val="1"/>
          <dgm:chPref val="1"/>
          <dgm:bulletEnabled val="1"/>
        </dgm:presLayoutVars>
      </dgm:prSet>
      <dgm:spPr/>
    </dgm:pt>
    <dgm:pt modelId="{565A68CE-1D78-452E-B63B-728B4E2BE6CB}" type="pres">
      <dgm:prSet presAssocID="{0B857187-C57E-48DE-B244-8DA856C35D39}" presName="Accent5" presStyleCnt="0"/>
      <dgm:spPr/>
    </dgm:pt>
    <dgm:pt modelId="{F83CA113-1C48-4A28-AE37-1E8482665599}" type="pres">
      <dgm:prSet presAssocID="{0B857187-C57E-48DE-B244-8DA856C35D39}" presName="Accent" presStyleLbl="node1" presStyleIdx="4" presStyleCnt="5"/>
      <dgm:spPr/>
    </dgm:pt>
    <dgm:pt modelId="{2C7B000B-19B6-4B14-9361-38C228D81A48}" type="pres">
      <dgm:prSet presAssocID="{0B857187-C57E-48DE-B244-8DA856C35D39}" presName="Parent5" presStyleLbl="revTx" presStyleIdx="4" presStyleCnt="5">
        <dgm:presLayoutVars>
          <dgm:chMax val="1"/>
          <dgm:chPref val="1"/>
          <dgm:bulletEnabled val="1"/>
        </dgm:presLayoutVars>
      </dgm:prSet>
      <dgm:spPr/>
    </dgm:pt>
  </dgm:ptLst>
  <dgm:cxnLst>
    <dgm:cxn modelId="{68F0B307-949A-467E-AFC3-F951B4298888}" srcId="{82D99DAE-3E86-4190-BD1F-BDFA18723050}" destId="{9996F513-B6E3-42F5-8D4B-E4A1B2BC8F11}" srcOrd="2" destOrd="0" parTransId="{42735FD7-52E7-4C3F-AEDC-A7E8A8266C87}" sibTransId="{2D94BF13-38E6-4D15-901B-6F11891D919F}"/>
    <dgm:cxn modelId="{1E517B0A-9D25-4F91-BAF7-7D07DD0D0439}" type="presOf" srcId="{9996F513-B6E3-42F5-8D4B-E4A1B2BC8F11}" destId="{45EDE051-C1B3-4851-A458-333227CF7D35}" srcOrd="0" destOrd="0" presId="urn:microsoft.com/office/officeart/2009/layout/CircleArrowProcess"/>
    <dgm:cxn modelId="{7B13820A-6938-435E-B6D8-2165B879F1B4}" srcId="{82D99DAE-3E86-4190-BD1F-BDFA18723050}" destId="{2D7FC31C-3A30-4789-AFC6-6AE8823F429D}" srcOrd="1" destOrd="0" parTransId="{2419C795-D9BD-4DAD-BD73-A6F6F19F13BD}" sibTransId="{838E997B-4755-499C-B332-4FED84F6CF6B}"/>
    <dgm:cxn modelId="{85BCAE17-F498-42F1-91CA-CD454EF0CE5B}" type="presOf" srcId="{D21E89A0-BDE7-4BB8-9D4C-1EC1840746BD}" destId="{1CB916EF-B983-47C8-BB18-289F9C1E8BD0}" srcOrd="0" destOrd="0" presId="urn:microsoft.com/office/officeart/2009/layout/CircleArrowProcess"/>
    <dgm:cxn modelId="{D5F18B40-4A92-4B7C-9D88-B9E6FAB878C5}" srcId="{82D99DAE-3E86-4190-BD1F-BDFA18723050}" destId="{D21E89A0-BDE7-4BB8-9D4C-1EC1840746BD}" srcOrd="3" destOrd="0" parTransId="{A08D440E-FA98-4231-8E04-68CB0C589032}" sibTransId="{D9B3BC0A-C190-4589-BCB1-3D48E295A746}"/>
    <dgm:cxn modelId="{2CD5E44A-0E89-4778-940B-2ED898B0F812}" type="presOf" srcId="{2D7FC31C-3A30-4789-AFC6-6AE8823F429D}" destId="{1E2CEFB8-5F73-4AD2-BA50-2C4F06E5625B}" srcOrd="0" destOrd="0" presId="urn:microsoft.com/office/officeart/2009/layout/CircleArrowProcess"/>
    <dgm:cxn modelId="{441BC76D-0275-4191-A0C6-AA868DC97B5A}" type="presOf" srcId="{0B857187-C57E-48DE-B244-8DA856C35D39}" destId="{2C7B000B-19B6-4B14-9361-38C228D81A48}" srcOrd="0" destOrd="0" presId="urn:microsoft.com/office/officeart/2009/layout/CircleArrowProcess"/>
    <dgm:cxn modelId="{02202352-BFED-4D3B-B913-C610287017CD}" srcId="{82D99DAE-3E86-4190-BD1F-BDFA18723050}" destId="{0B857187-C57E-48DE-B244-8DA856C35D39}" srcOrd="4" destOrd="0" parTransId="{52F4EC28-FD42-4C51-89B5-BAB9D9921F5E}" sibTransId="{F237D729-379B-461F-93E3-871BC216BE7E}"/>
    <dgm:cxn modelId="{AFA8B194-16D7-43E8-B6F5-9622ADD047FF}" type="presOf" srcId="{82D99DAE-3E86-4190-BD1F-BDFA18723050}" destId="{56F24202-9E6C-4674-A3F9-36C610D78B27}" srcOrd="0" destOrd="0" presId="urn:microsoft.com/office/officeart/2009/layout/CircleArrowProcess"/>
    <dgm:cxn modelId="{9ABE1DAD-FDD1-48F1-A05D-33E100B60E16}" type="presOf" srcId="{D81AC20C-7D42-44E9-920B-CD9B44170956}" destId="{1D8D06F2-C675-4165-BEA9-71668AF1A351}" srcOrd="0" destOrd="0" presId="urn:microsoft.com/office/officeart/2009/layout/CircleArrowProcess"/>
    <dgm:cxn modelId="{8C9420D2-5271-4C23-AFEA-EAFC9ECDFE82}" srcId="{82D99DAE-3E86-4190-BD1F-BDFA18723050}" destId="{D81AC20C-7D42-44E9-920B-CD9B44170956}" srcOrd="0" destOrd="0" parTransId="{76ECE116-066D-4522-BE6C-D0A461775EAB}" sibTransId="{319F5B26-5297-4F2E-A230-B904131D99D6}"/>
    <dgm:cxn modelId="{18579ADE-971D-4E74-B629-DABAF7755ADC}" type="presParOf" srcId="{56F24202-9E6C-4674-A3F9-36C610D78B27}" destId="{184189C1-77A9-40BB-9394-FAC2DCAA47A6}" srcOrd="0" destOrd="0" presId="urn:microsoft.com/office/officeart/2009/layout/CircleArrowProcess"/>
    <dgm:cxn modelId="{91B3AEFE-2541-4A38-9150-3703A46E14AB}" type="presParOf" srcId="{184189C1-77A9-40BB-9394-FAC2DCAA47A6}" destId="{696E2C84-FAFF-4BAD-9CCC-17D16BA57A8F}" srcOrd="0" destOrd="0" presId="urn:microsoft.com/office/officeart/2009/layout/CircleArrowProcess"/>
    <dgm:cxn modelId="{8A8678F5-9E64-4386-B949-E08DD9082C93}" type="presParOf" srcId="{56F24202-9E6C-4674-A3F9-36C610D78B27}" destId="{1D8D06F2-C675-4165-BEA9-71668AF1A351}" srcOrd="1" destOrd="0" presId="urn:microsoft.com/office/officeart/2009/layout/CircleArrowProcess"/>
    <dgm:cxn modelId="{31A7C09A-23C8-48C3-8933-0F3C180B82FB}" type="presParOf" srcId="{56F24202-9E6C-4674-A3F9-36C610D78B27}" destId="{69AD3DDE-1338-4B47-9E08-2A4004BBD1E0}" srcOrd="2" destOrd="0" presId="urn:microsoft.com/office/officeart/2009/layout/CircleArrowProcess"/>
    <dgm:cxn modelId="{BDDC0EF2-457A-4A17-A1E6-A83E9C5B4981}" type="presParOf" srcId="{69AD3DDE-1338-4B47-9E08-2A4004BBD1E0}" destId="{AA19B84C-13DC-4D9A-B128-8E24CF1AA67C}" srcOrd="0" destOrd="0" presId="urn:microsoft.com/office/officeart/2009/layout/CircleArrowProcess"/>
    <dgm:cxn modelId="{C6F5635D-584F-47E6-87C8-97A9F80DAE93}" type="presParOf" srcId="{56F24202-9E6C-4674-A3F9-36C610D78B27}" destId="{1E2CEFB8-5F73-4AD2-BA50-2C4F06E5625B}" srcOrd="3" destOrd="0" presId="urn:microsoft.com/office/officeart/2009/layout/CircleArrowProcess"/>
    <dgm:cxn modelId="{9DB9A283-56ED-4454-BBC3-8C625DC1D145}" type="presParOf" srcId="{56F24202-9E6C-4674-A3F9-36C610D78B27}" destId="{BC92AF09-CFE8-445B-811B-AFDD1B3D90D2}" srcOrd="4" destOrd="0" presId="urn:microsoft.com/office/officeart/2009/layout/CircleArrowProcess"/>
    <dgm:cxn modelId="{67A1933C-FDAA-4C58-A530-DEA6A77F3C15}" type="presParOf" srcId="{BC92AF09-CFE8-445B-811B-AFDD1B3D90D2}" destId="{30302E40-FD3D-4E82-80BD-A04ECAFF7E87}" srcOrd="0" destOrd="0" presId="urn:microsoft.com/office/officeart/2009/layout/CircleArrowProcess"/>
    <dgm:cxn modelId="{51973891-07B1-4CC4-9896-7E50030906C9}" type="presParOf" srcId="{56F24202-9E6C-4674-A3F9-36C610D78B27}" destId="{45EDE051-C1B3-4851-A458-333227CF7D35}" srcOrd="5" destOrd="0" presId="urn:microsoft.com/office/officeart/2009/layout/CircleArrowProcess"/>
    <dgm:cxn modelId="{82A56030-08C6-4C37-8072-D929B8FF81B0}" type="presParOf" srcId="{56F24202-9E6C-4674-A3F9-36C610D78B27}" destId="{F683A779-AE9F-4B29-8BEF-1254EA0C1FFD}" srcOrd="6" destOrd="0" presId="urn:microsoft.com/office/officeart/2009/layout/CircleArrowProcess"/>
    <dgm:cxn modelId="{D2D44E3B-BF2C-4D81-8AB8-DBBFB253544F}" type="presParOf" srcId="{F683A779-AE9F-4B29-8BEF-1254EA0C1FFD}" destId="{05B3D795-90FE-45AE-A227-6FCD1421D98C}" srcOrd="0" destOrd="0" presId="urn:microsoft.com/office/officeart/2009/layout/CircleArrowProcess"/>
    <dgm:cxn modelId="{440A30CA-A806-46D0-AA79-717528302255}" type="presParOf" srcId="{56F24202-9E6C-4674-A3F9-36C610D78B27}" destId="{1CB916EF-B983-47C8-BB18-289F9C1E8BD0}" srcOrd="7" destOrd="0" presId="urn:microsoft.com/office/officeart/2009/layout/CircleArrowProcess"/>
    <dgm:cxn modelId="{4F06DE03-DB92-41DA-B027-EAD0E461D601}" type="presParOf" srcId="{56F24202-9E6C-4674-A3F9-36C610D78B27}" destId="{565A68CE-1D78-452E-B63B-728B4E2BE6CB}" srcOrd="8" destOrd="0" presId="urn:microsoft.com/office/officeart/2009/layout/CircleArrowProcess"/>
    <dgm:cxn modelId="{6362A8D2-77F0-4E20-B1A2-840EF780C91D}" type="presParOf" srcId="{565A68CE-1D78-452E-B63B-728B4E2BE6CB}" destId="{F83CA113-1C48-4A28-AE37-1E8482665599}" srcOrd="0" destOrd="0" presId="urn:microsoft.com/office/officeart/2009/layout/CircleArrowProcess"/>
    <dgm:cxn modelId="{6F617AE6-2639-4D53-95B5-57A34890B9F2}" type="presParOf" srcId="{56F24202-9E6C-4674-A3F9-36C610D78B27}" destId="{2C7B000B-19B6-4B14-9361-38C228D81A48}" srcOrd="9"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A0BEF-F8E9-4FC7-879E-7E9903175047}">
      <dsp:nvSpPr>
        <dsp:cNvPr id="0" name=""/>
        <dsp:cNvSpPr/>
      </dsp:nvSpPr>
      <dsp:spPr>
        <a:xfrm>
          <a:off x="3029918" y="20189"/>
          <a:ext cx="4067712" cy="406771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b="1" kern="1200" dirty="0"/>
            <a:t>ROAD CONDITIONS</a:t>
          </a:r>
          <a:endParaRPr lang="en-IN" sz="4000" b="1" kern="1200" dirty="0"/>
        </a:p>
      </dsp:txBody>
      <dsp:txXfrm>
        <a:off x="3572280" y="732039"/>
        <a:ext cx="2982988" cy="1830470"/>
      </dsp:txXfrm>
    </dsp:sp>
    <dsp:sp modelId="{624A1212-A8A4-44E7-934B-AB0874DF44EB}">
      <dsp:nvSpPr>
        <dsp:cNvPr id="0" name=""/>
        <dsp:cNvSpPr/>
      </dsp:nvSpPr>
      <dsp:spPr>
        <a:xfrm>
          <a:off x="4597628" y="2187791"/>
          <a:ext cx="4067712" cy="406771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b="1" kern="1200" dirty="0"/>
            <a:t>NOT GETTING HELP AT TIME</a:t>
          </a:r>
          <a:endParaRPr lang="en-IN" sz="4000" b="1" kern="1200" dirty="0"/>
        </a:p>
      </dsp:txBody>
      <dsp:txXfrm>
        <a:off x="5841670" y="3238617"/>
        <a:ext cx="2440627" cy="2237241"/>
      </dsp:txXfrm>
    </dsp:sp>
    <dsp:sp modelId="{CF01E207-04DF-4BE6-A258-0279F78D6EFC}">
      <dsp:nvSpPr>
        <dsp:cNvPr id="0" name=""/>
        <dsp:cNvSpPr/>
      </dsp:nvSpPr>
      <dsp:spPr>
        <a:xfrm>
          <a:off x="1662096" y="2187791"/>
          <a:ext cx="4067712" cy="406771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b="1" kern="1200" dirty="0"/>
            <a:t>OVER SPEEDING</a:t>
          </a:r>
          <a:endParaRPr lang="en-IN" sz="4000" b="1" kern="1200" dirty="0"/>
        </a:p>
      </dsp:txBody>
      <dsp:txXfrm>
        <a:off x="2045139" y="3238617"/>
        <a:ext cx="2440627" cy="2237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E2C84-FAFF-4BAD-9CCC-17D16BA57A8F}">
      <dsp:nvSpPr>
        <dsp:cNvPr id="0" name=""/>
        <dsp:cNvSpPr/>
      </dsp:nvSpPr>
      <dsp:spPr>
        <a:xfrm>
          <a:off x="4462301" y="0"/>
          <a:ext cx="2301100" cy="2301216"/>
        </a:xfrm>
        <a:prstGeom prst="circularArrow">
          <a:avLst>
            <a:gd name="adj1" fmla="val 10980"/>
            <a:gd name="adj2" fmla="val 1142322"/>
            <a:gd name="adj3" fmla="val 4500000"/>
            <a:gd name="adj4" fmla="val 10800000"/>
            <a:gd name="adj5" fmla="val 12500"/>
          </a:avLst>
        </a:prstGeom>
        <a:solidFill>
          <a:schemeClr val="accent3">
            <a:hueOff val="0"/>
            <a:satOff val="0"/>
            <a:lumOff val="0"/>
            <a:alphaOff val="0"/>
          </a:schemeClr>
        </a:solidFill>
        <a:ln>
          <a:noFill/>
        </a:ln>
        <a:effectLst>
          <a:softEdge rad="12700"/>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1D8D06F2-C675-4165-BEA9-71668AF1A351}">
      <dsp:nvSpPr>
        <dsp:cNvPr id="0" name=""/>
        <dsp:cNvSpPr/>
      </dsp:nvSpPr>
      <dsp:spPr>
        <a:xfrm>
          <a:off x="4970348" y="833429"/>
          <a:ext cx="1284144" cy="641785"/>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accident</a:t>
          </a:r>
        </a:p>
      </dsp:txBody>
      <dsp:txXfrm>
        <a:off x="4970348" y="833429"/>
        <a:ext cx="1284144" cy="641785"/>
      </dsp:txXfrm>
    </dsp:sp>
    <dsp:sp modelId="{AA19B84C-13DC-4D9A-B128-8E24CF1AA67C}">
      <dsp:nvSpPr>
        <dsp:cNvPr id="0" name=""/>
        <dsp:cNvSpPr/>
      </dsp:nvSpPr>
      <dsp:spPr>
        <a:xfrm>
          <a:off x="3823035" y="1322196"/>
          <a:ext cx="2301100" cy="2301216"/>
        </a:xfrm>
        <a:prstGeom prst="leftCircularArrow">
          <a:avLst>
            <a:gd name="adj1" fmla="val 10980"/>
            <a:gd name="adj2" fmla="val 1142322"/>
            <a:gd name="adj3" fmla="val 6300000"/>
            <a:gd name="adj4" fmla="val 18900000"/>
            <a:gd name="adj5" fmla="val 12500"/>
          </a:avLst>
        </a:prstGeom>
        <a:solidFill>
          <a:schemeClr val="accent3">
            <a:hueOff val="-308516"/>
            <a:satOff val="-5418"/>
            <a:lumOff val="-98"/>
            <a:alphaOff val="0"/>
          </a:schemeClr>
        </a:solidFill>
        <a:ln>
          <a:noFill/>
        </a:ln>
        <a:effectLst>
          <a:softEdge rad="12700"/>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1E2CEFB8-5F73-4AD2-BA50-2C4F06E5625B}">
      <dsp:nvSpPr>
        <dsp:cNvPr id="0" name=""/>
        <dsp:cNvSpPr/>
      </dsp:nvSpPr>
      <dsp:spPr>
        <a:xfrm>
          <a:off x="4328491" y="2158597"/>
          <a:ext cx="1284144" cy="641785"/>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Sensor activated </a:t>
          </a:r>
        </a:p>
      </dsp:txBody>
      <dsp:txXfrm>
        <a:off x="4328491" y="2158597"/>
        <a:ext cx="1284144" cy="641785"/>
      </dsp:txXfrm>
    </dsp:sp>
    <dsp:sp modelId="{30302E40-FD3D-4E82-80BD-A04ECAFF7E87}">
      <dsp:nvSpPr>
        <dsp:cNvPr id="0" name=""/>
        <dsp:cNvSpPr/>
      </dsp:nvSpPr>
      <dsp:spPr>
        <a:xfrm>
          <a:off x="4462301" y="2650335"/>
          <a:ext cx="2301100" cy="2301216"/>
        </a:xfrm>
        <a:prstGeom prst="circularArrow">
          <a:avLst>
            <a:gd name="adj1" fmla="val 10980"/>
            <a:gd name="adj2" fmla="val 1142322"/>
            <a:gd name="adj3" fmla="val 4500000"/>
            <a:gd name="adj4" fmla="val 13500000"/>
            <a:gd name="adj5" fmla="val 12500"/>
          </a:avLst>
        </a:prstGeom>
        <a:solidFill>
          <a:schemeClr val="accent3">
            <a:hueOff val="-617032"/>
            <a:satOff val="-10836"/>
            <a:lumOff val="-196"/>
            <a:alphaOff val="0"/>
          </a:schemeClr>
        </a:solidFill>
        <a:ln>
          <a:noFill/>
        </a:ln>
        <a:effectLst>
          <a:softEdge rad="12700"/>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45EDE051-C1B3-4851-A458-333227CF7D35}">
      <dsp:nvSpPr>
        <dsp:cNvPr id="0" name=""/>
        <dsp:cNvSpPr/>
      </dsp:nvSpPr>
      <dsp:spPr>
        <a:xfrm>
          <a:off x="4970348" y="3483022"/>
          <a:ext cx="1284144" cy="641785"/>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Info sent</a:t>
          </a:r>
        </a:p>
      </dsp:txBody>
      <dsp:txXfrm>
        <a:off x="4970348" y="3483022"/>
        <a:ext cx="1284144" cy="641785"/>
      </dsp:txXfrm>
    </dsp:sp>
    <dsp:sp modelId="{05B3D795-90FE-45AE-A227-6FCD1421D98C}">
      <dsp:nvSpPr>
        <dsp:cNvPr id="0" name=""/>
        <dsp:cNvSpPr/>
      </dsp:nvSpPr>
      <dsp:spPr>
        <a:xfrm>
          <a:off x="3823035" y="3974760"/>
          <a:ext cx="2301100" cy="2301216"/>
        </a:xfrm>
        <a:prstGeom prst="leftCircularArrow">
          <a:avLst>
            <a:gd name="adj1" fmla="val 10980"/>
            <a:gd name="adj2" fmla="val 1142322"/>
            <a:gd name="adj3" fmla="val 6300000"/>
            <a:gd name="adj4" fmla="val 18900000"/>
            <a:gd name="adj5" fmla="val 12500"/>
          </a:avLst>
        </a:prstGeom>
        <a:solidFill>
          <a:schemeClr val="accent3">
            <a:hueOff val="-925547"/>
            <a:satOff val="-16253"/>
            <a:lumOff val="-294"/>
            <a:alphaOff val="0"/>
          </a:schemeClr>
        </a:solidFill>
        <a:ln>
          <a:noFill/>
        </a:ln>
        <a:effectLst>
          <a:softEdge rad="12700"/>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1CB916EF-B983-47C8-BB18-289F9C1E8BD0}">
      <dsp:nvSpPr>
        <dsp:cNvPr id="0" name=""/>
        <dsp:cNvSpPr/>
      </dsp:nvSpPr>
      <dsp:spPr>
        <a:xfrm>
          <a:off x="4328491" y="4808190"/>
          <a:ext cx="1284144" cy="641785"/>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Help dispatched</a:t>
          </a:r>
        </a:p>
      </dsp:txBody>
      <dsp:txXfrm>
        <a:off x="4328491" y="4808190"/>
        <a:ext cx="1284144" cy="641785"/>
      </dsp:txXfrm>
    </dsp:sp>
    <dsp:sp modelId="{F83CA113-1C48-4A28-AE37-1E8482665599}">
      <dsp:nvSpPr>
        <dsp:cNvPr id="0" name=""/>
        <dsp:cNvSpPr/>
      </dsp:nvSpPr>
      <dsp:spPr>
        <a:xfrm>
          <a:off x="4625895" y="5449975"/>
          <a:ext cx="1976935" cy="1978095"/>
        </a:xfrm>
        <a:prstGeom prst="blockArc">
          <a:avLst>
            <a:gd name="adj1" fmla="val 13500000"/>
            <a:gd name="adj2" fmla="val 10800000"/>
            <a:gd name="adj3" fmla="val 12740"/>
          </a:avLst>
        </a:prstGeom>
        <a:solidFill>
          <a:schemeClr val="accent3">
            <a:hueOff val="-1234063"/>
            <a:satOff val="-21671"/>
            <a:lumOff val="-392"/>
            <a:alphaOff val="0"/>
          </a:schemeClr>
        </a:solidFill>
        <a:ln>
          <a:noFill/>
        </a:ln>
        <a:effectLst>
          <a:softEdge rad="12700"/>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2C7B000B-19B6-4B14-9361-38C228D81A48}">
      <dsp:nvSpPr>
        <dsp:cNvPr id="0" name=""/>
        <dsp:cNvSpPr/>
      </dsp:nvSpPr>
      <dsp:spPr>
        <a:xfrm>
          <a:off x="4970348" y="6133358"/>
          <a:ext cx="1284144" cy="641785"/>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Life saved</a:t>
          </a:r>
        </a:p>
      </dsp:txBody>
      <dsp:txXfrm>
        <a:off x="4970348" y="6133358"/>
        <a:ext cx="1284144" cy="64178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84ED4-1C45-40A9-AE80-9B573884C751}" type="datetimeFigureOut">
              <a:rPr lang="en-IN" smtClean="0"/>
              <a:t>24-08-2023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092FA-5C85-4C18-99CA-680C1EA3DDE0}" type="slidenum">
              <a:rPr lang="en-IN" smtClean="0"/>
              <a:t>‹#›</a:t>
            </a:fld>
            <a:endParaRPr lang="en-IN"/>
          </a:p>
        </p:txBody>
      </p:sp>
    </p:spTree>
    <p:extLst>
      <p:ext uri="{BB962C8B-B14F-4D97-AF65-F5344CB8AC3E}">
        <p14:creationId xmlns:p14="http://schemas.microsoft.com/office/powerpoint/2010/main" val="2060483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1AAE-6876-60DE-35E1-D7EE17290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390BB4-0486-BEE7-834C-DB2035B5D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6B7469-8F74-83D8-1B08-A975FE905C79}"/>
              </a:ext>
            </a:extLst>
          </p:cNvPr>
          <p:cNvSpPr>
            <a:spLocks noGrp="1"/>
          </p:cNvSpPr>
          <p:nvPr>
            <p:ph type="dt" sz="half" idx="10"/>
          </p:nvPr>
        </p:nvSpPr>
        <p:spPr/>
        <p:txBody>
          <a:bodyPr/>
          <a:lstStyle/>
          <a:p>
            <a:fld id="{461647D1-9493-42CE-99B2-971687F3CCFE}" type="datetimeFigureOut">
              <a:rPr lang="en-IN" smtClean="0"/>
              <a:t>24-08-2023</a:t>
            </a:fld>
            <a:endParaRPr lang="en-IN"/>
          </a:p>
        </p:txBody>
      </p:sp>
      <p:sp>
        <p:nvSpPr>
          <p:cNvPr id="5" name="Footer Placeholder 4">
            <a:extLst>
              <a:ext uri="{FF2B5EF4-FFF2-40B4-BE49-F238E27FC236}">
                <a16:creationId xmlns:a16="http://schemas.microsoft.com/office/drawing/2014/main" id="{DEB8EE79-30B3-2BFD-2B8B-FD8113342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BA3155-1D0F-9DD4-C97D-A2572F405C18}"/>
              </a:ext>
            </a:extLst>
          </p:cNvPr>
          <p:cNvSpPr>
            <a:spLocks noGrp="1"/>
          </p:cNvSpPr>
          <p:nvPr>
            <p:ph type="sldNum" sz="quarter" idx="12"/>
          </p:nvPr>
        </p:nvSpPr>
        <p:spPr/>
        <p:txBody>
          <a:bodyPr/>
          <a:lstStyle/>
          <a:p>
            <a:fld id="{CF8C0EA9-5021-4F5E-AFC3-AEF1074B7AB0}" type="slidenum">
              <a:rPr lang="en-IN" smtClean="0"/>
              <a:t>‹#›</a:t>
            </a:fld>
            <a:endParaRPr lang="en-IN"/>
          </a:p>
        </p:txBody>
      </p:sp>
    </p:spTree>
    <p:extLst>
      <p:ext uri="{BB962C8B-B14F-4D97-AF65-F5344CB8AC3E}">
        <p14:creationId xmlns:p14="http://schemas.microsoft.com/office/powerpoint/2010/main" val="925802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8D65-ADBA-24BE-C759-73A9BDA1C1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83929A-8F6E-1564-B885-736621462E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943CB6-2736-44F0-A7C4-ABEA65B3195A}"/>
              </a:ext>
            </a:extLst>
          </p:cNvPr>
          <p:cNvSpPr>
            <a:spLocks noGrp="1"/>
          </p:cNvSpPr>
          <p:nvPr>
            <p:ph type="dt" sz="half" idx="10"/>
          </p:nvPr>
        </p:nvSpPr>
        <p:spPr/>
        <p:txBody>
          <a:bodyPr/>
          <a:lstStyle/>
          <a:p>
            <a:fld id="{461647D1-9493-42CE-99B2-971687F3CCFE}" type="datetimeFigureOut">
              <a:rPr lang="en-IN" smtClean="0"/>
              <a:t>24-08-2023</a:t>
            </a:fld>
            <a:endParaRPr lang="en-IN"/>
          </a:p>
        </p:txBody>
      </p:sp>
      <p:sp>
        <p:nvSpPr>
          <p:cNvPr id="5" name="Footer Placeholder 4">
            <a:extLst>
              <a:ext uri="{FF2B5EF4-FFF2-40B4-BE49-F238E27FC236}">
                <a16:creationId xmlns:a16="http://schemas.microsoft.com/office/drawing/2014/main" id="{9727C785-F9A0-3E30-4272-AE60243EF6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F7A399-7630-37A7-EDFB-0DADC5AEFF7F}"/>
              </a:ext>
            </a:extLst>
          </p:cNvPr>
          <p:cNvSpPr>
            <a:spLocks noGrp="1"/>
          </p:cNvSpPr>
          <p:nvPr>
            <p:ph type="sldNum" sz="quarter" idx="12"/>
          </p:nvPr>
        </p:nvSpPr>
        <p:spPr/>
        <p:txBody>
          <a:bodyPr/>
          <a:lstStyle/>
          <a:p>
            <a:fld id="{CF8C0EA9-5021-4F5E-AFC3-AEF1074B7AB0}" type="slidenum">
              <a:rPr lang="en-IN" smtClean="0"/>
              <a:t>‹#›</a:t>
            </a:fld>
            <a:endParaRPr lang="en-IN"/>
          </a:p>
        </p:txBody>
      </p:sp>
    </p:spTree>
    <p:extLst>
      <p:ext uri="{BB962C8B-B14F-4D97-AF65-F5344CB8AC3E}">
        <p14:creationId xmlns:p14="http://schemas.microsoft.com/office/powerpoint/2010/main" val="28594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0D5C24-0619-4A52-78C5-2EA930D6C4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A7E240-5761-D51C-50FB-BEA30B4F9E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7F5D5-96FF-8D30-A553-2A143789AF6F}"/>
              </a:ext>
            </a:extLst>
          </p:cNvPr>
          <p:cNvSpPr>
            <a:spLocks noGrp="1"/>
          </p:cNvSpPr>
          <p:nvPr>
            <p:ph type="dt" sz="half" idx="10"/>
          </p:nvPr>
        </p:nvSpPr>
        <p:spPr/>
        <p:txBody>
          <a:bodyPr/>
          <a:lstStyle/>
          <a:p>
            <a:fld id="{461647D1-9493-42CE-99B2-971687F3CCFE}" type="datetimeFigureOut">
              <a:rPr lang="en-IN" smtClean="0"/>
              <a:t>24-08-2023</a:t>
            </a:fld>
            <a:endParaRPr lang="en-IN"/>
          </a:p>
        </p:txBody>
      </p:sp>
      <p:sp>
        <p:nvSpPr>
          <p:cNvPr id="5" name="Footer Placeholder 4">
            <a:extLst>
              <a:ext uri="{FF2B5EF4-FFF2-40B4-BE49-F238E27FC236}">
                <a16:creationId xmlns:a16="http://schemas.microsoft.com/office/drawing/2014/main" id="{9D16DD2D-72CF-B756-EB46-B76F99352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51A996-8F49-1677-DF44-CB05BB6AABF9}"/>
              </a:ext>
            </a:extLst>
          </p:cNvPr>
          <p:cNvSpPr>
            <a:spLocks noGrp="1"/>
          </p:cNvSpPr>
          <p:nvPr>
            <p:ph type="sldNum" sz="quarter" idx="12"/>
          </p:nvPr>
        </p:nvSpPr>
        <p:spPr/>
        <p:txBody>
          <a:bodyPr/>
          <a:lstStyle/>
          <a:p>
            <a:fld id="{CF8C0EA9-5021-4F5E-AFC3-AEF1074B7AB0}" type="slidenum">
              <a:rPr lang="en-IN" smtClean="0"/>
              <a:t>‹#›</a:t>
            </a:fld>
            <a:endParaRPr lang="en-IN"/>
          </a:p>
        </p:txBody>
      </p:sp>
    </p:spTree>
    <p:extLst>
      <p:ext uri="{BB962C8B-B14F-4D97-AF65-F5344CB8AC3E}">
        <p14:creationId xmlns:p14="http://schemas.microsoft.com/office/powerpoint/2010/main" val="49835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4DE6-B793-15BC-D702-E44BFA03E0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6926F3-F25D-AB52-1B87-96EC3B428A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09AE1E-6EBA-2DD8-66EE-E370A9F066E6}"/>
              </a:ext>
            </a:extLst>
          </p:cNvPr>
          <p:cNvSpPr>
            <a:spLocks noGrp="1"/>
          </p:cNvSpPr>
          <p:nvPr>
            <p:ph type="dt" sz="half" idx="10"/>
          </p:nvPr>
        </p:nvSpPr>
        <p:spPr/>
        <p:txBody>
          <a:bodyPr/>
          <a:lstStyle/>
          <a:p>
            <a:fld id="{461647D1-9493-42CE-99B2-971687F3CCFE}" type="datetimeFigureOut">
              <a:rPr lang="en-IN" smtClean="0"/>
              <a:t>24-08-2023</a:t>
            </a:fld>
            <a:endParaRPr lang="en-IN"/>
          </a:p>
        </p:txBody>
      </p:sp>
      <p:sp>
        <p:nvSpPr>
          <p:cNvPr id="5" name="Footer Placeholder 4">
            <a:extLst>
              <a:ext uri="{FF2B5EF4-FFF2-40B4-BE49-F238E27FC236}">
                <a16:creationId xmlns:a16="http://schemas.microsoft.com/office/drawing/2014/main" id="{3C6E640B-61EE-DAC3-DDBF-E809C9AB9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5AFA8-FEC8-2A20-ED66-8041BC993EF9}"/>
              </a:ext>
            </a:extLst>
          </p:cNvPr>
          <p:cNvSpPr>
            <a:spLocks noGrp="1"/>
          </p:cNvSpPr>
          <p:nvPr>
            <p:ph type="sldNum" sz="quarter" idx="12"/>
          </p:nvPr>
        </p:nvSpPr>
        <p:spPr/>
        <p:txBody>
          <a:bodyPr/>
          <a:lstStyle/>
          <a:p>
            <a:fld id="{CF8C0EA9-5021-4F5E-AFC3-AEF1074B7AB0}" type="slidenum">
              <a:rPr lang="en-IN" smtClean="0"/>
              <a:t>‹#›</a:t>
            </a:fld>
            <a:endParaRPr lang="en-IN"/>
          </a:p>
        </p:txBody>
      </p:sp>
    </p:spTree>
    <p:extLst>
      <p:ext uri="{BB962C8B-B14F-4D97-AF65-F5344CB8AC3E}">
        <p14:creationId xmlns:p14="http://schemas.microsoft.com/office/powerpoint/2010/main" val="135435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A31A-ADC6-DFC9-9141-552B7C36E5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9FAC73-C771-D445-D4CC-E42E98FA56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AD5DC4-7FBB-80DD-6CEF-2B02E72A2072}"/>
              </a:ext>
            </a:extLst>
          </p:cNvPr>
          <p:cNvSpPr>
            <a:spLocks noGrp="1"/>
          </p:cNvSpPr>
          <p:nvPr>
            <p:ph type="dt" sz="half" idx="10"/>
          </p:nvPr>
        </p:nvSpPr>
        <p:spPr/>
        <p:txBody>
          <a:bodyPr/>
          <a:lstStyle/>
          <a:p>
            <a:fld id="{461647D1-9493-42CE-99B2-971687F3CCFE}" type="datetimeFigureOut">
              <a:rPr lang="en-IN" smtClean="0"/>
              <a:t>24-08-2023</a:t>
            </a:fld>
            <a:endParaRPr lang="en-IN"/>
          </a:p>
        </p:txBody>
      </p:sp>
      <p:sp>
        <p:nvSpPr>
          <p:cNvPr id="5" name="Footer Placeholder 4">
            <a:extLst>
              <a:ext uri="{FF2B5EF4-FFF2-40B4-BE49-F238E27FC236}">
                <a16:creationId xmlns:a16="http://schemas.microsoft.com/office/drawing/2014/main" id="{3E4ED3AD-0A21-7FDA-2B72-187E090E1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79D5DA-7FEA-CF22-CE58-46850649E02C}"/>
              </a:ext>
            </a:extLst>
          </p:cNvPr>
          <p:cNvSpPr>
            <a:spLocks noGrp="1"/>
          </p:cNvSpPr>
          <p:nvPr>
            <p:ph type="sldNum" sz="quarter" idx="12"/>
          </p:nvPr>
        </p:nvSpPr>
        <p:spPr/>
        <p:txBody>
          <a:bodyPr/>
          <a:lstStyle/>
          <a:p>
            <a:fld id="{CF8C0EA9-5021-4F5E-AFC3-AEF1074B7AB0}" type="slidenum">
              <a:rPr lang="en-IN" smtClean="0"/>
              <a:t>‹#›</a:t>
            </a:fld>
            <a:endParaRPr lang="en-IN"/>
          </a:p>
        </p:txBody>
      </p:sp>
    </p:spTree>
    <p:extLst>
      <p:ext uri="{BB962C8B-B14F-4D97-AF65-F5344CB8AC3E}">
        <p14:creationId xmlns:p14="http://schemas.microsoft.com/office/powerpoint/2010/main" val="367406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5085-1EFF-0A4A-D6A8-EF35A1EBDE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A5E90F-4DFE-5266-2851-5ED0CA0134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323726-2DE5-D60B-9DD3-55C98CA78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F58A9D-44AE-87E4-E993-EE113FBE43DB}"/>
              </a:ext>
            </a:extLst>
          </p:cNvPr>
          <p:cNvSpPr>
            <a:spLocks noGrp="1"/>
          </p:cNvSpPr>
          <p:nvPr>
            <p:ph type="dt" sz="half" idx="10"/>
          </p:nvPr>
        </p:nvSpPr>
        <p:spPr/>
        <p:txBody>
          <a:bodyPr/>
          <a:lstStyle/>
          <a:p>
            <a:fld id="{461647D1-9493-42CE-99B2-971687F3CCFE}" type="datetimeFigureOut">
              <a:rPr lang="en-IN" smtClean="0"/>
              <a:t>24-08-2023</a:t>
            </a:fld>
            <a:endParaRPr lang="en-IN"/>
          </a:p>
        </p:txBody>
      </p:sp>
      <p:sp>
        <p:nvSpPr>
          <p:cNvPr id="6" name="Footer Placeholder 5">
            <a:extLst>
              <a:ext uri="{FF2B5EF4-FFF2-40B4-BE49-F238E27FC236}">
                <a16:creationId xmlns:a16="http://schemas.microsoft.com/office/drawing/2014/main" id="{8E74C7FA-0607-0DF4-E0EE-4AFFD432C8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554EAF-7AA7-7C71-BB9C-741C80914A08}"/>
              </a:ext>
            </a:extLst>
          </p:cNvPr>
          <p:cNvSpPr>
            <a:spLocks noGrp="1"/>
          </p:cNvSpPr>
          <p:nvPr>
            <p:ph type="sldNum" sz="quarter" idx="12"/>
          </p:nvPr>
        </p:nvSpPr>
        <p:spPr/>
        <p:txBody>
          <a:bodyPr/>
          <a:lstStyle/>
          <a:p>
            <a:fld id="{CF8C0EA9-5021-4F5E-AFC3-AEF1074B7AB0}" type="slidenum">
              <a:rPr lang="en-IN" smtClean="0"/>
              <a:t>‹#›</a:t>
            </a:fld>
            <a:endParaRPr lang="en-IN"/>
          </a:p>
        </p:txBody>
      </p:sp>
    </p:spTree>
    <p:extLst>
      <p:ext uri="{BB962C8B-B14F-4D97-AF65-F5344CB8AC3E}">
        <p14:creationId xmlns:p14="http://schemas.microsoft.com/office/powerpoint/2010/main" val="2811983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79D-C549-726C-3FA9-7B0CFDEC87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AFB390-D3CE-3A49-6D33-47B7257B9E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954257-941E-A709-F8E1-1C63B0ED8A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DDF6F6-3B55-E7E0-A149-A040B05A4F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8F5519-96CF-A072-11A8-50C184274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8E363F-FCE1-F9C6-0168-2003BD4F0A71}"/>
              </a:ext>
            </a:extLst>
          </p:cNvPr>
          <p:cNvSpPr>
            <a:spLocks noGrp="1"/>
          </p:cNvSpPr>
          <p:nvPr>
            <p:ph type="dt" sz="half" idx="10"/>
          </p:nvPr>
        </p:nvSpPr>
        <p:spPr/>
        <p:txBody>
          <a:bodyPr/>
          <a:lstStyle/>
          <a:p>
            <a:fld id="{461647D1-9493-42CE-99B2-971687F3CCFE}" type="datetimeFigureOut">
              <a:rPr lang="en-IN" smtClean="0"/>
              <a:t>24-08-2023</a:t>
            </a:fld>
            <a:endParaRPr lang="en-IN"/>
          </a:p>
        </p:txBody>
      </p:sp>
      <p:sp>
        <p:nvSpPr>
          <p:cNvPr id="8" name="Footer Placeholder 7">
            <a:extLst>
              <a:ext uri="{FF2B5EF4-FFF2-40B4-BE49-F238E27FC236}">
                <a16:creationId xmlns:a16="http://schemas.microsoft.com/office/drawing/2014/main" id="{B9A38D5F-DDD3-61CA-6014-F624D8ED43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8299A6-E855-DF2B-7C32-53F38DF73355}"/>
              </a:ext>
            </a:extLst>
          </p:cNvPr>
          <p:cNvSpPr>
            <a:spLocks noGrp="1"/>
          </p:cNvSpPr>
          <p:nvPr>
            <p:ph type="sldNum" sz="quarter" idx="12"/>
          </p:nvPr>
        </p:nvSpPr>
        <p:spPr/>
        <p:txBody>
          <a:bodyPr/>
          <a:lstStyle/>
          <a:p>
            <a:fld id="{CF8C0EA9-5021-4F5E-AFC3-AEF1074B7AB0}" type="slidenum">
              <a:rPr lang="en-IN" smtClean="0"/>
              <a:t>‹#›</a:t>
            </a:fld>
            <a:endParaRPr lang="en-IN"/>
          </a:p>
        </p:txBody>
      </p:sp>
    </p:spTree>
    <p:extLst>
      <p:ext uri="{BB962C8B-B14F-4D97-AF65-F5344CB8AC3E}">
        <p14:creationId xmlns:p14="http://schemas.microsoft.com/office/powerpoint/2010/main" val="24900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C46F-0E0E-E950-EE74-55DA918FC1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F6E979-0EC9-CBE4-5C22-EFA78773A881}"/>
              </a:ext>
            </a:extLst>
          </p:cNvPr>
          <p:cNvSpPr>
            <a:spLocks noGrp="1"/>
          </p:cNvSpPr>
          <p:nvPr>
            <p:ph type="dt" sz="half" idx="10"/>
          </p:nvPr>
        </p:nvSpPr>
        <p:spPr/>
        <p:txBody>
          <a:bodyPr/>
          <a:lstStyle/>
          <a:p>
            <a:fld id="{461647D1-9493-42CE-99B2-971687F3CCFE}" type="datetimeFigureOut">
              <a:rPr lang="en-IN" smtClean="0"/>
              <a:t>24-08-2023</a:t>
            </a:fld>
            <a:endParaRPr lang="en-IN"/>
          </a:p>
        </p:txBody>
      </p:sp>
      <p:sp>
        <p:nvSpPr>
          <p:cNvPr id="4" name="Footer Placeholder 3">
            <a:extLst>
              <a:ext uri="{FF2B5EF4-FFF2-40B4-BE49-F238E27FC236}">
                <a16:creationId xmlns:a16="http://schemas.microsoft.com/office/drawing/2014/main" id="{F498AACE-B7AC-97E9-C802-400BF86DE4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768B11-0D7D-7602-15D8-82B3178E3E8F}"/>
              </a:ext>
            </a:extLst>
          </p:cNvPr>
          <p:cNvSpPr>
            <a:spLocks noGrp="1"/>
          </p:cNvSpPr>
          <p:nvPr>
            <p:ph type="sldNum" sz="quarter" idx="12"/>
          </p:nvPr>
        </p:nvSpPr>
        <p:spPr/>
        <p:txBody>
          <a:bodyPr/>
          <a:lstStyle/>
          <a:p>
            <a:fld id="{CF8C0EA9-5021-4F5E-AFC3-AEF1074B7AB0}" type="slidenum">
              <a:rPr lang="en-IN" smtClean="0"/>
              <a:t>‹#›</a:t>
            </a:fld>
            <a:endParaRPr lang="en-IN"/>
          </a:p>
        </p:txBody>
      </p:sp>
    </p:spTree>
    <p:extLst>
      <p:ext uri="{BB962C8B-B14F-4D97-AF65-F5344CB8AC3E}">
        <p14:creationId xmlns:p14="http://schemas.microsoft.com/office/powerpoint/2010/main" val="337075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7890D7-D7B3-0028-9771-CA93504B6A40}"/>
              </a:ext>
            </a:extLst>
          </p:cNvPr>
          <p:cNvSpPr>
            <a:spLocks noGrp="1"/>
          </p:cNvSpPr>
          <p:nvPr>
            <p:ph type="dt" sz="half" idx="10"/>
          </p:nvPr>
        </p:nvSpPr>
        <p:spPr/>
        <p:txBody>
          <a:bodyPr/>
          <a:lstStyle/>
          <a:p>
            <a:fld id="{461647D1-9493-42CE-99B2-971687F3CCFE}" type="datetimeFigureOut">
              <a:rPr lang="en-IN" smtClean="0"/>
              <a:t>24-08-2023</a:t>
            </a:fld>
            <a:endParaRPr lang="en-IN"/>
          </a:p>
        </p:txBody>
      </p:sp>
      <p:sp>
        <p:nvSpPr>
          <p:cNvPr id="3" name="Footer Placeholder 2">
            <a:extLst>
              <a:ext uri="{FF2B5EF4-FFF2-40B4-BE49-F238E27FC236}">
                <a16:creationId xmlns:a16="http://schemas.microsoft.com/office/drawing/2014/main" id="{2C4564E9-432C-AB70-34E8-45EC947564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DADFB2-9295-19B2-BD7C-E7E38F02BE71}"/>
              </a:ext>
            </a:extLst>
          </p:cNvPr>
          <p:cNvSpPr>
            <a:spLocks noGrp="1"/>
          </p:cNvSpPr>
          <p:nvPr>
            <p:ph type="sldNum" sz="quarter" idx="12"/>
          </p:nvPr>
        </p:nvSpPr>
        <p:spPr/>
        <p:txBody>
          <a:bodyPr/>
          <a:lstStyle/>
          <a:p>
            <a:fld id="{CF8C0EA9-5021-4F5E-AFC3-AEF1074B7AB0}" type="slidenum">
              <a:rPr lang="en-IN" smtClean="0"/>
              <a:t>‹#›</a:t>
            </a:fld>
            <a:endParaRPr lang="en-IN"/>
          </a:p>
        </p:txBody>
      </p:sp>
    </p:spTree>
    <p:extLst>
      <p:ext uri="{BB962C8B-B14F-4D97-AF65-F5344CB8AC3E}">
        <p14:creationId xmlns:p14="http://schemas.microsoft.com/office/powerpoint/2010/main" val="305462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109B-E66F-90C4-5B95-E137C0F94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6CDA4A-CD4E-DB3D-3FED-2B2B517CD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788DF0-88D0-5112-E244-152DBDB86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A5074-3643-0399-23FB-68F63075C8C7}"/>
              </a:ext>
            </a:extLst>
          </p:cNvPr>
          <p:cNvSpPr>
            <a:spLocks noGrp="1"/>
          </p:cNvSpPr>
          <p:nvPr>
            <p:ph type="dt" sz="half" idx="10"/>
          </p:nvPr>
        </p:nvSpPr>
        <p:spPr/>
        <p:txBody>
          <a:bodyPr/>
          <a:lstStyle/>
          <a:p>
            <a:fld id="{461647D1-9493-42CE-99B2-971687F3CCFE}" type="datetimeFigureOut">
              <a:rPr lang="en-IN" smtClean="0"/>
              <a:t>24-08-2023</a:t>
            </a:fld>
            <a:endParaRPr lang="en-IN"/>
          </a:p>
        </p:txBody>
      </p:sp>
      <p:sp>
        <p:nvSpPr>
          <p:cNvPr id="6" name="Footer Placeholder 5">
            <a:extLst>
              <a:ext uri="{FF2B5EF4-FFF2-40B4-BE49-F238E27FC236}">
                <a16:creationId xmlns:a16="http://schemas.microsoft.com/office/drawing/2014/main" id="{B8315006-F6A1-5998-097C-A8D317ED52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5EC67F-FDE2-AADF-2436-3E78038F56D8}"/>
              </a:ext>
            </a:extLst>
          </p:cNvPr>
          <p:cNvSpPr>
            <a:spLocks noGrp="1"/>
          </p:cNvSpPr>
          <p:nvPr>
            <p:ph type="sldNum" sz="quarter" idx="12"/>
          </p:nvPr>
        </p:nvSpPr>
        <p:spPr/>
        <p:txBody>
          <a:bodyPr/>
          <a:lstStyle/>
          <a:p>
            <a:fld id="{CF8C0EA9-5021-4F5E-AFC3-AEF1074B7AB0}" type="slidenum">
              <a:rPr lang="en-IN" smtClean="0"/>
              <a:t>‹#›</a:t>
            </a:fld>
            <a:endParaRPr lang="en-IN"/>
          </a:p>
        </p:txBody>
      </p:sp>
    </p:spTree>
    <p:extLst>
      <p:ext uri="{BB962C8B-B14F-4D97-AF65-F5344CB8AC3E}">
        <p14:creationId xmlns:p14="http://schemas.microsoft.com/office/powerpoint/2010/main" val="282516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03D6-FC40-3573-90AE-B514868E6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0FA996-6CE8-553F-CD08-E5FEA370DC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719A5B-1D19-B4D5-6429-058C2A202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5AC61-67EB-4C0D-3BB8-8BA7E4F77678}"/>
              </a:ext>
            </a:extLst>
          </p:cNvPr>
          <p:cNvSpPr>
            <a:spLocks noGrp="1"/>
          </p:cNvSpPr>
          <p:nvPr>
            <p:ph type="dt" sz="half" idx="10"/>
          </p:nvPr>
        </p:nvSpPr>
        <p:spPr/>
        <p:txBody>
          <a:bodyPr/>
          <a:lstStyle/>
          <a:p>
            <a:fld id="{461647D1-9493-42CE-99B2-971687F3CCFE}" type="datetimeFigureOut">
              <a:rPr lang="en-IN" smtClean="0"/>
              <a:t>24-08-2023</a:t>
            </a:fld>
            <a:endParaRPr lang="en-IN"/>
          </a:p>
        </p:txBody>
      </p:sp>
      <p:sp>
        <p:nvSpPr>
          <p:cNvPr id="6" name="Footer Placeholder 5">
            <a:extLst>
              <a:ext uri="{FF2B5EF4-FFF2-40B4-BE49-F238E27FC236}">
                <a16:creationId xmlns:a16="http://schemas.microsoft.com/office/drawing/2014/main" id="{3EC34CC9-CB3C-74B4-9D3E-1877A318AE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5495A4-95E7-413F-B9B2-9085088E5E93}"/>
              </a:ext>
            </a:extLst>
          </p:cNvPr>
          <p:cNvSpPr>
            <a:spLocks noGrp="1"/>
          </p:cNvSpPr>
          <p:nvPr>
            <p:ph type="sldNum" sz="quarter" idx="12"/>
          </p:nvPr>
        </p:nvSpPr>
        <p:spPr/>
        <p:txBody>
          <a:bodyPr/>
          <a:lstStyle/>
          <a:p>
            <a:fld id="{CF8C0EA9-5021-4F5E-AFC3-AEF1074B7AB0}" type="slidenum">
              <a:rPr lang="en-IN" smtClean="0"/>
              <a:t>‹#›</a:t>
            </a:fld>
            <a:endParaRPr lang="en-IN"/>
          </a:p>
        </p:txBody>
      </p:sp>
    </p:spTree>
    <p:extLst>
      <p:ext uri="{BB962C8B-B14F-4D97-AF65-F5344CB8AC3E}">
        <p14:creationId xmlns:p14="http://schemas.microsoft.com/office/powerpoint/2010/main" val="107628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E2D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FF859-CE2B-DB46-6DC0-82B54D584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0EEA2D-BF0B-4F9E-9133-4E3AEED6ED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42523-26CA-8FC1-78E9-4A9E4D8E2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647D1-9493-42CE-99B2-971687F3CCFE}" type="datetimeFigureOut">
              <a:rPr lang="en-IN" smtClean="0"/>
              <a:t>24-08-2023</a:t>
            </a:fld>
            <a:endParaRPr lang="en-IN"/>
          </a:p>
        </p:txBody>
      </p:sp>
      <p:sp>
        <p:nvSpPr>
          <p:cNvPr id="5" name="Footer Placeholder 4">
            <a:extLst>
              <a:ext uri="{FF2B5EF4-FFF2-40B4-BE49-F238E27FC236}">
                <a16:creationId xmlns:a16="http://schemas.microsoft.com/office/drawing/2014/main" id="{79F2F50E-F090-858F-3946-E32191E85C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337284-7764-3403-6615-71EAA2EA5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C0EA9-5021-4F5E-AFC3-AEF1074B7AB0}" type="slidenum">
              <a:rPr lang="en-IN" smtClean="0"/>
              <a:t>‹#›</a:t>
            </a:fld>
            <a:endParaRPr lang="en-IN"/>
          </a:p>
        </p:txBody>
      </p:sp>
    </p:spTree>
    <p:extLst>
      <p:ext uri="{BB962C8B-B14F-4D97-AF65-F5344CB8AC3E}">
        <p14:creationId xmlns:p14="http://schemas.microsoft.com/office/powerpoint/2010/main" val="1594459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542B73-78EE-BCD2-F29F-D90876F048A5}"/>
              </a:ext>
            </a:extLst>
          </p:cNvPr>
          <p:cNvSpPr/>
          <p:nvPr/>
        </p:nvSpPr>
        <p:spPr>
          <a:xfrm>
            <a:off x="-1" y="0"/>
            <a:ext cx="12192000" cy="35337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445478B2-D0AF-EBD0-9FFF-E0C8EC7E96C7}"/>
              </a:ext>
            </a:extLst>
          </p:cNvPr>
          <p:cNvSpPr/>
          <p:nvPr/>
        </p:nvSpPr>
        <p:spPr>
          <a:xfrm>
            <a:off x="0" y="3533775"/>
            <a:ext cx="12192000" cy="35337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B051FABE-9BA3-D137-3AB9-698FDE6E88E1}"/>
              </a:ext>
            </a:extLst>
          </p:cNvPr>
          <p:cNvSpPr txBox="1"/>
          <p:nvPr/>
        </p:nvSpPr>
        <p:spPr>
          <a:xfrm>
            <a:off x="146538" y="1474619"/>
            <a:ext cx="11898923" cy="3908762"/>
          </a:xfrm>
          <a:prstGeom prst="rect">
            <a:avLst/>
          </a:prstGeom>
          <a:noFill/>
        </p:spPr>
        <p:txBody>
          <a:bodyPr wrap="square" rtlCol="0">
            <a:spAutoFit/>
          </a:bodyPr>
          <a:lstStyle/>
          <a:p>
            <a:pPr algn="ctr"/>
            <a:r>
              <a:rPr lang="en-US" sz="4400" spc="300" dirty="0">
                <a:effectLst>
                  <a:outerShdw blurRad="38100" dist="38100" dir="2700000" algn="tl">
                    <a:srgbClr val="000000">
                      <a:alpha val="43137"/>
                    </a:srgbClr>
                  </a:outerShdw>
                </a:effectLst>
                <a:latin typeface="Britannic Bold" panose="020B0903060703020204" pitchFamily="34" charset="0"/>
              </a:rPr>
              <a:t>Promoting Responsible Driving </a:t>
            </a:r>
          </a:p>
          <a:p>
            <a:pPr algn="ctr"/>
            <a:endParaRPr lang="en-US" sz="4400" spc="300" dirty="0">
              <a:effectLst>
                <a:outerShdw blurRad="38100" dist="38100" dir="2700000" algn="tl">
                  <a:srgbClr val="000000">
                    <a:alpha val="43137"/>
                  </a:srgbClr>
                </a:outerShdw>
              </a:effectLst>
              <a:latin typeface="Britannic Bold" panose="020B0903060703020204" pitchFamily="34" charset="0"/>
            </a:endParaRPr>
          </a:p>
          <a:p>
            <a:pPr algn="ctr"/>
            <a:r>
              <a:rPr lang="en-US" sz="2400" i="1" spc="300" dirty="0">
                <a:latin typeface="Britannic Bold" panose="020B0903060703020204" pitchFamily="34" charset="0"/>
              </a:rPr>
              <a:t>by</a:t>
            </a:r>
          </a:p>
          <a:p>
            <a:pPr algn="ctr"/>
            <a:endParaRPr lang="en-US" sz="4400" spc="300" dirty="0">
              <a:effectLst>
                <a:outerShdw blurRad="38100" dist="38100" dir="2700000" algn="tl">
                  <a:srgbClr val="000000">
                    <a:alpha val="43137"/>
                  </a:srgbClr>
                </a:outerShdw>
              </a:effectLst>
              <a:latin typeface="Britannic Bold" panose="020B0903060703020204" pitchFamily="34" charset="0"/>
            </a:endParaRPr>
          </a:p>
          <a:p>
            <a:pPr algn="ctr"/>
            <a:r>
              <a:rPr lang="en-US" sz="4400" spc="300" dirty="0">
                <a:effectLst>
                  <a:outerShdw blurRad="38100" dist="38100" dir="2700000" algn="tl">
                    <a:srgbClr val="000000">
                      <a:alpha val="43137"/>
                    </a:srgbClr>
                  </a:outerShdw>
                </a:effectLst>
                <a:latin typeface="Britannic Bold" panose="020B0903060703020204" pitchFamily="34" charset="0"/>
              </a:rPr>
              <a:t>The Tech Tycoons</a:t>
            </a:r>
          </a:p>
          <a:p>
            <a:pPr algn="ctr"/>
            <a:endParaRPr lang="en-US" sz="2400" dirty="0">
              <a:effectLst>
                <a:outerShdw blurRad="38100" dist="38100" dir="2700000" algn="tl">
                  <a:srgbClr val="000000">
                    <a:alpha val="43137"/>
                  </a:srgbClr>
                </a:outerShdw>
              </a:effectLst>
              <a:latin typeface="Impact" panose="020B0806030902050204" pitchFamily="34" charset="0"/>
            </a:endParaRPr>
          </a:p>
          <a:p>
            <a:pPr algn="ctr"/>
            <a:endParaRPr lang="en-IN" sz="2400" dirty="0">
              <a:effectLst>
                <a:outerShdw blurRad="38100" dist="38100" dir="2700000" algn="tl">
                  <a:srgbClr val="000000">
                    <a:alpha val="43137"/>
                  </a:srgbClr>
                </a:outerShdw>
              </a:effectLst>
              <a:latin typeface="Impact" panose="020B0806030902050204" pitchFamily="34" charset="0"/>
            </a:endParaRPr>
          </a:p>
        </p:txBody>
      </p:sp>
    </p:spTree>
    <p:extLst>
      <p:ext uri="{BB962C8B-B14F-4D97-AF65-F5344CB8AC3E}">
        <p14:creationId xmlns:p14="http://schemas.microsoft.com/office/powerpoint/2010/main" val="358024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1.11111E-6 L 0 -0.51528 " pathEditMode="relative" rAng="0" ptsTypes="AA">
                                      <p:cBhvr>
                                        <p:cTn id="6" dur="2000" fill="hold"/>
                                        <p:tgtEl>
                                          <p:spTgt spid="4"/>
                                        </p:tgtEl>
                                        <p:attrNameLst>
                                          <p:attrName>ppt_x</p:attrName>
                                          <p:attrName>ppt_y</p:attrName>
                                        </p:attrNameLst>
                                      </p:cBhvr>
                                      <p:rCtr x="0" y="-25764"/>
                                    </p:animMotion>
                                  </p:childTnLst>
                                </p:cTn>
                              </p:par>
                              <p:par>
                                <p:cTn id="7" presetID="42" presetClass="path" presetSubtype="0" accel="50000" decel="50000" fill="hold" grpId="0" nodeType="withEffect">
                                  <p:stCondLst>
                                    <p:cond delay="0"/>
                                  </p:stCondLst>
                                  <p:childTnLst>
                                    <p:animMotion origin="layout" path="M 0 3.33333E-6 L 0 0.48125 " pathEditMode="relative" rAng="0" ptsTypes="AA">
                                      <p:cBhvr>
                                        <p:cTn id="8" dur="2000" fill="hold"/>
                                        <p:tgtEl>
                                          <p:spTgt spid="5"/>
                                        </p:tgtEl>
                                        <p:attrNameLst>
                                          <p:attrName>ppt_x</p:attrName>
                                          <p:attrName>ppt_y</p:attrName>
                                        </p:attrNameLst>
                                      </p:cBhvr>
                                      <p:rCtr x="0" y="24051"/>
                                    </p:animMotion>
                                  </p:childTnLst>
                                </p:cTn>
                              </p:par>
                            </p:childTnLst>
                          </p:cTn>
                        </p:par>
                        <p:par>
                          <p:cTn id="9" fill="hold">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6E2DE"/>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6D0BF12-4FD2-6991-3CD4-CB6EEC516507}"/>
              </a:ext>
            </a:extLst>
          </p:cNvPr>
          <p:cNvGrpSpPr/>
          <p:nvPr/>
        </p:nvGrpSpPr>
        <p:grpSpPr>
          <a:xfrm>
            <a:off x="10251538" y="0"/>
            <a:ext cx="2143662" cy="6858000"/>
            <a:chOff x="10251538" y="0"/>
            <a:chExt cx="2143662" cy="6858000"/>
          </a:xfrm>
        </p:grpSpPr>
        <p:sp>
          <p:nvSpPr>
            <p:cNvPr id="11" name="Rectangle 10">
              <a:extLst>
                <a:ext uri="{FF2B5EF4-FFF2-40B4-BE49-F238E27FC236}">
                  <a16:creationId xmlns:a16="http://schemas.microsoft.com/office/drawing/2014/main" id="{E05D2DA0-8CBD-FD6B-F684-1B5AD0A6E350}"/>
                </a:ext>
              </a:extLst>
            </p:cNvPr>
            <p:cNvSpPr/>
            <p:nvPr/>
          </p:nvSpPr>
          <p:spPr>
            <a:xfrm>
              <a:off x="10292862" y="0"/>
              <a:ext cx="1899138" cy="6858000"/>
            </a:xfrm>
            <a:prstGeom prst="rect">
              <a:avLst/>
            </a:prstGeom>
            <a:solidFill>
              <a:srgbClr val="FFCE9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873336F-21C6-A367-5636-43A6FEB30A61}"/>
                </a:ext>
              </a:extLst>
            </p:cNvPr>
            <p:cNvSpPr txBox="1"/>
            <p:nvPr/>
          </p:nvSpPr>
          <p:spPr>
            <a:xfrm>
              <a:off x="10251538" y="2839107"/>
              <a:ext cx="2143662"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Century Gothic" panose="020B0502020202020204" pitchFamily="34" charset="0"/>
                </a:rPr>
                <a:t>Problem Statement </a:t>
              </a:r>
              <a:endParaRPr lang="en-IN" sz="2800" b="1" dirty="0">
                <a:effectLst>
                  <a:outerShdw blurRad="38100" dist="38100" dir="2700000" algn="tl">
                    <a:srgbClr val="000000">
                      <a:alpha val="43137"/>
                    </a:srgbClr>
                  </a:outerShdw>
                </a:effectLst>
                <a:latin typeface="Century Gothic" panose="020B0502020202020204" pitchFamily="34" charset="0"/>
              </a:endParaRPr>
            </a:p>
          </p:txBody>
        </p:sp>
      </p:grpSp>
      <p:sp>
        <p:nvSpPr>
          <p:cNvPr id="3" name="TextBox 2">
            <a:extLst>
              <a:ext uri="{FF2B5EF4-FFF2-40B4-BE49-F238E27FC236}">
                <a16:creationId xmlns:a16="http://schemas.microsoft.com/office/drawing/2014/main" id="{8435CC2E-0ECA-E3B1-3B7A-1D268B20FC8A}"/>
              </a:ext>
            </a:extLst>
          </p:cNvPr>
          <p:cNvSpPr txBox="1"/>
          <p:nvPr/>
        </p:nvSpPr>
        <p:spPr>
          <a:xfrm>
            <a:off x="316148" y="1891935"/>
            <a:ext cx="9246141" cy="3939540"/>
          </a:xfrm>
          <a:prstGeom prst="rect">
            <a:avLst/>
          </a:prstGeom>
          <a:noFill/>
        </p:spPr>
        <p:txBody>
          <a:bodyPr wrap="square">
            <a:spAutoFit/>
          </a:bodyPr>
          <a:lstStyle/>
          <a:p>
            <a:pPr algn="just"/>
            <a:r>
              <a:rPr lang="en-IN" sz="2200" b="1" dirty="0"/>
              <a:t>This project presents a comprehensive solution for monitoring vehicle speeds, detecting instances of over-speeding, and penalizing offenders using GPS-based location tracking. The system leverages the inbuilt GPS module in vehicles to obtain real-time latitude and longitude coordinates. By analysing the speed and location data, the system identifies instances of over-speeding and automatically issues penalties to the respective drivers. The integration of GPS technology enables accurate tracking of vehicle positions, allowing for precise identification of speeding violations. This project serves as an effective tool for enforcing speed limits and promoting safer driving practices, ultimately contributing to enhanced road safety and reduced traffic accidents.</a:t>
            </a:r>
          </a:p>
          <a:p>
            <a:pPr algn="just"/>
            <a:endParaRPr lang="en-IN" sz="3000" b="1" dirty="0">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2735209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8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6E2DE"/>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250C1452-8391-AD9F-AB24-97274BE5D9BD}"/>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58000"/>
                    </a14:imgEffect>
                  </a14:imgLayer>
                </a14:imgProps>
              </a:ext>
              <a:ext uri="{28A0092B-C50C-407E-A947-70E740481C1C}">
                <a14:useLocalDpi xmlns:a14="http://schemas.microsoft.com/office/drawing/2010/main" val="0"/>
              </a:ext>
            </a:extLst>
          </a:blip>
          <a:stretch>
            <a:fillRect/>
          </a:stretch>
        </p:blipFill>
        <p:spPr>
          <a:xfrm>
            <a:off x="1111224" y="1455749"/>
            <a:ext cx="9048558" cy="5402251"/>
          </a:xfrm>
          <a:prstGeom prst="rect">
            <a:avLst/>
          </a:prstGeom>
          <a:ln>
            <a:noFill/>
          </a:ln>
          <a:effectLst>
            <a:softEdge rad="112500"/>
          </a:effectLst>
        </p:spPr>
      </p:pic>
      <p:grpSp>
        <p:nvGrpSpPr>
          <p:cNvPr id="18" name="Group 17">
            <a:extLst>
              <a:ext uri="{FF2B5EF4-FFF2-40B4-BE49-F238E27FC236}">
                <a16:creationId xmlns:a16="http://schemas.microsoft.com/office/drawing/2014/main" id="{E5FD37B4-C6A4-8CD5-E784-BDDD7965C5F8}"/>
              </a:ext>
            </a:extLst>
          </p:cNvPr>
          <p:cNvGrpSpPr/>
          <p:nvPr/>
        </p:nvGrpSpPr>
        <p:grpSpPr>
          <a:xfrm>
            <a:off x="3974124" y="2696684"/>
            <a:ext cx="1338656" cy="1285007"/>
            <a:chOff x="3974124" y="2696684"/>
            <a:chExt cx="1338656" cy="1285007"/>
          </a:xfrm>
        </p:grpSpPr>
        <p:sp>
          <p:nvSpPr>
            <p:cNvPr id="3" name="Diamond 2">
              <a:extLst>
                <a:ext uri="{FF2B5EF4-FFF2-40B4-BE49-F238E27FC236}">
                  <a16:creationId xmlns:a16="http://schemas.microsoft.com/office/drawing/2014/main" id="{C84FF594-7632-ACE3-6F85-E49037F7B6D9}"/>
                </a:ext>
              </a:extLst>
            </p:cNvPr>
            <p:cNvSpPr/>
            <p:nvPr/>
          </p:nvSpPr>
          <p:spPr>
            <a:xfrm>
              <a:off x="3974124" y="2696684"/>
              <a:ext cx="1338656" cy="1285007"/>
            </a:xfrm>
            <a:prstGeom prst="diamond">
              <a:avLst/>
            </a:prstGeom>
            <a:solidFill>
              <a:srgbClr val="FFCE99"/>
            </a:solidFill>
            <a:ln>
              <a:solidFill>
                <a:srgbClr val="FFCE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F44B5E4-8D80-AA5F-54BF-EB2F951D0E1D}"/>
                </a:ext>
              </a:extLst>
            </p:cNvPr>
            <p:cNvSpPr txBox="1"/>
            <p:nvPr/>
          </p:nvSpPr>
          <p:spPr>
            <a:xfrm>
              <a:off x="4045329" y="3113658"/>
              <a:ext cx="1267451" cy="415498"/>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PROBLEMS</a:t>
              </a:r>
              <a:r>
                <a:rPr lang="en-US" sz="2100" dirty="0">
                  <a:effectLst>
                    <a:outerShdw blurRad="38100" dist="38100" dir="2700000" algn="tl">
                      <a:srgbClr val="000000">
                        <a:alpha val="43137"/>
                      </a:srgbClr>
                    </a:outerShdw>
                  </a:effectLst>
                </a:rPr>
                <a:t> </a:t>
              </a:r>
              <a:endParaRPr lang="en-IN" sz="2100" dirty="0">
                <a:effectLst>
                  <a:outerShdw blurRad="38100" dist="38100" dir="2700000" algn="tl">
                    <a:srgbClr val="000000">
                      <a:alpha val="43137"/>
                    </a:srgbClr>
                  </a:outerShdw>
                </a:effectLst>
              </a:endParaRPr>
            </a:p>
          </p:txBody>
        </p:sp>
      </p:grpSp>
      <p:grpSp>
        <p:nvGrpSpPr>
          <p:cNvPr id="6" name="Group 5">
            <a:extLst>
              <a:ext uri="{FF2B5EF4-FFF2-40B4-BE49-F238E27FC236}">
                <a16:creationId xmlns:a16="http://schemas.microsoft.com/office/drawing/2014/main" id="{0C5C3AC1-2FB7-C455-A1E4-4D72B62AAE06}"/>
              </a:ext>
            </a:extLst>
          </p:cNvPr>
          <p:cNvGrpSpPr/>
          <p:nvPr/>
        </p:nvGrpSpPr>
        <p:grpSpPr>
          <a:xfrm>
            <a:off x="4652296" y="1309255"/>
            <a:ext cx="1554440" cy="1595916"/>
            <a:chOff x="4585033" y="1377200"/>
            <a:chExt cx="1554440" cy="1595916"/>
          </a:xfrm>
          <a:solidFill>
            <a:srgbClr val="FFCE99"/>
          </a:solidFill>
        </p:grpSpPr>
        <p:sp>
          <p:nvSpPr>
            <p:cNvPr id="4" name="Rectangle 3">
              <a:extLst>
                <a:ext uri="{FF2B5EF4-FFF2-40B4-BE49-F238E27FC236}">
                  <a16:creationId xmlns:a16="http://schemas.microsoft.com/office/drawing/2014/main" id="{729C7261-32A0-52DF-0B9A-D183DC19CA5E}"/>
                </a:ext>
              </a:extLst>
            </p:cNvPr>
            <p:cNvSpPr/>
            <p:nvPr/>
          </p:nvSpPr>
          <p:spPr>
            <a:xfrm rot="2665865">
              <a:off x="5269133" y="1892355"/>
              <a:ext cx="499685" cy="1080761"/>
            </a:xfrm>
            <a:prstGeom prst="rect">
              <a:avLst/>
            </a:prstGeom>
            <a:grp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Up 4">
              <a:extLst>
                <a:ext uri="{FF2B5EF4-FFF2-40B4-BE49-F238E27FC236}">
                  <a16:creationId xmlns:a16="http://schemas.microsoft.com/office/drawing/2014/main" id="{9D3ED11B-7650-A25F-B799-344419FEABBA}"/>
                </a:ext>
              </a:extLst>
            </p:cNvPr>
            <p:cNvSpPr/>
            <p:nvPr/>
          </p:nvSpPr>
          <p:spPr>
            <a:xfrm rot="18881212">
              <a:off x="4894829" y="1067404"/>
              <a:ext cx="934848" cy="1554440"/>
            </a:xfrm>
            <a:prstGeom prst="upArrow">
              <a:avLst/>
            </a:prstGeom>
            <a:grp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 name="Group 6">
            <a:extLst>
              <a:ext uri="{FF2B5EF4-FFF2-40B4-BE49-F238E27FC236}">
                <a16:creationId xmlns:a16="http://schemas.microsoft.com/office/drawing/2014/main" id="{32C2ED99-7C73-A0AD-E5F8-5560AED3C5F2}"/>
              </a:ext>
            </a:extLst>
          </p:cNvPr>
          <p:cNvGrpSpPr/>
          <p:nvPr/>
        </p:nvGrpSpPr>
        <p:grpSpPr>
          <a:xfrm rot="5400000">
            <a:off x="5115861" y="3344191"/>
            <a:ext cx="1554440" cy="1595916"/>
            <a:chOff x="4585033" y="1377200"/>
            <a:chExt cx="1554440" cy="1595916"/>
          </a:xfrm>
          <a:solidFill>
            <a:srgbClr val="FFCE99"/>
          </a:solidFill>
        </p:grpSpPr>
        <p:sp>
          <p:nvSpPr>
            <p:cNvPr id="8" name="Rectangle 7">
              <a:extLst>
                <a:ext uri="{FF2B5EF4-FFF2-40B4-BE49-F238E27FC236}">
                  <a16:creationId xmlns:a16="http://schemas.microsoft.com/office/drawing/2014/main" id="{DCB13FA9-1214-E7F6-E446-E1A0B4C2AA40}"/>
                </a:ext>
              </a:extLst>
            </p:cNvPr>
            <p:cNvSpPr/>
            <p:nvPr/>
          </p:nvSpPr>
          <p:spPr>
            <a:xfrm rot="2665865">
              <a:off x="5269133" y="1892355"/>
              <a:ext cx="499685" cy="1080761"/>
            </a:xfrm>
            <a:prstGeom prst="rect">
              <a:avLst/>
            </a:prstGeom>
            <a:grpFill/>
            <a:ln>
              <a:solidFill>
                <a:srgbClr val="FFCE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Up 8">
              <a:extLst>
                <a:ext uri="{FF2B5EF4-FFF2-40B4-BE49-F238E27FC236}">
                  <a16:creationId xmlns:a16="http://schemas.microsoft.com/office/drawing/2014/main" id="{C9A48A35-BC38-6AD0-0290-46CE08DA4156}"/>
                </a:ext>
              </a:extLst>
            </p:cNvPr>
            <p:cNvSpPr/>
            <p:nvPr/>
          </p:nvSpPr>
          <p:spPr>
            <a:xfrm rot="18881212">
              <a:off x="4894829" y="1067404"/>
              <a:ext cx="934848" cy="1554440"/>
            </a:xfrm>
            <a:prstGeom prst="upArrow">
              <a:avLst/>
            </a:prstGeom>
            <a:grpFill/>
            <a:ln>
              <a:solidFill>
                <a:srgbClr val="FFCE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a:extLst>
              <a:ext uri="{FF2B5EF4-FFF2-40B4-BE49-F238E27FC236}">
                <a16:creationId xmlns:a16="http://schemas.microsoft.com/office/drawing/2014/main" id="{7A7A9EE1-12AF-ADCC-A530-65845FEA1F2D}"/>
              </a:ext>
            </a:extLst>
          </p:cNvPr>
          <p:cNvGrpSpPr/>
          <p:nvPr/>
        </p:nvGrpSpPr>
        <p:grpSpPr>
          <a:xfrm rot="16352006">
            <a:off x="2648491" y="1710632"/>
            <a:ext cx="1554440" cy="1595916"/>
            <a:chOff x="4585033" y="1377200"/>
            <a:chExt cx="1554440" cy="1595916"/>
          </a:xfrm>
          <a:solidFill>
            <a:srgbClr val="FFCE99"/>
          </a:solidFill>
        </p:grpSpPr>
        <p:sp>
          <p:nvSpPr>
            <p:cNvPr id="12" name="Rectangle 11">
              <a:extLst>
                <a:ext uri="{FF2B5EF4-FFF2-40B4-BE49-F238E27FC236}">
                  <a16:creationId xmlns:a16="http://schemas.microsoft.com/office/drawing/2014/main" id="{892EF445-AAA1-4A66-05CF-19B72C96877C}"/>
                </a:ext>
              </a:extLst>
            </p:cNvPr>
            <p:cNvSpPr/>
            <p:nvPr/>
          </p:nvSpPr>
          <p:spPr>
            <a:xfrm rot="2665865">
              <a:off x="5269133" y="1892355"/>
              <a:ext cx="499685" cy="1080761"/>
            </a:xfrm>
            <a:prstGeom prst="rect">
              <a:avLst/>
            </a:prstGeom>
            <a:grp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Up 12">
              <a:extLst>
                <a:ext uri="{FF2B5EF4-FFF2-40B4-BE49-F238E27FC236}">
                  <a16:creationId xmlns:a16="http://schemas.microsoft.com/office/drawing/2014/main" id="{A93F4F51-515F-713A-20D2-4DE962CD279A}"/>
                </a:ext>
              </a:extLst>
            </p:cNvPr>
            <p:cNvSpPr/>
            <p:nvPr/>
          </p:nvSpPr>
          <p:spPr>
            <a:xfrm rot="18881212">
              <a:off x="4894829" y="1067404"/>
              <a:ext cx="934848" cy="1554440"/>
            </a:xfrm>
            <a:prstGeom prst="upArrow">
              <a:avLst/>
            </a:prstGeom>
            <a:grp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1FE02510-5995-502B-BF98-61B8F5E49857}"/>
              </a:ext>
            </a:extLst>
          </p:cNvPr>
          <p:cNvGrpSpPr/>
          <p:nvPr/>
        </p:nvGrpSpPr>
        <p:grpSpPr>
          <a:xfrm rot="10800000">
            <a:off x="3073867" y="3763835"/>
            <a:ext cx="1554440" cy="1595916"/>
            <a:chOff x="4585033" y="1377200"/>
            <a:chExt cx="1554440" cy="1595916"/>
          </a:xfrm>
          <a:solidFill>
            <a:srgbClr val="FFCE99"/>
          </a:solidFill>
        </p:grpSpPr>
        <p:sp>
          <p:nvSpPr>
            <p:cNvPr id="15" name="Rectangle 14">
              <a:extLst>
                <a:ext uri="{FF2B5EF4-FFF2-40B4-BE49-F238E27FC236}">
                  <a16:creationId xmlns:a16="http://schemas.microsoft.com/office/drawing/2014/main" id="{BA784D36-3511-2224-90CA-708A13D60A9A}"/>
                </a:ext>
              </a:extLst>
            </p:cNvPr>
            <p:cNvSpPr/>
            <p:nvPr/>
          </p:nvSpPr>
          <p:spPr>
            <a:xfrm rot="2665865">
              <a:off x="5269133" y="1892355"/>
              <a:ext cx="499685" cy="1080761"/>
            </a:xfrm>
            <a:prstGeom prst="rect">
              <a:avLst/>
            </a:prstGeom>
            <a:grpFill/>
            <a:ln>
              <a:solidFill>
                <a:srgbClr val="FFCE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Up 15">
              <a:extLst>
                <a:ext uri="{FF2B5EF4-FFF2-40B4-BE49-F238E27FC236}">
                  <a16:creationId xmlns:a16="http://schemas.microsoft.com/office/drawing/2014/main" id="{79FCD3F1-BE8C-576C-5C5E-1C219C95CBA0}"/>
                </a:ext>
              </a:extLst>
            </p:cNvPr>
            <p:cNvSpPr/>
            <p:nvPr/>
          </p:nvSpPr>
          <p:spPr>
            <a:xfrm rot="18881212">
              <a:off x="4894829" y="1067404"/>
              <a:ext cx="934848" cy="1554440"/>
            </a:xfrm>
            <a:prstGeom prst="upArrow">
              <a:avLst/>
            </a:prstGeom>
            <a:grpFill/>
            <a:ln>
              <a:solidFill>
                <a:srgbClr val="FFCE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TextBox 16">
            <a:extLst>
              <a:ext uri="{FF2B5EF4-FFF2-40B4-BE49-F238E27FC236}">
                <a16:creationId xmlns:a16="http://schemas.microsoft.com/office/drawing/2014/main" id="{FEBB9A8F-9AA6-2D9E-7567-D093B86D0453}"/>
              </a:ext>
            </a:extLst>
          </p:cNvPr>
          <p:cNvSpPr txBox="1"/>
          <p:nvPr/>
        </p:nvSpPr>
        <p:spPr>
          <a:xfrm>
            <a:off x="2711728" y="519478"/>
            <a:ext cx="2524791" cy="1477328"/>
          </a:xfrm>
          <a:prstGeom prst="rect">
            <a:avLst/>
          </a:prstGeom>
          <a:noFill/>
        </p:spPr>
        <p:txBody>
          <a:bodyPr wrap="square" rtlCol="0">
            <a:spAutoFit/>
          </a:bodyPr>
          <a:lstStyle/>
          <a:p>
            <a:r>
              <a:rPr lang="en-US" sz="3000" b="1" dirty="0">
                <a:effectLst>
                  <a:outerShdw blurRad="38100" dist="38100" dir="2700000" algn="tl">
                    <a:srgbClr val="000000">
                      <a:alpha val="43137"/>
                    </a:srgbClr>
                  </a:outerShdw>
                </a:effectLst>
                <a:latin typeface="Century Gothic" panose="020B0502020202020204" pitchFamily="34" charset="0"/>
              </a:rPr>
              <a:t>DISOBEYING RULES</a:t>
            </a:r>
          </a:p>
          <a:p>
            <a:endParaRPr lang="en-US" sz="3000" b="1" dirty="0">
              <a:effectLst>
                <a:outerShdw blurRad="38100" dist="38100" dir="2700000" algn="tl">
                  <a:srgbClr val="000000">
                    <a:alpha val="43137"/>
                  </a:srgbClr>
                </a:outerShdw>
              </a:effectLst>
              <a:latin typeface="Century Gothic" panose="020B0502020202020204" pitchFamily="34" charset="0"/>
            </a:endParaRPr>
          </a:p>
        </p:txBody>
      </p:sp>
      <p:sp>
        <p:nvSpPr>
          <p:cNvPr id="19" name="TextBox 18">
            <a:extLst>
              <a:ext uri="{FF2B5EF4-FFF2-40B4-BE49-F238E27FC236}">
                <a16:creationId xmlns:a16="http://schemas.microsoft.com/office/drawing/2014/main" id="{7733A058-2899-DF11-98A9-17061C6E22BF}"/>
              </a:ext>
            </a:extLst>
          </p:cNvPr>
          <p:cNvSpPr txBox="1"/>
          <p:nvPr/>
        </p:nvSpPr>
        <p:spPr>
          <a:xfrm>
            <a:off x="1436703" y="3429000"/>
            <a:ext cx="2537420" cy="1015663"/>
          </a:xfrm>
          <a:prstGeom prst="rect">
            <a:avLst/>
          </a:prstGeom>
          <a:noFill/>
        </p:spPr>
        <p:txBody>
          <a:bodyPr wrap="square" rtlCol="0">
            <a:spAutoFit/>
          </a:bodyPr>
          <a:lstStyle/>
          <a:p>
            <a:r>
              <a:rPr lang="en-US" sz="3000" b="1" dirty="0">
                <a:effectLst>
                  <a:outerShdw blurRad="38100" dist="38100" dir="2700000" algn="tl">
                    <a:srgbClr val="000000">
                      <a:alpha val="43137"/>
                    </a:srgbClr>
                  </a:outerShdw>
                </a:effectLst>
                <a:latin typeface="Century Gothic" panose="020B0502020202020204" pitchFamily="34" charset="0"/>
              </a:rPr>
              <a:t>DELAY</a:t>
            </a:r>
          </a:p>
          <a:p>
            <a:endParaRPr lang="en-US" sz="3000" b="1" dirty="0">
              <a:effectLst>
                <a:outerShdw blurRad="38100" dist="38100" dir="2700000" algn="tl">
                  <a:srgbClr val="000000">
                    <a:alpha val="43137"/>
                  </a:srgbClr>
                </a:outerShdw>
              </a:effectLst>
              <a:latin typeface="Century Gothic" panose="020B0502020202020204" pitchFamily="34" charset="0"/>
            </a:endParaRPr>
          </a:p>
        </p:txBody>
      </p:sp>
      <p:sp>
        <p:nvSpPr>
          <p:cNvPr id="20" name="TextBox 19">
            <a:extLst>
              <a:ext uri="{FF2B5EF4-FFF2-40B4-BE49-F238E27FC236}">
                <a16:creationId xmlns:a16="http://schemas.microsoft.com/office/drawing/2014/main" id="{6C71487C-76BE-CFDE-9D14-E9F13A344ACC}"/>
              </a:ext>
            </a:extLst>
          </p:cNvPr>
          <p:cNvSpPr txBox="1"/>
          <p:nvPr/>
        </p:nvSpPr>
        <p:spPr>
          <a:xfrm>
            <a:off x="4865448" y="5346497"/>
            <a:ext cx="2751577" cy="1015663"/>
          </a:xfrm>
          <a:prstGeom prst="rect">
            <a:avLst/>
          </a:prstGeom>
          <a:noFill/>
        </p:spPr>
        <p:txBody>
          <a:bodyPr wrap="square" rtlCol="0">
            <a:spAutoFit/>
          </a:bodyPr>
          <a:lstStyle/>
          <a:p>
            <a:r>
              <a:rPr lang="en-US" sz="3000" b="1" dirty="0">
                <a:effectLst>
                  <a:outerShdw blurRad="38100" dist="38100" dir="2700000" algn="tl">
                    <a:srgbClr val="000000">
                      <a:alpha val="43137"/>
                    </a:srgbClr>
                  </a:outerShdw>
                </a:effectLst>
                <a:latin typeface="Century Gothic" panose="020B0502020202020204" pitchFamily="34" charset="0"/>
              </a:rPr>
              <a:t>DISPATCH</a:t>
            </a:r>
          </a:p>
          <a:p>
            <a:endParaRPr lang="en-US" sz="3000" b="1" dirty="0">
              <a:effectLst>
                <a:outerShdw blurRad="38100" dist="38100" dir="2700000" algn="tl">
                  <a:srgbClr val="000000">
                    <a:alpha val="43137"/>
                  </a:srgbClr>
                </a:outerShdw>
              </a:effectLst>
              <a:latin typeface="Century Gothic" panose="020B0502020202020204" pitchFamily="34" charset="0"/>
            </a:endParaRPr>
          </a:p>
        </p:txBody>
      </p:sp>
      <p:sp>
        <p:nvSpPr>
          <p:cNvPr id="21" name="TextBox 20">
            <a:extLst>
              <a:ext uri="{FF2B5EF4-FFF2-40B4-BE49-F238E27FC236}">
                <a16:creationId xmlns:a16="http://schemas.microsoft.com/office/drawing/2014/main" id="{FE8C991B-C896-A8AC-14D0-37C91B4AF515}"/>
              </a:ext>
            </a:extLst>
          </p:cNvPr>
          <p:cNvSpPr txBox="1"/>
          <p:nvPr/>
        </p:nvSpPr>
        <p:spPr>
          <a:xfrm>
            <a:off x="6404201" y="2648576"/>
            <a:ext cx="1973211" cy="553998"/>
          </a:xfrm>
          <a:prstGeom prst="rect">
            <a:avLst/>
          </a:prstGeom>
          <a:noFill/>
        </p:spPr>
        <p:txBody>
          <a:bodyPr wrap="square" rtlCol="0">
            <a:spAutoFit/>
          </a:bodyPr>
          <a:lstStyle/>
          <a:p>
            <a:r>
              <a:rPr lang="en-US" sz="3000" b="1" dirty="0">
                <a:effectLst>
                  <a:outerShdw blurRad="38100" dist="38100" dir="2700000" algn="tl">
                    <a:srgbClr val="000000">
                      <a:alpha val="43137"/>
                    </a:srgbClr>
                  </a:outerShdw>
                </a:effectLst>
                <a:latin typeface="Century Gothic" panose="020B0502020202020204" pitchFamily="34" charset="0"/>
              </a:rPr>
              <a:t>DEATH</a:t>
            </a:r>
          </a:p>
        </p:txBody>
      </p:sp>
      <p:grpSp>
        <p:nvGrpSpPr>
          <p:cNvPr id="23" name="Group 22">
            <a:extLst>
              <a:ext uri="{FF2B5EF4-FFF2-40B4-BE49-F238E27FC236}">
                <a16:creationId xmlns:a16="http://schemas.microsoft.com/office/drawing/2014/main" id="{F9B6D0B4-3194-2451-61C8-7E90F1314A75}"/>
              </a:ext>
            </a:extLst>
          </p:cNvPr>
          <p:cNvGrpSpPr/>
          <p:nvPr/>
        </p:nvGrpSpPr>
        <p:grpSpPr>
          <a:xfrm>
            <a:off x="10292862" y="0"/>
            <a:ext cx="2056010" cy="6858000"/>
            <a:chOff x="10292862" y="0"/>
            <a:chExt cx="2056010" cy="6858000"/>
          </a:xfrm>
        </p:grpSpPr>
        <p:sp>
          <p:nvSpPr>
            <p:cNvPr id="11" name="Rectangle 10">
              <a:extLst>
                <a:ext uri="{FF2B5EF4-FFF2-40B4-BE49-F238E27FC236}">
                  <a16:creationId xmlns:a16="http://schemas.microsoft.com/office/drawing/2014/main" id="{E05D2DA0-8CBD-FD6B-F684-1B5AD0A6E350}"/>
                </a:ext>
              </a:extLst>
            </p:cNvPr>
            <p:cNvSpPr/>
            <p:nvPr/>
          </p:nvSpPr>
          <p:spPr>
            <a:xfrm>
              <a:off x="10292862" y="0"/>
              <a:ext cx="1899138" cy="6858000"/>
            </a:xfrm>
            <a:prstGeom prst="rect">
              <a:avLst/>
            </a:prstGeom>
            <a:solidFill>
              <a:srgbClr val="FFCE9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0BC1051-9E1A-0BA3-693F-CC296CB0E463}"/>
                </a:ext>
              </a:extLst>
            </p:cNvPr>
            <p:cNvSpPr txBox="1"/>
            <p:nvPr/>
          </p:nvSpPr>
          <p:spPr>
            <a:xfrm>
              <a:off x="10554119" y="3010986"/>
              <a:ext cx="1794753"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Century Gothic" panose="020B0502020202020204" pitchFamily="34" charset="0"/>
                </a:rPr>
                <a:t>4 D’s</a:t>
              </a:r>
            </a:p>
          </p:txBody>
        </p:sp>
      </p:grpSp>
    </p:spTree>
    <p:extLst>
      <p:ext uri="{BB962C8B-B14F-4D97-AF65-F5344CB8AC3E}">
        <p14:creationId xmlns:p14="http://schemas.microsoft.com/office/powerpoint/2010/main" val="4234556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7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F53E5EB-2B08-7054-F9AE-2BA3D292E43E}"/>
              </a:ext>
            </a:extLst>
          </p:cNvPr>
          <p:cNvGraphicFramePr/>
          <p:nvPr>
            <p:extLst>
              <p:ext uri="{D42A27DB-BD31-4B8C-83A1-F6EECF244321}">
                <p14:modId xmlns:p14="http://schemas.microsoft.com/office/powerpoint/2010/main" val="3336533757"/>
              </p:ext>
            </p:extLst>
          </p:nvPr>
        </p:nvGraphicFramePr>
        <p:xfrm>
          <a:off x="258883" y="268307"/>
          <a:ext cx="9934333" cy="6779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51737D2-E237-836F-5123-33FD8425ED40}"/>
              </a:ext>
            </a:extLst>
          </p:cNvPr>
          <p:cNvSpPr txBox="1"/>
          <p:nvPr/>
        </p:nvSpPr>
        <p:spPr>
          <a:xfrm>
            <a:off x="4937760" y="3860911"/>
            <a:ext cx="1158240" cy="384721"/>
          </a:xfrm>
          <a:prstGeom prst="rect">
            <a:avLst/>
          </a:prstGeom>
          <a:noFill/>
        </p:spPr>
        <p:txBody>
          <a:bodyPr wrap="square" rtlCol="0">
            <a:spAutoFit/>
          </a:bodyPr>
          <a:lstStyle/>
          <a:p>
            <a:r>
              <a:rPr lang="en-IN" sz="1900" b="1" dirty="0"/>
              <a:t>DEATHS</a:t>
            </a:r>
          </a:p>
        </p:txBody>
      </p:sp>
      <p:grpSp>
        <p:nvGrpSpPr>
          <p:cNvPr id="2" name="Group 1">
            <a:extLst>
              <a:ext uri="{FF2B5EF4-FFF2-40B4-BE49-F238E27FC236}">
                <a16:creationId xmlns:a16="http://schemas.microsoft.com/office/drawing/2014/main" id="{E4A6A9A4-D6DF-7937-88E7-A9C3011542AC}"/>
              </a:ext>
            </a:extLst>
          </p:cNvPr>
          <p:cNvGrpSpPr/>
          <p:nvPr/>
        </p:nvGrpSpPr>
        <p:grpSpPr>
          <a:xfrm>
            <a:off x="10193216" y="0"/>
            <a:ext cx="2098430" cy="6858000"/>
            <a:chOff x="10193216" y="0"/>
            <a:chExt cx="2098430" cy="6858000"/>
          </a:xfrm>
        </p:grpSpPr>
        <p:sp>
          <p:nvSpPr>
            <p:cNvPr id="7" name="Rectangle 6">
              <a:extLst>
                <a:ext uri="{FF2B5EF4-FFF2-40B4-BE49-F238E27FC236}">
                  <a16:creationId xmlns:a16="http://schemas.microsoft.com/office/drawing/2014/main" id="{A1D35A82-AAB2-3210-7964-99282F0220A8}"/>
                </a:ext>
              </a:extLst>
            </p:cNvPr>
            <p:cNvSpPr/>
            <p:nvPr/>
          </p:nvSpPr>
          <p:spPr>
            <a:xfrm>
              <a:off x="10292862" y="0"/>
              <a:ext cx="1899138" cy="6858000"/>
            </a:xfrm>
            <a:prstGeom prst="rect">
              <a:avLst/>
            </a:prstGeom>
            <a:solidFill>
              <a:srgbClr val="FFCE9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16DCEC0-A98C-4A75-4CEF-F91BAE91B0B8}"/>
                </a:ext>
              </a:extLst>
            </p:cNvPr>
            <p:cNvSpPr txBox="1"/>
            <p:nvPr/>
          </p:nvSpPr>
          <p:spPr>
            <a:xfrm>
              <a:off x="10193216" y="2459504"/>
              <a:ext cx="2098430" cy="1785104"/>
            </a:xfrm>
            <a:prstGeom prst="rect">
              <a:avLst/>
            </a:prstGeom>
            <a:noFill/>
          </p:spPr>
          <p:txBody>
            <a:bodyPr wrap="square" rtlCol="0">
              <a:spAutoFit/>
            </a:bodyPr>
            <a:lstStyle/>
            <a:p>
              <a:pPr algn="ctr"/>
              <a:r>
                <a:rPr lang="en-US" sz="3500" b="1" dirty="0">
                  <a:effectLst>
                    <a:outerShdw blurRad="38100" dist="38100" dir="2700000" algn="tl">
                      <a:srgbClr val="000000">
                        <a:alpha val="43137"/>
                      </a:srgbClr>
                    </a:outerShdw>
                  </a:effectLst>
                  <a:latin typeface="Century Gothic" panose="020B0502020202020204" pitchFamily="34" charset="0"/>
                </a:rPr>
                <a:t>Why it happens</a:t>
              </a:r>
              <a:r>
                <a:rPr lang="en-US" sz="4000" b="1" dirty="0">
                  <a:effectLst>
                    <a:outerShdw blurRad="38100" dist="38100" dir="2700000" algn="tl">
                      <a:srgbClr val="000000">
                        <a:alpha val="43137"/>
                      </a:srgbClr>
                    </a:outerShdw>
                  </a:effectLst>
                  <a:latin typeface="Century Gothic" panose="020B0502020202020204" pitchFamily="34" charset="0"/>
                </a:rPr>
                <a:t>?</a:t>
              </a:r>
              <a:endParaRPr lang="en-IN" sz="4000" b="1" dirty="0">
                <a:effectLst>
                  <a:outerShdw blurRad="38100" dist="38100" dir="2700000" algn="tl">
                    <a:srgbClr val="000000">
                      <a:alpha val="43137"/>
                    </a:srgbClr>
                  </a:outerShdw>
                </a:effectLst>
                <a:latin typeface="Century Gothic" panose="020B0502020202020204" pitchFamily="34" charset="0"/>
              </a:endParaRPr>
            </a:p>
          </p:txBody>
        </p:sp>
      </p:grpSp>
    </p:spTree>
    <p:extLst>
      <p:ext uri="{BB962C8B-B14F-4D97-AF65-F5344CB8AC3E}">
        <p14:creationId xmlns:p14="http://schemas.microsoft.com/office/powerpoint/2010/main" val="258140504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2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1D56B14-82A0-4A3E-F8E0-36549F47E231}"/>
              </a:ext>
            </a:extLst>
          </p:cNvPr>
          <p:cNvGraphicFramePr/>
          <p:nvPr>
            <p:extLst>
              <p:ext uri="{D42A27DB-BD31-4B8C-83A1-F6EECF244321}">
                <p14:modId xmlns:p14="http://schemas.microsoft.com/office/powerpoint/2010/main" val="887477815"/>
              </p:ext>
            </p:extLst>
          </p:nvPr>
        </p:nvGraphicFramePr>
        <p:xfrm>
          <a:off x="2188141" y="-778516"/>
          <a:ext cx="10586438" cy="7428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7CED5905-3C05-0EA0-BDAC-DE9022BACBB6}"/>
              </a:ext>
            </a:extLst>
          </p:cNvPr>
          <p:cNvGrpSpPr/>
          <p:nvPr/>
        </p:nvGrpSpPr>
        <p:grpSpPr>
          <a:xfrm>
            <a:off x="10292862" y="0"/>
            <a:ext cx="1899138" cy="6858000"/>
            <a:chOff x="10292862" y="0"/>
            <a:chExt cx="1899138" cy="6858000"/>
          </a:xfrm>
        </p:grpSpPr>
        <p:sp>
          <p:nvSpPr>
            <p:cNvPr id="11" name="Rectangle 10">
              <a:extLst>
                <a:ext uri="{FF2B5EF4-FFF2-40B4-BE49-F238E27FC236}">
                  <a16:creationId xmlns:a16="http://schemas.microsoft.com/office/drawing/2014/main" id="{E05D2DA0-8CBD-FD6B-F684-1B5AD0A6E350}"/>
                </a:ext>
              </a:extLst>
            </p:cNvPr>
            <p:cNvSpPr/>
            <p:nvPr/>
          </p:nvSpPr>
          <p:spPr>
            <a:xfrm>
              <a:off x="10292862" y="0"/>
              <a:ext cx="1899138" cy="6858000"/>
            </a:xfrm>
            <a:prstGeom prst="rect">
              <a:avLst/>
            </a:prstGeom>
            <a:solidFill>
              <a:srgbClr val="FFCE9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D72ADAF0-382C-D468-4940-B683DFBE2BCC}"/>
                </a:ext>
              </a:extLst>
            </p:cNvPr>
            <p:cNvSpPr txBox="1"/>
            <p:nvPr/>
          </p:nvSpPr>
          <p:spPr>
            <a:xfrm>
              <a:off x="10432915" y="3105834"/>
              <a:ext cx="1449421"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Century Gothic" panose="020B0502020202020204" pitchFamily="34" charset="0"/>
                </a:rPr>
                <a:t>How it works?</a:t>
              </a:r>
            </a:p>
          </p:txBody>
        </p:sp>
      </p:grpSp>
      <p:sp>
        <p:nvSpPr>
          <p:cNvPr id="3" name="TextBox 2">
            <a:extLst>
              <a:ext uri="{FF2B5EF4-FFF2-40B4-BE49-F238E27FC236}">
                <a16:creationId xmlns:a16="http://schemas.microsoft.com/office/drawing/2014/main" id="{91264606-3BA6-79AD-AF1C-FE4BFEC0B447}"/>
              </a:ext>
            </a:extLst>
          </p:cNvPr>
          <p:cNvSpPr txBox="1"/>
          <p:nvPr/>
        </p:nvSpPr>
        <p:spPr>
          <a:xfrm>
            <a:off x="382250" y="1166841"/>
            <a:ext cx="5329121" cy="4524315"/>
          </a:xfrm>
          <a:prstGeom prst="rect">
            <a:avLst/>
          </a:prstGeom>
          <a:noFill/>
        </p:spPr>
        <p:txBody>
          <a:bodyPr wrap="square" rtlCol="0">
            <a:spAutoFit/>
          </a:bodyPr>
          <a:lstStyle/>
          <a:p>
            <a:pPr algn="just"/>
            <a:r>
              <a:rPr lang="en-US" sz="2400" dirty="0"/>
              <a:t>This project aims to study the various types of accidents that can happen and explore the measures that can be implemented to prevent or minimize their impact. The project will focus on the role of technology, education, and training in accident control. By analyzing these factors, the project will provide recommendations on effective accident control measures that can be implemented to enhance safety in our communities.</a:t>
            </a:r>
          </a:p>
        </p:txBody>
      </p:sp>
    </p:spTree>
    <p:extLst>
      <p:ext uri="{BB962C8B-B14F-4D97-AF65-F5344CB8AC3E}">
        <p14:creationId xmlns:p14="http://schemas.microsoft.com/office/powerpoint/2010/main" val="22580966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8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4">
                                            <p:graphicEl>
                                              <a:dgm id="{696E2C84-FAFF-4BAD-9CCC-17D16BA57A8F}"/>
                                            </p:graphicEl>
                                          </p:spTgt>
                                        </p:tgtEl>
                                        <p:attrNameLst>
                                          <p:attrName>style.visibility</p:attrName>
                                        </p:attrNameLst>
                                      </p:cBhvr>
                                      <p:to>
                                        <p:strVal val="visible"/>
                                      </p:to>
                                    </p:set>
                                    <p:anim calcmode="lin" valueType="num">
                                      <p:cBhvr>
                                        <p:cTn id="16" dur="500" fill="hold"/>
                                        <p:tgtEl>
                                          <p:spTgt spid="4">
                                            <p:graphicEl>
                                              <a:dgm id="{696E2C84-FAFF-4BAD-9CCC-17D16BA57A8F}"/>
                                            </p:graphicEl>
                                          </p:spTgt>
                                        </p:tgtEl>
                                        <p:attrNameLst>
                                          <p:attrName>ppt_w</p:attrName>
                                        </p:attrNameLst>
                                      </p:cBhvr>
                                      <p:tavLst>
                                        <p:tav tm="0">
                                          <p:val>
                                            <p:fltVal val="0"/>
                                          </p:val>
                                        </p:tav>
                                        <p:tav tm="100000">
                                          <p:val>
                                            <p:strVal val="#ppt_w"/>
                                          </p:val>
                                        </p:tav>
                                      </p:tavLst>
                                    </p:anim>
                                    <p:anim calcmode="lin" valueType="num">
                                      <p:cBhvr>
                                        <p:cTn id="17" dur="500" fill="hold"/>
                                        <p:tgtEl>
                                          <p:spTgt spid="4">
                                            <p:graphicEl>
                                              <a:dgm id="{696E2C84-FAFF-4BAD-9CCC-17D16BA57A8F}"/>
                                            </p:graphicEl>
                                          </p:spTgt>
                                        </p:tgtEl>
                                        <p:attrNameLst>
                                          <p:attrName>ppt_h</p:attrName>
                                        </p:attrNameLst>
                                      </p:cBhvr>
                                      <p:tavLst>
                                        <p:tav tm="0">
                                          <p:val>
                                            <p:fltVal val="0"/>
                                          </p:val>
                                        </p:tav>
                                        <p:tav tm="100000">
                                          <p:val>
                                            <p:strVal val="#ppt_h"/>
                                          </p:val>
                                        </p:tav>
                                      </p:tavLst>
                                    </p:anim>
                                    <p:animEffect transition="in" filter="fade">
                                      <p:cBhvr>
                                        <p:cTn id="18" dur="500"/>
                                        <p:tgtEl>
                                          <p:spTgt spid="4">
                                            <p:graphicEl>
                                              <a:dgm id="{696E2C84-FAFF-4BAD-9CCC-17D16BA57A8F}"/>
                                            </p:graphicEl>
                                          </p:spTgt>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
                                            <p:graphicEl>
                                              <a:dgm id="{1D8D06F2-C675-4165-BEA9-71668AF1A351}"/>
                                            </p:graphicEl>
                                          </p:spTgt>
                                        </p:tgtEl>
                                        <p:attrNameLst>
                                          <p:attrName>style.visibility</p:attrName>
                                        </p:attrNameLst>
                                      </p:cBhvr>
                                      <p:to>
                                        <p:strVal val="visible"/>
                                      </p:to>
                                    </p:set>
                                    <p:anim calcmode="lin" valueType="num">
                                      <p:cBhvr>
                                        <p:cTn id="22" dur="500" fill="hold"/>
                                        <p:tgtEl>
                                          <p:spTgt spid="4">
                                            <p:graphicEl>
                                              <a:dgm id="{1D8D06F2-C675-4165-BEA9-71668AF1A351}"/>
                                            </p:graphicEl>
                                          </p:spTgt>
                                        </p:tgtEl>
                                        <p:attrNameLst>
                                          <p:attrName>ppt_w</p:attrName>
                                        </p:attrNameLst>
                                      </p:cBhvr>
                                      <p:tavLst>
                                        <p:tav tm="0">
                                          <p:val>
                                            <p:fltVal val="0"/>
                                          </p:val>
                                        </p:tav>
                                        <p:tav tm="100000">
                                          <p:val>
                                            <p:strVal val="#ppt_w"/>
                                          </p:val>
                                        </p:tav>
                                      </p:tavLst>
                                    </p:anim>
                                    <p:anim calcmode="lin" valueType="num">
                                      <p:cBhvr>
                                        <p:cTn id="23" dur="500" fill="hold"/>
                                        <p:tgtEl>
                                          <p:spTgt spid="4">
                                            <p:graphicEl>
                                              <a:dgm id="{1D8D06F2-C675-4165-BEA9-71668AF1A351}"/>
                                            </p:graphicEl>
                                          </p:spTgt>
                                        </p:tgtEl>
                                        <p:attrNameLst>
                                          <p:attrName>ppt_h</p:attrName>
                                        </p:attrNameLst>
                                      </p:cBhvr>
                                      <p:tavLst>
                                        <p:tav tm="0">
                                          <p:val>
                                            <p:fltVal val="0"/>
                                          </p:val>
                                        </p:tav>
                                        <p:tav tm="100000">
                                          <p:val>
                                            <p:strVal val="#ppt_h"/>
                                          </p:val>
                                        </p:tav>
                                      </p:tavLst>
                                    </p:anim>
                                    <p:animEffect transition="in" filter="fade">
                                      <p:cBhvr>
                                        <p:cTn id="24" dur="500"/>
                                        <p:tgtEl>
                                          <p:spTgt spid="4">
                                            <p:graphicEl>
                                              <a:dgm id="{1D8D06F2-C675-4165-BEA9-71668AF1A351}"/>
                                            </p:graphicEl>
                                          </p:spTgt>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4">
                                            <p:graphicEl>
                                              <a:dgm id="{AA19B84C-13DC-4D9A-B128-8E24CF1AA67C}"/>
                                            </p:graphicEl>
                                          </p:spTgt>
                                        </p:tgtEl>
                                        <p:attrNameLst>
                                          <p:attrName>style.visibility</p:attrName>
                                        </p:attrNameLst>
                                      </p:cBhvr>
                                      <p:to>
                                        <p:strVal val="visible"/>
                                      </p:to>
                                    </p:set>
                                    <p:anim calcmode="lin" valueType="num">
                                      <p:cBhvr>
                                        <p:cTn id="28" dur="500" fill="hold"/>
                                        <p:tgtEl>
                                          <p:spTgt spid="4">
                                            <p:graphicEl>
                                              <a:dgm id="{AA19B84C-13DC-4D9A-B128-8E24CF1AA67C}"/>
                                            </p:graphicEl>
                                          </p:spTgt>
                                        </p:tgtEl>
                                        <p:attrNameLst>
                                          <p:attrName>ppt_w</p:attrName>
                                        </p:attrNameLst>
                                      </p:cBhvr>
                                      <p:tavLst>
                                        <p:tav tm="0">
                                          <p:val>
                                            <p:fltVal val="0"/>
                                          </p:val>
                                        </p:tav>
                                        <p:tav tm="100000">
                                          <p:val>
                                            <p:strVal val="#ppt_w"/>
                                          </p:val>
                                        </p:tav>
                                      </p:tavLst>
                                    </p:anim>
                                    <p:anim calcmode="lin" valueType="num">
                                      <p:cBhvr>
                                        <p:cTn id="29" dur="500" fill="hold"/>
                                        <p:tgtEl>
                                          <p:spTgt spid="4">
                                            <p:graphicEl>
                                              <a:dgm id="{AA19B84C-13DC-4D9A-B128-8E24CF1AA67C}"/>
                                            </p:graphicEl>
                                          </p:spTgt>
                                        </p:tgtEl>
                                        <p:attrNameLst>
                                          <p:attrName>ppt_h</p:attrName>
                                        </p:attrNameLst>
                                      </p:cBhvr>
                                      <p:tavLst>
                                        <p:tav tm="0">
                                          <p:val>
                                            <p:fltVal val="0"/>
                                          </p:val>
                                        </p:tav>
                                        <p:tav tm="100000">
                                          <p:val>
                                            <p:strVal val="#ppt_h"/>
                                          </p:val>
                                        </p:tav>
                                      </p:tavLst>
                                    </p:anim>
                                    <p:animEffect transition="in" filter="fade">
                                      <p:cBhvr>
                                        <p:cTn id="30" dur="500"/>
                                        <p:tgtEl>
                                          <p:spTgt spid="4">
                                            <p:graphicEl>
                                              <a:dgm id="{AA19B84C-13DC-4D9A-B128-8E24CF1AA67C}"/>
                                            </p:graphicEl>
                                          </p:spTgt>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4">
                                            <p:graphicEl>
                                              <a:dgm id="{1E2CEFB8-5F73-4AD2-BA50-2C4F06E5625B}"/>
                                            </p:graphicEl>
                                          </p:spTgt>
                                        </p:tgtEl>
                                        <p:attrNameLst>
                                          <p:attrName>style.visibility</p:attrName>
                                        </p:attrNameLst>
                                      </p:cBhvr>
                                      <p:to>
                                        <p:strVal val="visible"/>
                                      </p:to>
                                    </p:set>
                                    <p:anim calcmode="lin" valueType="num">
                                      <p:cBhvr>
                                        <p:cTn id="34" dur="500" fill="hold"/>
                                        <p:tgtEl>
                                          <p:spTgt spid="4">
                                            <p:graphicEl>
                                              <a:dgm id="{1E2CEFB8-5F73-4AD2-BA50-2C4F06E5625B}"/>
                                            </p:graphicEl>
                                          </p:spTgt>
                                        </p:tgtEl>
                                        <p:attrNameLst>
                                          <p:attrName>ppt_w</p:attrName>
                                        </p:attrNameLst>
                                      </p:cBhvr>
                                      <p:tavLst>
                                        <p:tav tm="0">
                                          <p:val>
                                            <p:fltVal val="0"/>
                                          </p:val>
                                        </p:tav>
                                        <p:tav tm="100000">
                                          <p:val>
                                            <p:strVal val="#ppt_w"/>
                                          </p:val>
                                        </p:tav>
                                      </p:tavLst>
                                    </p:anim>
                                    <p:anim calcmode="lin" valueType="num">
                                      <p:cBhvr>
                                        <p:cTn id="35" dur="500" fill="hold"/>
                                        <p:tgtEl>
                                          <p:spTgt spid="4">
                                            <p:graphicEl>
                                              <a:dgm id="{1E2CEFB8-5F73-4AD2-BA50-2C4F06E5625B}"/>
                                            </p:graphicEl>
                                          </p:spTgt>
                                        </p:tgtEl>
                                        <p:attrNameLst>
                                          <p:attrName>ppt_h</p:attrName>
                                        </p:attrNameLst>
                                      </p:cBhvr>
                                      <p:tavLst>
                                        <p:tav tm="0">
                                          <p:val>
                                            <p:fltVal val="0"/>
                                          </p:val>
                                        </p:tav>
                                        <p:tav tm="100000">
                                          <p:val>
                                            <p:strVal val="#ppt_h"/>
                                          </p:val>
                                        </p:tav>
                                      </p:tavLst>
                                    </p:anim>
                                    <p:animEffect transition="in" filter="fade">
                                      <p:cBhvr>
                                        <p:cTn id="36" dur="500"/>
                                        <p:tgtEl>
                                          <p:spTgt spid="4">
                                            <p:graphicEl>
                                              <a:dgm id="{1E2CEFB8-5F73-4AD2-BA50-2C4F06E5625B}"/>
                                            </p:graphicEl>
                                          </p:spTgt>
                                        </p:tgtEl>
                                      </p:cBhvr>
                                    </p:animEffect>
                                  </p:childTnLst>
                                </p:cTn>
                              </p:par>
                            </p:childTnLst>
                          </p:cTn>
                        </p:par>
                        <p:par>
                          <p:cTn id="37" fill="hold">
                            <p:stCondLst>
                              <p:cond delay="2500"/>
                            </p:stCondLst>
                            <p:childTnLst>
                              <p:par>
                                <p:cTn id="38" presetID="53" presetClass="entr" presetSubtype="16" fill="hold" grpId="0" nodeType="afterEffect">
                                  <p:stCondLst>
                                    <p:cond delay="0"/>
                                  </p:stCondLst>
                                  <p:childTnLst>
                                    <p:set>
                                      <p:cBhvr>
                                        <p:cTn id="39" dur="1" fill="hold">
                                          <p:stCondLst>
                                            <p:cond delay="0"/>
                                          </p:stCondLst>
                                        </p:cTn>
                                        <p:tgtEl>
                                          <p:spTgt spid="4">
                                            <p:graphicEl>
                                              <a:dgm id="{30302E40-FD3D-4E82-80BD-A04ECAFF7E87}"/>
                                            </p:graphicEl>
                                          </p:spTgt>
                                        </p:tgtEl>
                                        <p:attrNameLst>
                                          <p:attrName>style.visibility</p:attrName>
                                        </p:attrNameLst>
                                      </p:cBhvr>
                                      <p:to>
                                        <p:strVal val="visible"/>
                                      </p:to>
                                    </p:set>
                                    <p:anim calcmode="lin" valueType="num">
                                      <p:cBhvr>
                                        <p:cTn id="40" dur="500" fill="hold"/>
                                        <p:tgtEl>
                                          <p:spTgt spid="4">
                                            <p:graphicEl>
                                              <a:dgm id="{30302E40-FD3D-4E82-80BD-A04ECAFF7E87}"/>
                                            </p:graphicEl>
                                          </p:spTgt>
                                        </p:tgtEl>
                                        <p:attrNameLst>
                                          <p:attrName>ppt_w</p:attrName>
                                        </p:attrNameLst>
                                      </p:cBhvr>
                                      <p:tavLst>
                                        <p:tav tm="0">
                                          <p:val>
                                            <p:fltVal val="0"/>
                                          </p:val>
                                        </p:tav>
                                        <p:tav tm="100000">
                                          <p:val>
                                            <p:strVal val="#ppt_w"/>
                                          </p:val>
                                        </p:tav>
                                      </p:tavLst>
                                    </p:anim>
                                    <p:anim calcmode="lin" valueType="num">
                                      <p:cBhvr>
                                        <p:cTn id="41" dur="500" fill="hold"/>
                                        <p:tgtEl>
                                          <p:spTgt spid="4">
                                            <p:graphicEl>
                                              <a:dgm id="{30302E40-FD3D-4E82-80BD-A04ECAFF7E87}"/>
                                            </p:graphicEl>
                                          </p:spTgt>
                                        </p:tgtEl>
                                        <p:attrNameLst>
                                          <p:attrName>ppt_h</p:attrName>
                                        </p:attrNameLst>
                                      </p:cBhvr>
                                      <p:tavLst>
                                        <p:tav tm="0">
                                          <p:val>
                                            <p:fltVal val="0"/>
                                          </p:val>
                                        </p:tav>
                                        <p:tav tm="100000">
                                          <p:val>
                                            <p:strVal val="#ppt_h"/>
                                          </p:val>
                                        </p:tav>
                                      </p:tavLst>
                                    </p:anim>
                                    <p:animEffect transition="in" filter="fade">
                                      <p:cBhvr>
                                        <p:cTn id="42" dur="500"/>
                                        <p:tgtEl>
                                          <p:spTgt spid="4">
                                            <p:graphicEl>
                                              <a:dgm id="{30302E40-FD3D-4E82-80BD-A04ECAFF7E87}"/>
                                            </p:graphicEl>
                                          </p:spTgt>
                                        </p:tgtEl>
                                      </p:cBhvr>
                                    </p:animEffect>
                                  </p:childTnLst>
                                </p:cTn>
                              </p:par>
                            </p:childTnLst>
                          </p:cTn>
                        </p:par>
                        <p:par>
                          <p:cTn id="43" fill="hold">
                            <p:stCondLst>
                              <p:cond delay="3000"/>
                            </p:stCondLst>
                            <p:childTnLst>
                              <p:par>
                                <p:cTn id="44" presetID="53" presetClass="entr" presetSubtype="16" fill="hold" grpId="0" nodeType="afterEffect">
                                  <p:stCondLst>
                                    <p:cond delay="0"/>
                                  </p:stCondLst>
                                  <p:childTnLst>
                                    <p:set>
                                      <p:cBhvr>
                                        <p:cTn id="45" dur="1" fill="hold">
                                          <p:stCondLst>
                                            <p:cond delay="0"/>
                                          </p:stCondLst>
                                        </p:cTn>
                                        <p:tgtEl>
                                          <p:spTgt spid="4">
                                            <p:graphicEl>
                                              <a:dgm id="{45EDE051-C1B3-4851-A458-333227CF7D35}"/>
                                            </p:graphicEl>
                                          </p:spTgt>
                                        </p:tgtEl>
                                        <p:attrNameLst>
                                          <p:attrName>style.visibility</p:attrName>
                                        </p:attrNameLst>
                                      </p:cBhvr>
                                      <p:to>
                                        <p:strVal val="visible"/>
                                      </p:to>
                                    </p:set>
                                    <p:anim calcmode="lin" valueType="num">
                                      <p:cBhvr>
                                        <p:cTn id="46" dur="500" fill="hold"/>
                                        <p:tgtEl>
                                          <p:spTgt spid="4">
                                            <p:graphicEl>
                                              <a:dgm id="{45EDE051-C1B3-4851-A458-333227CF7D35}"/>
                                            </p:graphicEl>
                                          </p:spTgt>
                                        </p:tgtEl>
                                        <p:attrNameLst>
                                          <p:attrName>ppt_w</p:attrName>
                                        </p:attrNameLst>
                                      </p:cBhvr>
                                      <p:tavLst>
                                        <p:tav tm="0">
                                          <p:val>
                                            <p:fltVal val="0"/>
                                          </p:val>
                                        </p:tav>
                                        <p:tav tm="100000">
                                          <p:val>
                                            <p:strVal val="#ppt_w"/>
                                          </p:val>
                                        </p:tav>
                                      </p:tavLst>
                                    </p:anim>
                                    <p:anim calcmode="lin" valueType="num">
                                      <p:cBhvr>
                                        <p:cTn id="47" dur="500" fill="hold"/>
                                        <p:tgtEl>
                                          <p:spTgt spid="4">
                                            <p:graphicEl>
                                              <a:dgm id="{45EDE051-C1B3-4851-A458-333227CF7D35}"/>
                                            </p:graphicEl>
                                          </p:spTgt>
                                        </p:tgtEl>
                                        <p:attrNameLst>
                                          <p:attrName>ppt_h</p:attrName>
                                        </p:attrNameLst>
                                      </p:cBhvr>
                                      <p:tavLst>
                                        <p:tav tm="0">
                                          <p:val>
                                            <p:fltVal val="0"/>
                                          </p:val>
                                        </p:tav>
                                        <p:tav tm="100000">
                                          <p:val>
                                            <p:strVal val="#ppt_h"/>
                                          </p:val>
                                        </p:tav>
                                      </p:tavLst>
                                    </p:anim>
                                    <p:animEffect transition="in" filter="fade">
                                      <p:cBhvr>
                                        <p:cTn id="48" dur="500"/>
                                        <p:tgtEl>
                                          <p:spTgt spid="4">
                                            <p:graphicEl>
                                              <a:dgm id="{45EDE051-C1B3-4851-A458-333227CF7D35}"/>
                                            </p:graphicEl>
                                          </p:spTgt>
                                        </p:tgtEl>
                                      </p:cBhvr>
                                    </p:animEffect>
                                  </p:childTnLst>
                                </p:cTn>
                              </p:par>
                            </p:childTnLst>
                          </p:cTn>
                        </p:par>
                        <p:par>
                          <p:cTn id="49" fill="hold">
                            <p:stCondLst>
                              <p:cond delay="3500"/>
                            </p:stCondLst>
                            <p:childTnLst>
                              <p:par>
                                <p:cTn id="50" presetID="53" presetClass="entr" presetSubtype="16" fill="hold" grpId="0" nodeType="afterEffect">
                                  <p:stCondLst>
                                    <p:cond delay="0"/>
                                  </p:stCondLst>
                                  <p:childTnLst>
                                    <p:set>
                                      <p:cBhvr>
                                        <p:cTn id="51" dur="1" fill="hold">
                                          <p:stCondLst>
                                            <p:cond delay="0"/>
                                          </p:stCondLst>
                                        </p:cTn>
                                        <p:tgtEl>
                                          <p:spTgt spid="4">
                                            <p:graphicEl>
                                              <a:dgm id="{05B3D795-90FE-45AE-A227-6FCD1421D98C}"/>
                                            </p:graphicEl>
                                          </p:spTgt>
                                        </p:tgtEl>
                                        <p:attrNameLst>
                                          <p:attrName>style.visibility</p:attrName>
                                        </p:attrNameLst>
                                      </p:cBhvr>
                                      <p:to>
                                        <p:strVal val="visible"/>
                                      </p:to>
                                    </p:set>
                                    <p:anim calcmode="lin" valueType="num">
                                      <p:cBhvr>
                                        <p:cTn id="52" dur="500" fill="hold"/>
                                        <p:tgtEl>
                                          <p:spTgt spid="4">
                                            <p:graphicEl>
                                              <a:dgm id="{05B3D795-90FE-45AE-A227-6FCD1421D98C}"/>
                                            </p:graphicEl>
                                          </p:spTgt>
                                        </p:tgtEl>
                                        <p:attrNameLst>
                                          <p:attrName>ppt_w</p:attrName>
                                        </p:attrNameLst>
                                      </p:cBhvr>
                                      <p:tavLst>
                                        <p:tav tm="0">
                                          <p:val>
                                            <p:fltVal val="0"/>
                                          </p:val>
                                        </p:tav>
                                        <p:tav tm="100000">
                                          <p:val>
                                            <p:strVal val="#ppt_w"/>
                                          </p:val>
                                        </p:tav>
                                      </p:tavLst>
                                    </p:anim>
                                    <p:anim calcmode="lin" valueType="num">
                                      <p:cBhvr>
                                        <p:cTn id="53" dur="500" fill="hold"/>
                                        <p:tgtEl>
                                          <p:spTgt spid="4">
                                            <p:graphicEl>
                                              <a:dgm id="{05B3D795-90FE-45AE-A227-6FCD1421D98C}"/>
                                            </p:graphicEl>
                                          </p:spTgt>
                                        </p:tgtEl>
                                        <p:attrNameLst>
                                          <p:attrName>ppt_h</p:attrName>
                                        </p:attrNameLst>
                                      </p:cBhvr>
                                      <p:tavLst>
                                        <p:tav tm="0">
                                          <p:val>
                                            <p:fltVal val="0"/>
                                          </p:val>
                                        </p:tav>
                                        <p:tav tm="100000">
                                          <p:val>
                                            <p:strVal val="#ppt_h"/>
                                          </p:val>
                                        </p:tav>
                                      </p:tavLst>
                                    </p:anim>
                                    <p:animEffect transition="in" filter="fade">
                                      <p:cBhvr>
                                        <p:cTn id="54" dur="500"/>
                                        <p:tgtEl>
                                          <p:spTgt spid="4">
                                            <p:graphicEl>
                                              <a:dgm id="{05B3D795-90FE-45AE-A227-6FCD1421D98C}"/>
                                            </p:graphicEl>
                                          </p:spTgt>
                                        </p:tgtEl>
                                      </p:cBhvr>
                                    </p:animEffect>
                                  </p:childTnLst>
                                </p:cTn>
                              </p:par>
                            </p:childTnLst>
                          </p:cTn>
                        </p:par>
                        <p:par>
                          <p:cTn id="55" fill="hold">
                            <p:stCondLst>
                              <p:cond delay="4000"/>
                            </p:stCondLst>
                            <p:childTnLst>
                              <p:par>
                                <p:cTn id="56" presetID="53" presetClass="entr" presetSubtype="16" fill="hold" grpId="0" nodeType="afterEffect">
                                  <p:stCondLst>
                                    <p:cond delay="0"/>
                                  </p:stCondLst>
                                  <p:childTnLst>
                                    <p:set>
                                      <p:cBhvr>
                                        <p:cTn id="57" dur="1" fill="hold">
                                          <p:stCondLst>
                                            <p:cond delay="0"/>
                                          </p:stCondLst>
                                        </p:cTn>
                                        <p:tgtEl>
                                          <p:spTgt spid="4">
                                            <p:graphicEl>
                                              <a:dgm id="{1CB916EF-B983-47C8-BB18-289F9C1E8BD0}"/>
                                            </p:graphicEl>
                                          </p:spTgt>
                                        </p:tgtEl>
                                        <p:attrNameLst>
                                          <p:attrName>style.visibility</p:attrName>
                                        </p:attrNameLst>
                                      </p:cBhvr>
                                      <p:to>
                                        <p:strVal val="visible"/>
                                      </p:to>
                                    </p:set>
                                    <p:anim calcmode="lin" valueType="num">
                                      <p:cBhvr>
                                        <p:cTn id="58" dur="500" fill="hold"/>
                                        <p:tgtEl>
                                          <p:spTgt spid="4">
                                            <p:graphicEl>
                                              <a:dgm id="{1CB916EF-B983-47C8-BB18-289F9C1E8BD0}"/>
                                            </p:graphicEl>
                                          </p:spTgt>
                                        </p:tgtEl>
                                        <p:attrNameLst>
                                          <p:attrName>ppt_w</p:attrName>
                                        </p:attrNameLst>
                                      </p:cBhvr>
                                      <p:tavLst>
                                        <p:tav tm="0">
                                          <p:val>
                                            <p:fltVal val="0"/>
                                          </p:val>
                                        </p:tav>
                                        <p:tav tm="100000">
                                          <p:val>
                                            <p:strVal val="#ppt_w"/>
                                          </p:val>
                                        </p:tav>
                                      </p:tavLst>
                                    </p:anim>
                                    <p:anim calcmode="lin" valueType="num">
                                      <p:cBhvr>
                                        <p:cTn id="59" dur="500" fill="hold"/>
                                        <p:tgtEl>
                                          <p:spTgt spid="4">
                                            <p:graphicEl>
                                              <a:dgm id="{1CB916EF-B983-47C8-BB18-289F9C1E8BD0}"/>
                                            </p:graphicEl>
                                          </p:spTgt>
                                        </p:tgtEl>
                                        <p:attrNameLst>
                                          <p:attrName>ppt_h</p:attrName>
                                        </p:attrNameLst>
                                      </p:cBhvr>
                                      <p:tavLst>
                                        <p:tav tm="0">
                                          <p:val>
                                            <p:fltVal val="0"/>
                                          </p:val>
                                        </p:tav>
                                        <p:tav tm="100000">
                                          <p:val>
                                            <p:strVal val="#ppt_h"/>
                                          </p:val>
                                        </p:tav>
                                      </p:tavLst>
                                    </p:anim>
                                    <p:animEffect transition="in" filter="fade">
                                      <p:cBhvr>
                                        <p:cTn id="60" dur="500"/>
                                        <p:tgtEl>
                                          <p:spTgt spid="4">
                                            <p:graphicEl>
                                              <a:dgm id="{1CB916EF-B983-47C8-BB18-289F9C1E8BD0}"/>
                                            </p:graphicEl>
                                          </p:spTgt>
                                        </p:tgtEl>
                                      </p:cBhvr>
                                    </p:animEffect>
                                  </p:childTnLst>
                                </p:cTn>
                              </p:par>
                            </p:childTnLst>
                          </p:cTn>
                        </p:par>
                        <p:par>
                          <p:cTn id="61" fill="hold">
                            <p:stCondLst>
                              <p:cond delay="4500"/>
                            </p:stCondLst>
                            <p:childTnLst>
                              <p:par>
                                <p:cTn id="62" presetID="53" presetClass="entr" presetSubtype="16" fill="hold" grpId="0" nodeType="afterEffect">
                                  <p:stCondLst>
                                    <p:cond delay="0"/>
                                  </p:stCondLst>
                                  <p:childTnLst>
                                    <p:set>
                                      <p:cBhvr>
                                        <p:cTn id="63" dur="1" fill="hold">
                                          <p:stCondLst>
                                            <p:cond delay="0"/>
                                          </p:stCondLst>
                                        </p:cTn>
                                        <p:tgtEl>
                                          <p:spTgt spid="4">
                                            <p:graphicEl>
                                              <a:dgm id="{F83CA113-1C48-4A28-AE37-1E8482665599}"/>
                                            </p:graphicEl>
                                          </p:spTgt>
                                        </p:tgtEl>
                                        <p:attrNameLst>
                                          <p:attrName>style.visibility</p:attrName>
                                        </p:attrNameLst>
                                      </p:cBhvr>
                                      <p:to>
                                        <p:strVal val="visible"/>
                                      </p:to>
                                    </p:set>
                                    <p:anim calcmode="lin" valueType="num">
                                      <p:cBhvr>
                                        <p:cTn id="64" dur="500" fill="hold"/>
                                        <p:tgtEl>
                                          <p:spTgt spid="4">
                                            <p:graphicEl>
                                              <a:dgm id="{F83CA113-1C48-4A28-AE37-1E8482665599}"/>
                                            </p:graphicEl>
                                          </p:spTgt>
                                        </p:tgtEl>
                                        <p:attrNameLst>
                                          <p:attrName>ppt_w</p:attrName>
                                        </p:attrNameLst>
                                      </p:cBhvr>
                                      <p:tavLst>
                                        <p:tav tm="0">
                                          <p:val>
                                            <p:fltVal val="0"/>
                                          </p:val>
                                        </p:tav>
                                        <p:tav tm="100000">
                                          <p:val>
                                            <p:strVal val="#ppt_w"/>
                                          </p:val>
                                        </p:tav>
                                      </p:tavLst>
                                    </p:anim>
                                    <p:anim calcmode="lin" valueType="num">
                                      <p:cBhvr>
                                        <p:cTn id="65" dur="500" fill="hold"/>
                                        <p:tgtEl>
                                          <p:spTgt spid="4">
                                            <p:graphicEl>
                                              <a:dgm id="{F83CA113-1C48-4A28-AE37-1E8482665599}"/>
                                            </p:graphicEl>
                                          </p:spTgt>
                                        </p:tgtEl>
                                        <p:attrNameLst>
                                          <p:attrName>ppt_h</p:attrName>
                                        </p:attrNameLst>
                                      </p:cBhvr>
                                      <p:tavLst>
                                        <p:tav tm="0">
                                          <p:val>
                                            <p:fltVal val="0"/>
                                          </p:val>
                                        </p:tav>
                                        <p:tav tm="100000">
                                          <p:val>
                                            <p:strVal val="#ppt_h"/>
                                          </p:val>
                                        </p:tav>
                                      </p:tavLst>
                                    </p:anim>
                                    <p:animEffect transition="in" filter="fade">
                                      <p:cBhvr>
                                        <p:cTn id="66" dur="500"/>
                                        <p:tgtEl>
                                          <p:spTgt spid="4">
                                            <p:graphicEl>
                                              <a:dgm id="{F83CA113-1C48-4A28-AE37-1E8482665599}"/>
                                            </p:graphicEl>
                                          </p:spTgt>
                                        </p:tgtEl>
                                      </p:cBhvr>
                                    </p:animEffect>
                                  </p:childTnLst>
                                </p:cTn>
                              </p:par>
                            </p:childTnLst>
                          </p:cTn>
                        </p:par>
                        <p:par>
                          <p:cTn id="67" fill="hold">
                            <p:stCondLst>
                              <p:cond delay="5000"/>
                            </p:stCondLst>
                            <p:childTnLst>
                              <p:par>
                                <p:cTn id="68" presetID="53" presetClass="entr" presetSubtype="16" fill="hold" grpId="0" nodeType="afterEffect">
                                  <p:stCondLst>
                                    <p:cond delay="0"/>
                                  </p:stCondLst>
                                  <p:childTnLst>
                                    <p:set>
                                      <p:cBhvr>
                                        <p:cTn id="69" dur="1" fill="hold">
                                          <p:stCondLst>
                                            <p:cond delay="0"/>
                                          </p:stCondLst>
                                        </p:cTn>
                                        <p:tgtEl>
                                          <p:spTgt spid="4">
                                            <p:graphicEl>
                                              <a:dgm id="{2C7B000B-19B6-4B14-9361-38C228D81A48}"/>
                                            </p:graphicEl>
                                          </p:spTgt>
                                        </p:tgtEl>
                                        <p:attrNameLst>
                                          <p:attrName>style.visibility</p:attrName>
                                        </p:attrNameLst>
                                      </p:cBhvr>
                                      <p:to>
                                        <p:strVal val="visible"/>
                                      </p:to>
                                    </p:set>
                                    <p:anim calcmode="lin" valueType="num">
                                      <p:cBhvr>
                                        <p:cTn id="70" dur="500" fill="hold"/>
                                        <p:tgtEl>
                                          <p:spTgt spid="4">
                                            <p:graphicEl>
                                              <a:dgm id="{2C7B000B-19B6-4B14-9361-38C228D81A48}"/>
                                            </p:graphicEl>
                                          </p:spTgt>
                                        </p:tgtEl>
                                        <p:attrNameLst>
                                          <p:attrName>ppt_w</p:attrName>
                                        </p:attrNameLst>
                                      </p:cBhvr>
                                      <p:tavLst>
                                        <p:tav tm="0">
                                          <p:val>
                                            <p:fltVal val="0"/>
                                          </p:val>
                                        </p:tav>
                                        <p:tav tm="100000">
                                          <p:val>
                                            <p:strVal val="#ppt_w"/>
                                          </p:val>
                                        </p:tav>
                                      </p:tavLst>
                                    </p:anim>
                                    <p:anim calcmode="lin" valueType="num">
                                      <p:cBhvr>
                                        <p:cTn id="71" dur="500" fill="hold"/>
                                        <p:tgtEl>
                                          <p:spTgt spid="4">
                                            <p:graphicEl>
                                              <a:dgm id="{2C7B000B-19B6-4B14-9361-38C228D81A48}"/>
                                            </p:graphicEl>
                                          </p:spTgt>
                                        </p:tgtEl>
                                        <p:attrNameLst>
                                          <p:attrName>ppt_h</p:attrName>
                                        </p:attrNameLst>
                                      </p:cBhvr>
                                      <p:tavLst>
                                        <p:tav tm="0">
                                          <p:val>
                                            <p:fltVal val="0"/>
                                          </p:val>
                                        </p:tav>
                                        <p:tav tm="100000">
                                          <p:val>
                                            <p:strVal val="#ppt_h"/>
                                          </p:val>
                                        </p:tav>
                                      </p:tavLst>
                                    </p:anim>
                                    <p:animEffect transition="in" filter="fade">
                                      <p:cBhvr>
                                        <p:cTn id="72" dur="500"/>
                                        <p:tgtEl>
                                          <p:spTgt spid="4">
                                            <p:graphicEl>
                                              <a:dgm id="{2C7B000B-19B6-4B14-9361-38C228D81A4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5D2DA0-8CBD-FD6B-F684-1B5AD0A6E350}"/>
              </a:ext>
            </a:extLst>
          </p:cNvPr>
          <p:cNvSpPr/>
          <p:nvPr/>
        </p:nvSpPr>
        <p:spPr>
          <a:xfrm>
            <a:off x="10292862" y="0"/>
            <a:ext cx="1899138" cy="6858000"/>
          </a:xfrm>
          <a:prstGeom prst="rect">
            <a:avLst/>
          </a:prstGeom>
          <a:solidFill>
            <a:srgbClr val="FFCE9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000" b="1" dirty="0">
                <a:solidFill>
                  <a:schemeClr val="tx1"/>
                </a:solidFill>
                <a:effectLst>
                  <a:outerShdw blurRad="38100" dist="38100" dir="2700000" algn="tl">
                    <a:srgbClr val="000000">
                      <a:alpha val="43137"/>
                    </a:srgbClr>
                  </a:outerShdw>
                </a:effectLst>
                <a:latin typeface="Century Gothic" panose="020B0502020202020204" pitchFamily="34" charset="0"/>
              </a:rPr>
              <a:t>App and Web Work</a:t>
            </a:r>
          </a:p>
        </p:txBody>
      </p:sp>
      <p:pic>
        <p:nvPicPr>
          <p:cNvPr id="4" name="Picture 3">
            <a:extLst>
              <a:ext uri="{FF2B5EF4-FFF2-40B4-BE49-F238E27FC236}">
                <a16:creationId xmlns:a16="http://schemas.microsoft.com/office/drawing/2014/main" id="{00A32A99-1DBF-44C1-5437-28AFE8EE9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958850"/>
            <a:ext cx="2476500" cy="5503333"/>
          </a:xfrm>
          <a:prstGeom prst="rect">
            <a:avLst/>
          </a:prstGeom>
        </p:spPr>
      </p:pic>
      <p:sp>
        <p:nvSpPr>
          <p:cNvPr id="5" name="TextBox 4">
            <a:extLst>
              <a:ext uri="{FF2B5EF4-FFF2-40B4-BE49-F238E27FC236}">
                <a16:creationId xmlns:a16="http://schemas.microsoft.com/office/drawing/2014/main" id="{B3C68201-1277-2C1C-0117-7B6E729F8E7D}"/>
              </a:ext>
            </a:extLst>
          </p:cNvPr>
          <p:cNvSpPr txBox="1"/>
          <p:nvPr/>
        </p:nvSpPr>
        <p:spPr>
          <a:xfrm>
            <a:off x="514350" y="107950"/>
            <a:ext cx="2413000" cy="707886"/>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Century Gothic" panose="020B0502020202020204" pitchFamily="34" charset="0"/>
              </a:rPr>
              <a:t>Mobile Application </a:t>
            </a:r>
          </a:p>
        </p:txBody>
      </p:sp>
      <p:pic>
        <p:nvPicPr>
          <p:cNvPr id="7" name="Picture 6">
            <a:extLst>
              <a:ext uri="{FF2B5EF4-FFF2-40B4-BE49-F238E27FC236}">
                <a16:creationId xmlns:a16="http://schemas.microsoft.com/office/drawing/2014/main" id="{F5F856DD-AEF7-C22F-33B0-B2A79660F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950" y="958849"/>
            <a:ext cx="6489795" cy="5503333"/>
          </a:xfrm>
          <a:prstGeom prst="rect">
            <a:avLst/>
          </a:prstGeom>
        </p:spPr>
      </p:pic>
      <p:sp>
        <p:nvSpPr>
          <p:cNvPr id="8" name="TextBox 7">
            <a:extLst>
              <a:ext uri="{FF2B5EF4-FFF2-40B4-BE49-F238E27FC236}">
                <a16:creationId xmlns:a16="http://schemas.microsoft.com/office/drawing/2014/main" id="{2B76832B-EBF2-EC7F-001B-A674C0BEDE57}"/>
              </a:ext>
            </a:extLst>
          </p:cNvPr>
          <p:cNvSpPr txBox="1"/>
          <p:nvPr/>
        </p:nvSpPr>
        <p:spPr>
          <a:xfrm>
            <a:off x="5873750" y="261838"/>
            <a:ext cx="2413000"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Century Gothic" panose="020B0502020202020204" pitchFamily="34" charset="0"/>
              </a:rPr>
              <a:t>Web application</a:t>
            </a:r>
          </a:p>
        </p:txBody>
      </p:sp>
    </p:spTree>
    <p:extLst>
      <p:ext uri="{BB962C8B-B14F-4D97-AF65-F5344CB8AC3E}">
        <p14:creationId xmlns:p14="http://schemas.microsoft.com/office/powerpoint/2010/main" val="26486635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6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00"/>
                                        <p:tgtEl>
                                          <p:spTgt spid="5"/>
                                        </p:tgtEl>
                                      </p:cBhvr>
                                    </p:animEffect>
                                    <p:anim calcmode="lin" valueType="num">
                                      <p:cBhvr>
                                        <p:cTn id="13" dur="700" fill="hold"/>
                                        <p:tgtEl>
                                          <p:spTgt spid="5"/>
                                        </p:tgtEl>
                                        <p:attrNameLst>
                                          <p:attrName>ppt_x</p:attrName>
                                        </p:attrNameLst>
                                      </p:cBhvr>
                                      <p:tavLst>
                                        <p:tav tm="0">
                                          <p:val>
                                            <p:strVal val="#ppt_x"/>
                                          </p:val>
                                        </p:tav>
                                        <p:tav tm="100000">
                                          <p:val>
                                            <p:strVal val="#ppt_x"/>
                                          </p:val>
                                        </p:tav>
                                      </p:tavLst>
                                    </p:anim>
                                    <p:anim calcmode="lin" valueType="num">
                                      <p:cBhvr>
                                        <p:cTn id="14" dur="7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700"/>
                            </p:stCondLst>
                            <p:childTnLst>
                              <p:par>
                                <p:cTn id="16" presetID="42"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800"/>
                                        <p:tgtEl>
                                          <p:spTgt spid="4"/>
                                        </p:tgtEl>
                                      </p:cBhvr>
                                    </p:animEffect>
                                    <p:anim calcmode="lin" valueType="num">
                                      <p:cBhvr>
                                        <p:cTn id="19" dur="800" fill="hold"/>
                                        <p:tgtEl>
                                          <p:spTgt spid="4"/>
                                        </p:tgtEl>
                                        <p:attrNameLst>
                                          <p:attrName>ppt_x</p:attrName>
                                        </p:attrNameLst>
                                      </p:cBhvr>
                                      <p:tavLst>
                                        <p:tav tm="0">
                                          <p:val>
                                            <p:strVal val="#ppt_x"/>
                                          </p:val>
                                        </p:tav>
                                        <p:tav tm="100000">
                                          <p:val>
                                            <p:strVal val="#ppt_x"/>
                                          </p:val>
                                        </p:tav>
                                      </p:tavLst>
                                    </p:anim>
                                    <p:anim calcmode="lin" valueType="num">
                                      <p:cBhvr>
                                        <p:cTn id="20" dur="8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7"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600"/>
                                        <p:tgtEl>
                                          <p:spTgt spid="8"/>
                                        </p:tgtEl>
                                      </p:cBhvr>
                                    </p:animEffect>
                                    <p:anim calcmode="lin" valueType="num">
                                      <p:cBhvr>
                                        <p:cTn id="25" dur="600" fill="hold"/>
                                        <p:tgtEl>
                                          <p:spTgt spid="8"/>
                                        </p:tgtEl>
                                        <p:attrNameLst>
                                          <p:attrName>ppt_x</p:attrName>
                                        </p:attrNameLst>
                                      </p:cBhvr>
                                      <p:tavLst>
                                        <p:tav tm="0">
                                          <p:val>
                                            <p:strVal val="#ppt_x"/>
                                          </p:val>
                                        </p:tav>
                                        <p:tav tm="100000">
                                          <p:val>
                                            <p:strVal val="#ppt_x"/>
                                          </p:val>
                                        </p:tav>
                                      </p:tavLst>
                                    </p:anim>
                                    <p:anim calcmode="lin" valueType="num">
                                      <p:cBhvr>
                                        <p:cTn id="26" dur="6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2100"/>
                            </p:stCondLst>
                            <p:childTnLst>
                              <p:par>
                                <p:cTn id="28" presetID="42" presetClass="entr" presetSubtype="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600"/>
                                        <p:tgtEl>
                                          <p:spTgt spid="7"/>
                                        </p:tgtEl>
                                      </p:cBhvr>
                                    </p:animEffect>
                                    <p:anim calcmode="lin" valueType="num">
                                      <p:cBhvr>
                                        <p:cTn id="31" dur="600" fill="hold"/>
                                        <p:tgtEl>
                                          <p:spTgt spid="7"/>
                                        </p:tgtEl>
                                        <p:attrNameLst>
                                          <p:attrName>ppt_x</p:attrName>
                                        </p:attrNameLst>
                                      </p:cBhvr>
                                      <p:tavLst>
                                        <p:tav tm="0">
                                          <p:val>
                                            <p:strVal val="#ppt_x"/>
                                          </p:val>
                                        </p:tav>
                                        <p:tav tm="100000">
                                          <p:val>
                                            <p:strVal val="#ppt_x"/>
                                          </p:val>
                                        </p:tav>
                                      </p:tavLst>
                                    </p:anim>
                                    <p:anim calcmode="lin" valueType="num">
                                      <p:cBhvr>
                                        <p:cTn id="32" dur="6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5D2DA0-8CBD-FD6B-F684-1B5AD0A6E350}"/>
              </a:ext>
            </a:extLst>
          </p:cNvPr>
          <p:cNvSpPr/>
          <p:nvPr/>
        </p:nvSpPr>
        <p:spPr>
          <a:xfrm>
            <a:off x="10292862" y="0"/>
            <a:ext cx="1899138" cy="6858000"/>
          </a:xfrm>
          <a:prstGeom prst="rect">
            <a:avLst/>
          </a:prstGeom>
          <a:solidFill>
            <a:srgbClr val="FFCE9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000" b="1" dirty="0">
                <a:solidFill>
                  <a:schemeClr val="tx1"/>
                </a:solidFill>
                <a:effectLst>
                  <a:outerShdw blurRad="38100" dist="38100" dir="2700000" algn="tl">
                    <a:srgbClr val="000000">
                      <a:alpha val="43137"/>
                    </a:srgbClr>
                  </a:outerShdw>
                </a:effectLst>
                <a:latin typeface="Century Gothic" panose="020B0502020202020204" pitchFamily="34" charset="0"/>
              </a:rPr>
              <a:t>How it works?</a:t>
            </a:r>
          </a:p>
        </p:txBody>
      </p:sp>
      <p:pic>
        <p:nvPicPr>
          <p:cNvPr id="3" name="Picture 2">
            <a:extLst>
              <a:ext uri="{FF2B5EF4-FFF2-40B4-BE49-F238E27FC236}">
                <a16:creationId xmlns:a16="http://schemas.microsoft.com/office/drawing/2014/main" id="{180967E2-6122-EDEF-9F43-B523563D6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254000"/>
            <a:ext cx="8997949" cy="3105150"/>
          </a:xfrm>
          <a:prstGeom prst="rect">
            <a:avLst/>
          </a:prstGeom>
        </p:spPr>
      </p:pic>
      <p:pic>
        <p:nvPicPr>
          <p:cNvPr id="5" name="Picture 4">
            <a:extLst>
              <a:ext uri="{FF2B5EF4-FFF2-40B4-BE49-F238E27FC236}">
                <a16:creationId xmlns:a16="http://schemas.microsoft.com/office/drawing/2014/main" id="{B47BFFCB-D067-C9C7-40C1-6F9BE11711FD}"/>
              </a:ext>
            </a:extLst>
          </p:cNvPr>
          <p:cNvPicPr>
            <a:picLocks noChangeAspect="1"/>
          </p:cNvPicPr>
          <p:nvPr/>
        </p:nvPicPr>
        <p:blipFill rotWithShape="1">
          <a:blip r:embed="rId3">
            <a:extLst>
              <a:ext uri="{28A0092B-C50C-407E-A947-70E740481C1C}">
                <a14:useLocalDpi xmlns:a14="http://schemas.microsoft.com/office/drawing/2010/main" val="0"/>
              </a:ext>
            </a:extLst>
          </a:blip>
          <a:srcRect l="50365" t="39601" b="17925"/>
          <a:stretch/>
        </p:blipFill>
        <p:spPr>
          <a:xfrm>
            <a:off x="590551" y="3632200"/>
            <a:ext cx="8997948" cy="2921000"/>
          </a:xfrm>
          <a:prstGeom prst="rect">
            <a:avLst/>
          </a:prstGeom>
        </p:spPr>
      </p:pic>
    </p:spTree>
    <p:extLst>
      <p:ext uri="{BB962C8B-B14F-4D97-AF65-F5344CB8AC3E}">
        <p14:creationId xmlns:p14="http://schemas.microsoft.com/office/powerpoint/2010/main" val="4265280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5D2DA0-8CBD-FD6B-F684-1B5AD0A6E350}"/>
              </a:ext>
            </a:extLst>
          </p:cNvPr>
          <p:cNvSpPr/>
          <p:nvPr/>
        </p:nvSpPr>
        <p:spPr>
          <a:xfrm>
            <a:off x="10292862" y="0"/>
            <a:ext cx="1899138" cy="6858000"/>
          </a:xfrm>
          <a:prstGeom prst="rect">
            <a:avLst/>
          </a:prstGeom>
          <a:solidFill>
            <a:srgbClr val="FFCE9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solidFill>
                  <a:schemeClr val="tx1"/>
                </a:solidFill>
                <a:effectLst>
                  <a:outerShdw blurRad="38100" dist="38100" dir="2700000" algn="tl">
                    <a:srgbClr val="000000">
                      <a:alpha val="43137"/>
                    </a:srgbClr>
                  </a:outerShdw>
                </a:effectLst>
              </a:rPr>
              <a:t>CONCLUSION</a:t>
            </a:r>
          </a:p>
        </p:txBody>
      </p:sp>
      <p:sp>
        <p:nvSpPr>
          <p:cNvPr id="2" name="Rectangle: Rounded Corners 1">
            <a:extLst>
              <a:ext uri="{FF2B5EF4-FFF2-40B4-BE49-F238E27FC236}">
                <a16:creationId xmlns:a16="http://schemas.microsoft.com/office/drawing/2014/main" id="{5A1902C4-F34A-07C2-A2E7-2580A9FEF7CB}"/>
              </a:ext>
            </a:extLst>
          </p:cNvPr>
          <p:cNvSpPr/>
          <p:nvPr/>
        </p:nvSpPr>
        <p:spPr>
          <a:xfrm>
            <a:off x="817879" y="675552"/>
            <a:ext cx="8700636" cy="55068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just">
              <a:buFont typeface="Wingdings" panose="05000000000000000000" pitchFamily="2" charset="2"/>
              <a:buChar char="Ø"/>
            </a:pPr>
            <a:r>
              <a:rPr lang="en-US" dirty="0"/>
              <a:t>The project aims to study various types of accidents that can happen and explore measures that can be implemented to prevent or minimize their impact. The project will focus on the role of technology, education, and training in accident control. </a:t>
            </a:r>
          </a:p>
          <a:p>
            <a:pPr marL="285750" indent="-285750" algn="just">
              <a:buFont typeface="Wingdings" panose="05000000000000000000" pitchFamily="2" charset="2"/>
              <a:buChar char="Ø"/>
            </a:pPr>
            <a:r>
              <a:rPr lang="en-US" dirty="0"/>
              <a:t>The project will analyze the effectiveness of existing safety technologies and identify new technologies that can be developed and implemented to improve safety. </a:t>
            </a:r>
          </a:p>
          <a:p>
            <a:pPr marL="285750" indent="-285750" algn="just">
              <a:buFont typeface="Wingdings" panose="05000000000000000000" pitchFamily="2" charset="2"/>
              <a:buChar char="Ø"/>
            </a:pPr>
            <a:r>
              <a:rPr lang="en-US" dirty="0"/>
              <a:t>The recommendations will be practical, effective, and sustainable, making it possible for communities to implement them over the long term. Implementing the recommended measures can enhance safety and reduce the incidence of accidents. </a:t>
            </a:r>
          </a:p>
          <a:p>
            <a:pPr marL="285750" indent="-285750" algn="just">
              <a:buFont typeface="Wingdings" panose="05000000000000000000" pitchFamily="2" charset="2"/>
              <a:buChar char="Ø"/>
            </a:pPr>
            <a:r>
              <a:rPr lang="en-US" dirty="0"/>
              <a:t>Reducing the frequency and severity of accidents can save lives and prevent injuries, which can have far-reaching benefits for individuals and society as a whole. Overall, the project will play a critical role in promoting safety and reducing the incidence of accidents in our society.</a:t>
            </a:r>
            <a:endParaRPr lang="en-IN" dirty="0"/>
          </a:p>
        </p:txBody>
      </p:sp>
    </p:spTree>
    <p:extLst>
      <p:ext uri="{BB962C8B-B14F-4D97-AF65-F5344CB8AC3E}">
        <p14:creationId xmlns:p14="http://schemas.microsoft.com/office/powerpoint/2010/main" val="327941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6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396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Britannic Bold</vt:lpstr>
      <vt:lpstr>Calibri</vt:lpstr>
      <vt:lpstr>Calibri Light</vt:lpstr>
      <vt:lpstr>Century Gothic</vt:lpstr>
      <vt:lpstr>Impact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Dinesh</cp:lastModifiedBy>
  <cp:revision>30</cp:revision>
  <dcterms:created xsi:type="dcterms:W3CDTF">2023-05-04T14:11:31Z</dcterms:created>
  <dcterms:modified xsi:type="dcterms:W3CDTF">2023-08-24T11:39:47Z</dcterms:modified>
</cp:coreProperties>
</file>