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8" r:id="rId4"/>
    <p:sldId id="261" r:id="rId5"/>
    <p:sldId id="257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C059B-3115-4625-9F21-4D6A5465B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7BFD4-9D2D-4A42-B02F-60385141CA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AD9C-48D4-4EEF-BD9F-363EAFA9AA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931-9A5A-477D-80C1-4004FDF18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AD9C-48D4-4EEF-BD9F-363EAFA9AA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931-9A5A-477D-80C1-4004FDF18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AD9C-48D4-4EEF-BD9F-363EAFA9AA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931-9A5A-477D-80C1-4004FDF18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AD9C-48D4-4EEF-BD9F-363EAFA9AA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931-9A5A-477D-80C1-4004FDF18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AD9C-48D4-4EEF-BD9F-363EAFA9AA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931-9A5A-477D-80C1-4004FDF18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AD9C-48D4-4EEF-BD9F-363EAFA9AA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931-9A5A-477D-80C1-4004FDF18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AD9C-48D4-4EEF-BD9F-363EAFA9AA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931-9A5A-477D-80C1-4004FDF18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AD9C-48D4-4EEF-BD9F-363EAFA9AA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931-9A5A-477D-80C1-4004FDF18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AD9C-48D4-4EEF-BD9F-363EAFA9AA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931-9A5A-477D-80C1-4004FDF18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AD9C-48D4-4EEF-BD9F-363EAFA9AA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931-9A5A-477D-80C1-4004FDF18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AD9C-48D4-4EEF-BD9F-363EAFA9AA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931-9A5A-477D-80C1-4004FDF18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AD9C-48D4-4EEF-BD9F-363EAFA9AA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7E931-9A5A-477D-80C1-4004FDF188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72041" y="684686"/>
            <a:ext cx="2247909" cy="390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用户登录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72041" y="1481665"/>
            <a:ext cx="2247909" cy="390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显示菜单信息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2485" y="2278645"/>
            <a:ext cx="2767020" cy="390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用户选择食物种类和数量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12485" y="2971880"/>
            <a:ext cx="2767020" cy="390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提交订单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499962" y="3682361"/>
            <a:ext cx="3192066" cy="924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后端接收订单，修改数据库库存信息，增加历史订单记录，把订单发给管理员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712485" y="4971519"/>
            <a:ext cx="2767020" cy="848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指定时间内，等待用户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管理员是否修改订单，若未修改则确定信息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4" idx="2"/>
            <a:endCxn id="35" idx="0"/>
          </p:cNvCxnSpPr>
          <p:nvPr/>
        </p:nvCxnSpPr>
        <p:spPr>
          <a:xfrm>
            <a:off x="6095996" y="1075214"/>
            <a:ext cx="0" cy="406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5" idx="2"/>
            <a:endCxn id="37" idx="0"/>
          </p:cNvCxnSpPr>
          <p:nvPr/>
        </p:nvCxnSpPr>
        <p:spPr>
          <a:xfrm>
            <a:off x="6095996" y="1872193"/>
            <a:ext cx="0" cy="406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2"/>
            <a:endCxn id="38" idx="0"/>
          </p:cNvCxnSpPr>
          <p:nvPr/>
        </p:nvCxnSpPr>
        <p:spPr>
          <a:xfrm>
            <a:off x="6095995" y="2669173"/>
            <a:ext cx="0" cy="302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8" idx="2"/>
            <a:endCxn id="39" idx="0"/>
          </p:cNvCxnSpPr>
          <p:nvPr/>
        </p:nvCxnSpPr>
        <p:spPr>
          <a:xfrm>
            <a:off x="6095995" y="3362408"/>
            <a:ext cx="635" cy="32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9" idx="2"/>
            <a:endCxn id="40" idx="0"/>
          </p:cNvCxnSpPr>
          <p:nvPr/>
        </p:nvCxnSpPr>
        <p:spPr>
          <a:xfrm flipH="1">
            <a:off x="6095995" y="4606866"/>
            <a:ext cx="635" cy="364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88255" y="71755"/>
            <a:ext cx="159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总流程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80365" y="147955"/>
            <a:ext cx="1758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前端总流程图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8575" y="481330"/>
            <a:ext cx="8940800" cy="63766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5900"/>
            <a:ext cx="8178800" cy="6642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74965" y="0"/>
            <a:ext cx="4301490" cy="7632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登录：顾客根据注册时的用户名和密码登录系统。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注册：用户输入用户名（不重复）和密码，输入电话，生日信息等</a:t>
            </a:r>
            <a:r>
              <a:rPr lang="zh-CN" altLang="en-US" sz="1400"/>
              <a:t>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个人信息修改：用户可以选择修改预留在店里的个人信息。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查看菜单：可以查看现阶段店里现有菜品的信息（包括图片和价格，已被购买的份数），以及现阶段菜品受欢迎程度排行。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购物车内容的增删改查：</a:t>
            </a:r>
            <a:endParaRPr lang="zh-CN" altLang="en-US" sz="1400"/>
          </a:p>
          <a:p>
            <a:r>
              <a:rPr lang="zh-CN" altLang="en-US" sz="1400"/>
              <a:t>用户在最终提交订单之前，都可以对购物车里的内容做修改和查看。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确认购物车内容提交订单：点击确认按钮后，根据购物车里商品的情况生成订单，提交到后端。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更新菜单：根据商品数据库里商品的数量来更新菜单，已售罄的商品在菜单上删除或者标记已售罄。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修改商品数据库：每当一个顾客提交订单后，根据购物车</a:t>
            </a:r>
            <a:r>
              <a:rPr lang="zh-CN" altLang="en-US" sz="1400"/>
              <a:t>将商品数据库中的商品数量做更新。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历史订单的增删查：每当一个顾客提交订单，添加该订单到存放订单的数据库，也可以对该数据库中内容进行查看和删除。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用户信息的管理：当用户注册时，添加用户信息到存放用户的数据库，当用户修改时，数据库中内容同步修改，可以查看用户信息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数据统计：可以根据历史订单中商品数量，对于商品受欢迎程度排序，将排行榜展示给顾客。</a:t>
            </a:r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32771" y="277142"/>
            <a:ext cx="2857500" cy="723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咖啡厅叫餐系统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37596" y="1371124"/>
            <a:ext cx="1847850" cy="600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后端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09327" y="3757154"/>
            <a:ext cx="504825" cy="247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用户登录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46814" y="3747019"/>
            <a:ext cx="504825" cy="247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更改用户信息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66157" y="3747019"/>
            <a:ext cx="504825" cy="247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更新菜单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84780" y="3757154"/>
            <a:ext cx="504825" cy="247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更新商品数据库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76951" y="671915"/>
            <a:ext cx="571143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用户注册</a:t>
            </a:r>
            <a:r>
              <a:rPr lang="zh-CN" altLang="en-US"/>
              <a:t>：根据前端信息，在用户信息数据库中新增用户信息</a:t>
            </a:r>
            <a:endParaRPr lang="en-US" altLang="zh-CN"/>
          </a:p>
          <a:p>
            <a:r>
              <a:rPr lang="zh-CN" altLang="en-US" b="1"/>
              <a:t>用户登录</a:t>
            </a:r>
            <a:r>
              <a:rPr lang="zh-CN" altLang="en-US"/>
              <a:t>：用户输入信息，进行登录</a:t>
            </a:r>
            <a:endParaRPr lang="en-US" altLang="zh-CN"/>
          </a:p>
          <a:p>
            <a:r>
              <a:rPr lang="zh-CN" altLang="en-US" b="1"/>
              <a:t>显示菜单信息</a:t>
            </a:r>
            <a:r>
              <a:rPr lang="zh-CN" altLang="en-US"/>
              <a:t>：登陆成功后返回用户序号，并展示菜单</a:t>
            </a:r>
            <a:endParaRPr lang="en-US" altLang="zh-CN"/>
          </a:p>
          <a:p>
            <a:r>
              <a:rPr lang="zh-CN" altLang="en-US" b="1"/>
              <a:t>接受购物单</a:t>
            </a:r>
            <a:r>
              <a:rPr lang="zh-CN" altLang="en-US"/>
              <a:t>：接受前端发来的购物单，并处理购物单的食物种类和数量；并处理用户取消订单的请求</a:t>
            </a:r>
            <a:endParaRPr lang="en-US" altLang="zh-CN"/>
          </a:p>
          <a:p>
            <a:r>
              <a:rPr lang="zh-CN" altLang="en-US" b="1"/>
              <a:t>更新商品数据库</a:t>
            </a:r>
            <a:r>
              <a:rPr lang="zh-CN" altLang="en-US"/>
              <a:t>：根据购物单的信息，修改商品数据库的库存数据</a:t>
            </a:r>
            <a:endParaRPr lang="en-US" altLang="zh-CN"/>
          </a:p>
          <a:p>
            <a:r>
              <a:rPr lang="zh-CN" altLang="en-US" b="1"/>
              <a:t>更改用户信息</a:t>
            </a:r>
            <a:r>
              <a:rPr lang="zh-CN" altLang="en-US"/>
              <a:t>：根据前端信息，修改用户信息</a:t>
            </a:r>
            <a:endParaRPr lang="en-US" altLang="zh-CN"/>
          </a:p>
          <a:p>
            <a:r>
              <a:rPr lang="zh-CN" altLang="en-US" b="1"/>
              <a:t>历史订单存储</a:t>
            </a:r>
            <a:r>
              <a:rPr lang="zh-CN" altLang="en-US"/>
              <a:t>：记录前端传来并且未被取消的订单，保存在历史信息数据库中</a:t>
            </a:r>
            <a:endParaRPr lang="en-US" altLang="zh-CN"/>
          </a:p>
          <a:p>
            <a:r>
              <a:rPr lang="zh-CN" altLang="en-US" b="1"/>
              <a:t>更新菜单</a:t>
            </a:r>
            <a:r>
              <a:rPr lang="zh-CN" altLang="en-US"/>
              <a:t>：根据前端信息，修改菜单的种类、名称等信息</a:t>
            </a:r>
            <a:endParaRPr lang="en-US" altLang="zh-CN"/>
          </a:p>
          <a:p>
            <a:r>
              <a:rPr lang="zh-CN" altLang="en-US" b="1"/>
              <a:t>查看用户信息</a:t>
            </a:r>
            <a:r>
              <a:rPr lang="zh-CN" altLang="en-US"/>
              <a:t>：根据前端信息，返回餐厅管理员要求查看的用户信息</a:t>
            </a:r>
            <a:endParaRPr lang="en-US" altLang="zh-CN"/>
          </a:p>
          <a:p>
            <a:r>
              <a:rPr lang="zh-CN" altLang="en-US" b="1"/>
              <a:t>管理用户</a:t>
            </a:r>
            <a:r>
              <a:rPr lang="zh-CN" altLang="en-US"/>
              <a:t>：根据前端信息，执行餐厅管理员对用户的删除和信息修改</a:t>
            </a:r>
            <a:endParaRPr lang="en-US" altLang="zh-CN"/>
          </a:p>
          <a:p>
            <a:r>
              <a:rPr lang="zh-CN" altLang="en-US" b="1"/>
              <a:t>管理订单</a:t>
            </a:r>
            <a:r>
              <a:rPr lang="zh-CN" altLang="en-US"/>
              <a:t>：向管理员发送新创建的订单；并据前端信息，执行餐厅管理员对用户订单的操作（更改食物信息，删除订单等）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537759" y="3757154"/>
            <a:ext cx="504825" cy="247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接受购物单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5" idx="2"/>
            <a:endCxn id="6" idx="0"/>
          </p:cNvCxnSpPr>
          <p:nvPr/>
        </p:nvCxnSpPr>
        <p:spPr>
          <a:xfrm>
            <a:off x="4561521" y="1001042"/>
            <a:ext cx="0" cy="370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/>
          <p:cNvCxnSpPr/>
          <p:nvPr/>
        </p:nvCxnSpPr>
        <p:spPr>
          <a:xfrm rot="5400000">
            <a:off x="3612593" y="1316356"/>
            <a:ext cx="333374" cy="16430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/>
          <p:cNvCxnSpPr/>
          <p:nvPr/>
        </p:nvCxnSpPr>
        <p:spPr>
          <a:xfrm rot="16200000" flipH="1">
            <a:off x="5318758" y="1244139"/>
            <a:ext cx="333375" cy="17692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9" idx="0"/>
          </p:cNvCxnSpPr>
          <p:nvPr/>
        </p:nvCxnSpPr>
        <p:spPr>
          <a:xfrm>
            <a:off x="2790171" y="3295189"/>
            <a:ext cx="1" cy="46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9" idx="0"/>
          </p:cNvCxnSpPr>
          <p:nvPr/>
        </p:nvCxnSpPr>
        <p:spPr>
          <a:xfrm>
            <a:off x="1562375" y="3295189"/>
            <a:ext cx="0" cy="46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3" idx="0"/>
          </p:cNvCxnSpPr>
          <p:nvPr/>
        </p:nvCxnSpPr>
        <p:spPr>
          <a:xfrm>
            <a:off x="3437191" y="3295189"/>
            <a:ext cx="2" cy="46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10" idx="0"/>
          </p:cNvCxnSpPr>
          <p:nvPr/>
        </p:nvCxnSpPr>
        <p:spPr>
          <a:xfrm>
            <a:off x="4094502" y="3285054"/>
            <a:ext cx="5360" cy="46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11" idx="0"/>
          </p:cNvCxnSpPr>
          <p:nvPr/>
        </p:nvCxnSpPr>
        <p:spPr>
          <a:xfrm>
            <a:off x="5518570" y="3285054"/>
            <a:ext cx="0" cy="46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22985" y="2725759"/>
            <a:ext cx="3988901" cy="600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顾客行为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50917" y="2695114"/>
            <a:ext cx="1769270" cy="600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餐厅管理员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endCxn id="49" idx="0"/>
          </p:cNvCxnSpPr>
          <p:nvPr/>
        </p:nvCxnSpPr>
        <p:spPr>
          <a:xfrm>
            <a:off x="3017436" y="2302522"/>
            <a:ext cx="0" cy="423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50" idx="0"/>
          </p:cNvCxnSpPr>
          <p:nvPr/>
        </p:nvCxnSpPr>
        <p:spPr>
          <a:xfrm>
            <a:off x="6335552" y="2304574"/>
            <a:ext cx="0" cy="390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4549285" y="3757154"/>
            <a:ext cx="504825" cy="247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历史订单存储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endCxn id="67" idx="0"/>
          </p:cNvCxnSpPr>
          <p:nvPr/>
        </p:nvCxnSpPr>
        <p:spPr>
          <a:xfrm flipH="1">
            <a:off x="4801698" y="3295189"/>
            <a:ext cx="7743" cy="46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1906727" y="3757154"/>
            <a:ext cx="504825" cy="247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显示菜单信息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>
            <a:endCxn id="80" idx="0"/>
          </p:cNvCxnSpPr>
          <p:nvPr/>
        </p:nvCxnSpPr>
        <p:spPr>
          <a:xfrm flipH="1">
            <a:off x="2159775" y="3285054"/>
            <a:ext cx="11386" cy="472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5855877" y="3747019"/>
            <a:ext cx="504825" cy="247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查看用户信息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485710" y="3757154"/>
            <a:ext cx="504825" cy="247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管理用户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078162" y="3757154"/>
            <a:ext cx="504825" cy="247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管理订单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6108289" y="3285054"/>
            <a:ext cx="0" cy="46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6738122" y="3295188"/>
            <a:ext cx="0" cy="46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7220187" y="3295187"/>
            <a:ext cx="0" cy="46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681427" y="3788269"/>
            <a:ext cx="504825" cy="247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用户注册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>
            <a:off x="1022985" y="3325834"/>
            <a:ext cx="0" cy="46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615440" y="485140"/>
            <a:ext cx="1743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用例模型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5875" y="123825"/>
            <a:ext cx="4540250" cy="6610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WPS 演示</Application>
  <PresentationFormat>宽屏</PresentationFormat>
  <Paragraphs>85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黑体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千声</cp:lastModifiedBy>
  <cp:revision>18</cp:revision>
  <dcterms:created xsi:type="dcterms:W3CDTF">2020-06-25T02:13:00Z</dcterms:created>
  <dcterms:modified xsi:type="dcterms:W3CDTF">2020-06-26T03:22:23Z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