
<file path=[Content_Types].xml><?xml version="1.0" encoding="utf-8"?>
<Types xmlns="http://schemas.openxmlformats.org/package/2006/content-types">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83843" autoAdjust="0"/>
  </p:normalViewPr>
  <p:slideViewPr>
    <p:cSldViewPr snapToGrid="0">
      <p:cViewPr varScale="1">
        <p:scale>
          <a:sx n="77" d="100"/>
          <a:sy n="77" d="100"/>
        </p:scale>
        <p:origin x="18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移动互联网业务体系</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移动互联网技术体系</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移动互联网服务技术</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3"/>
      <dgm:spPr/>
      <dgm:t>
        <a:bodyPr/>
        <a:lstStyle/>
        <a:p>
          <a:endParaRPr lang="zh-CN" altLang="en-US"/>
        </a:p>
      </dgm:t>
    </dgm:pt>
    <dgm:pt modelId="{BFF288B0-BCC0-4B88-AFD0-69AA556C5540}" type="pres">
      <dgm:prSet presAssocID="{CB9555EF-6DE4-4806-9895-30893BD637CA}" presName="parentText" presStyleLbl="node1" presStyleIdx="0" presStyleCnt="3">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3">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3"/>
      <dgm:spPr/>
      <dgm:t>
        <a:bodyPr/>
        <a:lstStyle/>
        <a:p>
          <a:endParaRPr lang="zh-CN" altLang="en-US"/>
        </a:p>
      </dgm:t>
    </dgm:pt>
    <dgm:pt modelId="{3F5DE055-228D-4F52-90EA-95B4DB1D0A6A}" type="pres">
      <dgm:prSet presAssocID="{ADC72A1A-B227-4C22-B376-8D6C781FEDA0}" presName="parentText" presStyleLbl="node1" presStyleIdx="1" presStyleCnt="3">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3">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3"/>
      <dgm:spPr/>
      <dgm:t>
        <a:bodyPr/>
        <a:lstStyle/>
        <a:p>
          <a:endParaRPr lang="zh-CN" altLang="en-US"/>
        </a:p>
      </dgm:t>
    </dgm:pt>
    <dgm:pt modelId="{A420D92C-FF18-4133-A510-1A915A1B23EE}" type="pres">
      <dgm:prSet presAssocID="{0ACDB7B0-7209-405C-B176-B4E79759C6C3}" presName="parentText" presStyleLbl="node1" presStyleIdx="2" presStyleCnt="3">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3">
        <dgm:presLayoutVars>
          <dgm:bulletEnabled val="1"/>
        </dgm:presLayoutVars>
      </dgm:prSet>
      <dgm:spPr/>
    </dgm:pt>
  </dgm:ptLst>
  <dgm:cxnLst>
    <dgm:cxn modelId="{48EE2B95-0FD6-4C22-B33C-0823D8DBDFD6}" type="presOf" srcId="{ADC72A1A-B227-4C22-B376-8D6C781FEDA0}" destId="{55671C60-0899-46BE-AD25-6F8A24923BDA}" srcOrd="0" destOrd="0" presId="urn:microsoft.com/office/officeart/2005/8/layout/list1"/>
    <dgm:cxn modelId="{8B0418FC-C58E-4CFC-BD82-228F9554C3E7}" type="presOf" srcId="{CB9555EF-6DE4-4806-9895-30893BD637CA}" destId="{BFF288B0-BCC0-4B88-AFD0-69AA556C5540}" srcOrd="1" destOrd="0" presId="urn:microsoft.com/office/officeart/2005/8/layout/list1"/>
    <dgm:cxn modelId="{DB7EFDDB-D867-4F17-941A-C794D0EDD30F}" type="presOf" srcId="{CB9555EF-6DE4-4806-9895-30893BD637CA}" destId="{257BB648-3B17-464D-8DF1-731737EE66E1}"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3ECBD1A7-8436-45B1-A179-B2119D1C393E}" srcId="{6B9033F7-6550-44A1-92F6-DD9BFF424EFB}" destId="{0ACDB7B0-7209-405C-B176-B4E79759C6C3}" srcOrd="2" destOrd="0" parTransId="{79FDD5BE-5290-4940-9708-95D44DF8EEC9}" sibTransId="{5ACCCE3E-D79A-4AD9-8990-8E2E7D2F1B5F}"/>
    <dgm:cxn modelId="{758F24F5-C995-4775-91BE-AB706AE9B0CC}" type="presOf" srcId="{6B9033F7-6550-44A1-92F6-DD9BFF424EFB}" destId="{02674417-894B-4E49-8E8B-32277B0B52B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CFC3A7D3-ADD3-49B9-A60A-089673EC3FF2}" type="presOf" srcId="{0ACDB7B0-7209-405C-B176-B4E79759C6C3}" destId="{FB754533-A985-425B-98B4-8B1415456C14}" srcOrd="0" destOrd="0" presId="urn:microsoft.com/office/officeart/2005/8/layout/list1"/>
    <dgm:cxn modelId="{1D2AF723-A917-48D7-B4E2-BE39A49364AB}" type="presOf" srcId="{ADC72A1A-B227-4C22-B376-8D6C781FEDA0}" destId="{3F5DE055-228D-4F52-90EA-95B4DB1D0A6A}" srcOrd="1" destOrd="0" presId="urn:microsoft.com/office/officeart/2005/8/layout/list1"/>
    <dgm:cxn modelId="{399337BC-9ED8-48B0-ACAD-C7F672A079C5}" type="presOf" srcId="{0ACDB7B0-7209-405C-B176-B4E79759C6C3}" destId="{A420D92C-FF18-4133-A510-1A915A1B23EE}" srcOrd="1" destOrd="0" presId="urn:microsoft.com/office/officeart/2005/8/layout/list1"/>
    <dgm:cxn modelId="{315CA0EF-0EE6-45D4-A2F6-3071B3A141CB}" type="presParOf" srcId="{02674417-894B-4E49-8E8B-32277B0B52BC}" destId="{5464EE4C-C1D7-465F-AA98-CB70E7778C22}" srcOrd="0" destOrd="0" presId="urn:microsoft.com/office/officeart/2005/8/layout/list1"/>
    <dgm:cxn modelId="{CC7191ED-20BB-4D6E-8F42-8B385629D217}" type="presParOf" srcId="{5464EE4C-C1D7-465F-AA98-CB70E7778C22}" destId="{257BB648-3B17-464D-8DF1-731737EE66E1}" srcOrd="0" destOrd="0" presId="urn:microsoft.com/office/officeart/2005/8/layout/list1"/>
    <dgm:cxn modelId="{BE6DF7C2-20E1-4253-B884-0B9E52663FB6}" type="presParOf" srcId="{5464EE4C-C1D7-465F-AA98-CB70E7778C22}" destId="{BFF288B0-BCC0-4B88-AFD0-69AA556C5540}" srcOrd="1" destOrd="0" presId="urn:microsoft.com/office/officeart/2005/8/layout/list1"/>
    <dgm:cxn modelId="{17DC999C-9D26-4EF5-961C-6E07E654FB55}" type="presParOf" srcId="{02674417-894B-4E49-8E8B-32277B0B52BC}" destId="{5B2FC752-36EA-4B3B-8C26-7C2B09CE5BE3}" srcOrd="1" destOrd="0" presId="urn:microsoft.com/office/officeart/2005/8/layout/list1"/>
    <dgm:cxn modelId="{38B53838-F50A-4E09-BFFB-CF964F040687}" type="presParOf" srcId="{02674417-894B-4E49-8E8B-32277B0B52BC}" destId="{AFAA25C6-E803-4B04-8B85-2D1BAB774B02}" srcOrd="2" destOrd="0" presId="urn:microsoft.com/office/officeart/2005/8/layout/list1"/>
    <dgm:cxn modelId="{0F84FE38-A589-4A4B-AA66-1D6C69639E33}" type="presParOf" srcId="{02674417-894B-4E49-8E8B-32277B0B52BC}" destId="{92FFF873-288C-4E72-BA42-25944D3680E7}" srcOrd="3" destOrd="0" presId="urn:microsoft.com/office/officeart/2005/8/layout/list1"/>
    <dgm:cxn modelId="{751FE7F3-5D61-4BF4-BF2E-8AB92AF66782}" type="presParOf" srcId="{02674417-894B-4E49-8E8B-32277B0B52BC}" destId="{C72043DF-F041-4A88-A16E-BE6334FD3AAD}" srcOrd="4" destOrd="0" presId="urn:microsoft.com/office/officeart/2005/8/layout/list1"/>
    <dgm:cxn modelId="{04F29E16-5F7B-4AA2-8768-0F52239D9A4D}" type="presParOf" srcId="{C72043DF-F041-4A88-A16E-BE6334FD3AAD}" destId="{55671C60-0899-46BE-AD25-6F8A24923BDA}" srcOrd="0" destOrd="0" presId="urn:microsoft.com/office/officeart/2005/8/layout/list1"/>
    <dgm:cxn modelId="{698DE3AB-AC8F-4FB9-8E92-5C5B645872BF}" type="presParOf" srcId="{C72043DF-F041-4A88-A16E-BE6334FD3AAD}" destId="{3F5DE055-228D-4F52-90EA-95B4DB1D0A6A}" srcOrd="1" destOrd="0" presId="urn:microsoft.com/office/officeart/2005/8/layout/list1"/>
    <dgm:cxn modelId="{BF331930-F44B-4B95-B054-9BB77060E573}" type="presParOf" srcId="{02674417-894B-4E49-8E8B-32277B0B52BC}" destId="{B5C69BA5-D6B3-4C90-A166-75372CE2C70B}" srcOrd="5" destOrd="0" presId="urn:microsoft.com/office/officeart/2005/8/layout/list1"/>
    <dgm:cxn modelId="{88E6D467-82B7-4112-9BBA-177C564B153D}" type="presParOf" srcId="{02674417-894B-4E49-8E8B-32277B0B52BC}" destId="{2A77E821-6651-4861-A945-BBCC7C7323AA}" srcOrd="6" destOrd="0" presId="urn:microsoft.com/office/officeart/2005/8/layout/list1"/>
    <dgm:cxn modelId="{7CBEDCAE-729D-4F56-B5D5-B9391919FA99}" type="presParOf" srcId="{02674417-894B-4E49-8E8B-32277B0B52BC}" destId="{5E3CE85D-FE8F-4855-8A00-54AD89F4ADDB}" srcOrd="7" destOrd="0" presId="urn:microsoft.com/office/officeart/2005/8/layout/list1"/>
    <dgm:cxn modelId="{21BC6C9A-5C5A-41DB-843A-7477C5F48FE8}" type="presParOf" srcId="{02674417-894B-4E49-8E8B-32277B0B52BC}" destId="{06AEC694-2B4F-4B9D-A735-967784051CB0}" srcOrd="8" destOrd="0" presId="urn:microsoft.com/office/officeart/2005/8/layout/list1"/>
    <dgm:cxn modelId="{D6698D6E-D2EF-40D2-AB64-0B1F23EB2B1A}" type="presParOf" srcId="{06AEC694-2B4F-4B9D-A735-967784051CB0}" destId="{FB754533-A985-425B-98B4-8B1415456C14}" srcOrd="0" destOrd="0" presId="urn:microsoft.com/office/officeart/2005/8/layout/list1"/>
    <dgm:cxn modelId="{204292DE-D8A3-490F-81CA-6616CE541D50}" type="presParOf" srcId="{06AEC694-2B4F-4B9D-A735-967784051CB0}" destId="{A420D92C-FF18-4133-A510-1A915A1B23EE}" srcOrd="1" destOrd="0" presId="urn:microsoft.com/office/officeart/2005/8/layout/list1"/>
    <dgm:cxn modelId="{9A6B2EE8-27A1-4BF4-B4DF-8B7E2D0ECF8E}" type="presParOf" srcId="{02674417-894B-4E49-8E8B-32277B0B52BC}" destId="{A3839E9E-A293-4C55-9035-308F633A833A}" srcOrd="9" destOrd="0" presId="urn:microsoft.com/office/officeart/2005/8/layout/list1"/>
    <dgm:cxn modelId="{4F7D1607-57AA-4B22-A00F-1A1B4115E10D}" type="presParOf" srcId="{02674417-894B-4E49-8E8B-32277B0B52BC}" destId="{45A51E02-0DEA-496E-BA75-13D47F9C507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a:solidFill>
          <a:schemeClr val="accent1"/>
        </a:solidFill>
      </dgm:spPr>
      <dgm:t>
        <a:bodyPr/>
        <a:lstStyle/>
        <a:p>
          <a:r>
            <a:rPr lang="zh-CN" altLang="en-US" dirty="0" smtClean="0"/>
            <a:t>移动互联网业务体系</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a:solidFill>
          <a:schemeClr val="accent5"/>
        </a:solidFill>
      </dgm:spPr>
      <dgm:t>
        <a:bodyPr/>
        <a:lstStyle/>
        <a:p>
          <a:r>
            <a:rPr lang="zh-CN" altLang="en-US" dirty="0" smtClean="0"/>
            <a:t>移动互联网技术体系</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移动互联网服务技术</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3"/>
      <dgm:spPr/>
      <dgm:t>
        <a:bodyPr/>
        <a:lstStyle/>
        <a:p>
          <a:endParaRPr lang="zh-CN" altLang="en-US"/>
        </a:p>
      </dgm:t>
    </dgm:pt>
    <dgm:pt modelId="{BFF288B0-BCC0-4B88-AFD0-69AA556C5540}" type="pres">
      <dgm:prSet presAssocID="{CB9555EF-6DE4-4806-9895-30893BD637CA}" presName="parentText" presStyleLbl="node1" presStyleIdx="0" presStyleCnt="3">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3">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3"/>
      <dgm:spPr/>
      <dgm:t>
        <a:bodyPr/>
        <a:lstStyle/>
        <a:p>
          <a:endParaRPr lang="zh-CN" altLang="en-US"/>
        </a:p>
      </dgm:t>
    </dgm:pt>
    <dgm:pt modelId="{3F5DE055-228D-4F52-90EA-95B4DB1D0A6A}" type="pres">
      <dgm:prSet presAssocID="{ADC72A1A-B227-4C22-B376-8D6C781FEDA0}" presName="parentText" presStyleLbl="node1" presStyleIdx="1" presStyleCnt="3">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3">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3"/>
      <dgm:spPr/>
      <dgm:t>
        <a:bodyPr/>
        <a:lstStyle/>
        <a:p>
          <a:endParaRPr lang="zh-CN" altLang="en-US"/>
        </a:p>
      </dgm:t>
    </dgm:pt>
    <dgm:pt modelId="{A420D92C-FF18-4133-A510-1A915A1B23EE}" type="pres">
      <dgm:prSet presAssocID="{0ACDB7B0-7209-405C-B176-B4E79759C6C3}" presName="parentText" presStyleLbl="node1" presStyleIdx="2" presStyleCnt="3">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3">
        <dgm:presLayoutVars>
          <dgm:bulletEnabled val="1"/>
        </dgm:presLayoutVars>
      </dgm:prSet>
      <dgm:spPr/>
    </dgm:pt>
  </dgm:ptLst>
  <dgm:cxnLst>
    <dgm:cxn modelId="{3ECBD1A7-8436-45B1-A179-B2119D1C393E}" srcId="{6B9033F7-6550-44A1-92F6-DD9BFF424EFB}" destId="{0ACDB7B0-7209-405C-B176-B4E79759C6C3}" srcOrd="2" destOrd="0" parTransId="{79FDD5BE-5290-4940-9708-95D44DF8EEC9}" sibTransId="{5ACCCE3E-D79A-4AD9-8990-8E2E7D2F1B5F}"/>
    <dgm:cxn modelId="{62D8A747-AEF9-4BAF-A9DF-1AA5578FC405}" type="presOf" srcId="{CB9555EF-6DE4-4806-9895-30893BD637CA}" destId="{257BB648-3B17-464D-8DF1-731737EE66E1}" srcOrd="0" destOrd="0" presId="urn:microsoft.com/office/officeart/2005/8/layout/list1"/>
    <dgm:cxn modelId="{4288A6B2-7F52-4376-99AB-B10B76763F60}" type="presOf" srcId="{CB9555EF-6DE4-4806-9895-30893BD637CA}" destId="{BFF288B0-BCC0-4B88-AFD0-69AA556C5540}" srcOrd="1" destOrd="0" presId="urn:microsoft.com/office/officeart/2005/8/layout/list1"/>
    <dgm:cxn modelId="{DC344F0F-61B9-4480-A692-528C21C24271}" type="presOf" srcId="{6B9033F7-6550-44A1-92F6-DD9BFF424EFB}" destId="{02674417-894B-4E49-8E8B-32277B0B52BC}" srcOrd="0" destOrd="0" presId="urn:microsoft.com/office/officeart/2005/8/layout/list1"/>
    <dgm:cxn modelId="{A51AD301-1C8B-4314-98BF-74BA2D63AF82}" type="presOf" srcId="{ADC72A1A-B227-4C22-B376-8D6C781FEDA0}" destId="{55671C60-0899-46BE-AD25-6F8A24923BDA}"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964938F6-28E4-43EA-9956-E4300D664D2D}" type="presOf" srcId="{ADC72A1A-B227-4C22-B376-8D6C781FEDA0}" destId="{3F5DE055-228D-4F52-90EA-95B4DB1D0A6A}" srcOrd="1"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F6C8A7E1-123F-4685-9ED4-B0CD9BEDCFF8}" type="presOf" srcId="{0ACDB7B0-7209-405C-B176-B4E79759C6C3}" destId="{FB754533-A985-425B-98B4-8B1415456C14}" srcOrd="0" destOrd="0" presId="urn:microsoft.com/office/officeart/2005/8/layout/list1"/>
    <dgm:cxn modelId="{7ADC5C4C-3BEE-4287-BA61-FCA4D8ED36A2}" type="presOf" srcId="{0ACDB7B0-7209-405C-B176-B4E79759C6C3}" destId="{A420D92C-FF18-4133-A510-1A915A1B23EE}" srcOrd="1" destOrd="0" presId="urn:microsoft.com/office/officeart/2005/8/layout/list1"/>
    <dgm:cxn modelId="{E58D9F0C-9CE9-4F75-83AB-9168FC589F12}" type="presParOf" srcId="{02674417-894B-4E49-8E8B-32277B0B52BC}" destId="{5464EE4C-C1D7-465F-AA98-CB70E7778C22}" srcOrd="0" destOrd="0" presId="urn:microsoft.com/office/officeart/2005/8/layout/list1"/>
    <dgm:cxn modelId="{C4ED776E-0B1F-46C1-9118-EF28654833A9}" type="presParOf" srcId="{5464EE4C-C1D7-465F-AA98-CB70E7778C22}" destId="{257BB648-3B17-464D-8DF1-731737EE66E1}" srcOrd="0" destOrd="0" presId="urn:microsoft.com/office/officeart/2005/8/layout/list1"/>
    <dgm:cxn modelId="{3F283359-95E7-4D03-8B3F-AD8AB128DE04}" type="presParOf" srcId="{5464EE4C-C1D7-465F-AA98-CB70E7778C22}" destId="{BFF288B0-BCC0-4B88-AFD0-69AA556C5540}" srcOrd="1" destOrd="0" presId="urn:microsoft.com/office/officeart/2005/8/layout/list1"/>
    <dgm:cxn modelId="{E386CAF6-4279-422F-8E45-9F367CA34A1A}" type="presParOf" srcId="{02674417-894B-4E49-8E8B-32277B0B52BC}" destId="{5B2FC752-36EA-4B3B-8C26-7C2B09CE5BE3}" srcOrd="1" destOrd="0" presId="urn:microsoft.com/office/officeart/2005/8/layout/list1"/>
    <dgm:cxn modelId="{A353FA32-7A95-49E8-A5D0-D5192FE72A4B}" type="presParOf" srcId="{02674417-894B-4E49-8E8B-32277B0B52BC}" destId="{AFAA25C6-E803-4B04-8B85-2D1BAB774B02}" srcOrd="2" destOrd="0" presId="urn:microsoft.com/office/officeart/2005/8/layout/list1"/>
    <dgm:cxn modelId="{4F2137AF-5FF2-4950-BDFE-BCE66185EF5E}" type="presParOf" srcId="{02674417-894B-4E49-8E8B-32277B0B52BC}" destId="{92FFF873-288C-4E72-BA42-25944D3680E7}" srcOrd="3" destOrd="0" presId="urn:microsoft.com/office/officeart/2005/8/layout/list1"/>
    <dgm:cxn modelId="{C363910C-499B-4FD0-AACD-240B740F40BB}" type="presParOf" srcId="{02674417-894B-4E49-8E8B-32277B0B52BC}" destId="{C72043DF-F041-4A88-A16E-BE6334FD3AAD}" srcOrd="4" destOrd="0" presId="urn:microsoft.com/office/officeart/2005/8/layout/list1"/>
    <dgm:cxn modelId="{41D6A255-1C77-4C02-9AE2-9ACEE05CD664}" type="presParOf" srcId="{C72043DF-F041-4A88-A16E-BE6334FD3AAD}" destId="{55671C60-0899-46BE-AD25-6F8A24923BDA}" srcOrd="0" destOrd="0" presId="urn:microsoft.com/office/officeart/2005/8/layout/list1"/>
    <dgm:cxn modelId="{5F27E60C-8BFF-4419-BD0C-3D548A9F251E}" type="presParOf" srcId="{C72043DF-F041-4A88-A16E-BE6334FD3AAD}" destId="{3F5DE055-228D-4F52-90EA-95B4DB1D0A6A}" srcOrd="1" destOrd="0" presId="urn:microsoft.com/office/officeart/2005/8/layout/list1"/>
    <dgm:cxn modelId="{BAC8D88C-ACC9-4FC3-8087-1D0B0C467764}" type="presParOf" srcId="{02674417-894B-4E49-8E8B-32277B0B52BC}" destId="{B5C69BA5-D6B3-4C90-A166-75372CE2C70B}" srcOrd="5" destOrd="0" presId="urn:microsoft.com/office/officeart/2005/8/layout/list1"/>
    <dgm:cxn modelId="{27E3C252-5DEC-4CD6-9239-8BF7EEF2E497}" type="presParOf" srcId="{02674417-894B-4E49-8E8B-32277B0B52BC}" destId="{2A77E821-6651-4861-A945-BBCC7C7323AA}" srcOrd="6" destOrd="0" presId="urn:microsoft.com/office/officeart/2005/8/layout/list1"/>
    <dgm:cxn modelId="{4401BD74-2506-476A-9BDF-ADE9D8E95659}" type="presParOf" srcId="{02674417-894B-4E49-8E8B-32277B0B52BC}" destId="{5E3CE85D-FE8F-4855-8A00-54AD89F4ADDB}" srcOrd="7" destOrd="0" presId="urn:microsoft.com/office/officeart/2005/8/layout/list1"/>
    <dgm:cxn modelId="{4B8AA22E-3F8E-4766-A820-595AE131D218}" type="presParOf" srcId="{02674417-894B-4E49-8E8B-32277B0B52BC}" destId="{06AEC694-2B4F-4B9D-A735-967784051CB0}" srcOrd="8" destOrd="0" presId="urn:microsoft.com/office/officeart/2005/8/layout/list1"/>
    <dgm:cxn modelId="{6E17C54F-8FAB-494F-A571-F0ACD99DD298}" type="presParOf" srcId="{06AEC694-2B4F-4B9D-A735-967784051CB0}" destId="{FB754533-A985-425B-98B4-8B1415456C14}" srcOrd="0" destOrd="0" presId="urn:microsoft.com/office/officeart/2005/8/layout/list1"/>
    <dgm:cxn modelId="{D162C633-4174-4582-BF5E-A4819CA927C1}" type="presParOf" srcId="{06AEC694-2B4F-4B9D-A735-967784051CB0}" destId="{A420D92C-FF18-4133-A510-1A915A1B23EE}" srcOrd="1" destOrd="0" presId="urn:microsoft.com/office/officeart/2005/8/layout/list1"/>
    <dgm:cxn modelId="{B97EBA95-1B85-4E4D-8C69-F81A81B32BFF}" type="presParOf" srcId="{02674417-894B-4E49-8E8B-32277B0B52BC}" destId="{A3839E9E-A293-4C55-9035-308F633A833A}" srcOrd="9" destOrd="0" presId="urn:microsoft.com/office/officeart/2005/8/layout/list1"/>
    <dgm:cxn modelId="{89C7EA33-89C1-44C8-A2C2-2714B5FCC262}" type="presParOf" srcId="{02674417-894B-4E49-8E8B-32277B0B52BC}" destId="{45A51E02-0DEA-496E-BA75-13D47F9C507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a:solidFill>
          <a:schemeClr val="accent1"/>
        </a:solidFill>
      </dgm:spPr>
      <dgm:t>
        <a:bodyPr/>
        <a:lstStyle/>
        <a:p>
          <a:r>
            <a:rPr lang="zh-CN" altLang="en-US" dirty="0" smtClean="0"/>
            <a:t>移动互联网业务体系</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a:solidFill>
          <a:schemeClr val="accent1"/>
        </a:solidFill>
      </dgm:spPr>
      <dgm:t>
        <a:bodyPr/>
        <a:lstStyle/>
        <a:p>
          <a:r>
            <a:rPr lang="zh-CN" altLang="en-US" dirty="0" smtClean="0"/>
            <a:t>移动互联网技术体系</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a:solidFill>
          <a:schemeClr val="accent5"/>
        </a:solidFill>
      </dgm:spPr>
      <dgm:t>
        <a:bodyPr/>
        <a:lstStyle/>
        <a:p>
          <a:r>
            <a:rPr lang="zh-CN" altLang="en-US" dirty="0" smtClean="0"/>
            <a:t>移动互联网服务技术</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3"/>
      <dgm:spPr/>
      <dgm:t>
        <a:bodyPr/>
        <a:lstStyle/>
        <a:p>
          <a:endParaRPr lang="zh-CN" altLang="en-US"/>
        </a:p>
      </dgm:t>
    </dgm:pt>
    <dgm:pt modelId="{BFF288B0-BCC0-4B88-AFD0-69AA556C5540}" type="pres">
      <dgm:prSet presAssocID="{CB9555EF-6DE4-4806-9895-30893BD637CA}" presName="parentText" presStyleLbl="node1" presStyleIdx="0" presStyleCnt="3">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3">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3"/>
      <dgm:spPr/>
      <dgm:t>
        <a:bodyPr/>
        <a:lstStyle/>
        <a:p>
          <a:endParaRPr lang="zh-CN" altLang="en-US"/>
        </a:p>
      </dgm:t>
    </dgm:pt>
    <dgm:pt modelId="{3F5DE055-228D-4F52-90EA-95B4DB1D0A6A}" type="pres">
      <dgm:prSet presAssocID="{ADC72A1A-B227-4C22-B376-8D6C781FEDA0}" presName="parentText" presStyleLbl="node1" presStyleIdx="1" presStyleCnt="3">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3">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3"/>
      <dgm:spPr/>
      <dgm:t>
        <a:bodyPr/>
        <a:lstStyle/>
        <a:p>
          <a:endParaRPr lang="zh-CN" altLang="en-US"/>
        </a:p>
      </dgm:t>
    </dgm:pt>
    <dgm:pt modelId="{A420D92C-FF18-4133-A510-1A915A1B23EE}" type="pres">
      <dgm:prSet presAssocID="{0ACDB7B0-7209-405C-B176-B4E79759C6C3}" presName="parentText" presStyleLbl="node1" presStyleIdx="2" presStyleCnt="3">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3">
        <dgm:presLayoutVars>
          <dgm:bulletEnabled val="1"/>
        </dgm:presLayoutVars>
      </dgm:prSet>
      <dgm:spPr/>
    </dgm:pt>
  </dgm:ptLst>
  <dgm:cxnLst>
    <dgm:cxn modelId="{45F95AD9-8D33-49C6-95E4-C9438B21774F}" type="presOf" srcId="{ADC72A1A-B227-4C22-B376-8D6C781FEDA0}" destId="{55671C60-0899-46BE-AD25-6F8A24923BDA}" srcOrd="0" destOrd="0" presId="urn:microsoft.com/office/officeart/2005/8/layout/list1"/>
    <dgm:cxn modelId="{BF0D99C7-540B-4834-B81B-2D2A3BAFEE59}" type="presOf" srcId="{6B9033F7-6550-44A1-92F6-DD9BFF424EFB}" destId="{02674417-894B-4E49-8E8B-32277B0B52BC}" srcOrd="0" destOrd="0" presId="urn:microsoft.com/office/officeart/2005/8/layout/list1"/>
    <dgm:cxn modelId="{A9BE6DB1-B3E4-42CC-9EDD-9B84663EFF8C}" type="presOf" srcId="{ADC72A1A-B227-4C22-B376-8D6C781FEDA0}" destId="{3F5DE055-228D-4F52-90EA-95B4DB1D0A6A}" srcOrd="1"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B2108389-DAAB-4BDA-AE10-4EDDEF1A6B9D}" type="presOf" srcId="{0ACDB7B0-7209-405C-B176-B4E79759C6C3}" destId="{A420D92C-FF18-4133-A510-1A915A1B23EE}" srcOrd="1"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F9846CF2-A8B7-4B93-B901-569CD0FEE18E}" type="presOf" srcId="{CB9555EF-6DE4-4806-9895-30893BD637CA}" destId="{BFF288B0-BCC0-4B88-AFD0-69AA556C5540}" srcOrd="1"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A6E444EF-3E2D-424B-8534-3DE25B2EB20A}" type="presOf" srcId="{CB9555EF-6DE4-4806-9895-30893BD637CA}" destId="{257BB648-3B17-464D-8DF1-731737EE66E1}" srcOrd="0" destOrd="0" presId="urn:microsoft.com/office/officeart/2005/8/layout/list1"/>
    <dgm:cxn modelId="{75778B2D-82EF-430A-9B4D-F4D912B184D5}" type="presOf" srcId="{0ACDB7B0-7209-405C-B176-B4E79759C6C3}" destId="{FB754533-A985-425B-98B4-8B1415456C14}" srcOrd="0" destOrd="0" presId="urn:microsoft.com/office/officeart/2005/8/layout/list1"/>
    <dgm:cxn modelId="{9CDBA924-A602-4514-9BB3-A8D53369F718}" type="presParOf" srcId="{02674417-894B-4E49-8E8B-32277B0B52BC}" destId="{5464EE4C-C1D7-465F-AA98-CB70E7778C22}" srcOrd="0" destOrd="0" presId="urn:microsoft.com/office/officeart/2005/8/layout/list1"/>
    <dgm:cxn modelId="{2BDB4B4A-3F65-4C7E-84E1-6F10FF090634}" type="presParOf" srcId="{5464EE4C-C1D7-465F-AA98-CB70E7778C22}" destId="{257BB648-3B17-464D-8DF1-731737EE66E1}" srcOrd="0" destOrd="0" presId="urn:microsoft.com/office/officeart/2005/8/layout/list1"/>
    <dgm:cxn modelId="{5F1E4693-8D25-40CD-9F8C-88581DBB655E}" type="presParOf" srcId="{5464EE4C-C1D7-465F-AA98-CB70E7778C22}" destId="{BFF288B0-BCC0-4B88-AFD0-69AA556C5540}" srcOrd="1" destOrd="0" presId="urn:microsoft.com/office/officeart/2005/8/layout/list1"/>
    <dgm:cxn modelId="{561AD011-DB51-44B9-BC6F-11587589FDCD}" type="presParOf" srcId="{02674417-894B-4E49-8E8B-32277B0B52BC}" destId="{5B2FC752-36EA-4B3B-8C26-7C2B09CE5BE3}" srcOrd="1" destOrd="0" presId="urn:microsoft.com/office/officeart/2005/8/layout/list1"/>
    <dgm:cxn modelId="{1FEEF5DC-9DCD-4AA1-891C-D29B13B30808}" type="presParOf" srcId="{02674417-894B-4E49-8E8B-32277B0B52BC}" destId="{AFAA25C6-E803-4B04-8B85-2D1BAB774B02}" srcOrd="2" destOrd="0" presId="urn:microsoft.com/office/officeart/2005/8/layout/list1"/>
    <dgm:cxn modelId="{6AD5352E-E86E-4CF1-829F-919F89F888CB}" type="presParOf" srcId="{02674417-894B-4E49-8E8B-32277B0B52BC}" destId="{92FFF873-288C-4E72-BA42-25944D3680E7}" srcOrd="3" destOrd="0" presId="urn:microsoft.com/office/officeart/2005/8/layout/list1"/>
    <dgm:cxn modelId="{98B54053-0215-45A0-8D17-6AF7B7013219}" type="presParOf" srcId="{02674417-894B-4E49-8E8B-32277B0B52BC}" destId="{C72043DF-F041-4A88-A16E-BE6334FD3AAD}" srcOrd="4" destOrd="0" presId="urn:microsoft.com/office/officeart/2005/8/layout/list1"/>
    <dgm:cxn modelId="{C02FBA4D-7C02-4998-89DB-8D15F3C78F3A}" type="presParOf" srcId="{C72043DF-F041-4A88-A16E-BE6334FD3AAD}" destId="{55671C60-0899-46BE-AD25-6F8A24923BDA}" srcOrd="0" destOrd="0" presId="urn:microsoft.com/office/officeart/2005/8/layout/list1"/>
    <dgm:cxn modelId="{053B03BC-6675-4CF2-8D93-EA169746CCA7}" type="presParOf" srcId="{C72043DF-F041-4A88-A16E-BE6334FD3AAD}" destId="{3F5DE055-228D-4F52-90EA-95B4DB1D0A6A}" srcOrd="1" destOrd="0" presId="urn:microsoft.com/office/officeart/2005/8/layout/list1"/>
    <dgm:cxn modelId="{8F0D3796-82D8-491E-A10C-241E8879C068}" type="presParOf" srcId="{02674417-894B-4E49-8E8B-32277B0B52BC}" destId="{B5C69BA5-D6B3-4C90-A166-75372CE2C70B}" srcOrd="5" destOrd="0" presId="urn:microsoft.com/office/officeart/2005/8/layout/list1"/>
    <dgm:cxn modelId="{C0FD72CA-03D3-46D9-B935-F8D6E5AD71F0}" type="presParOf" srcId="{02674417-894B-4E49-8E8B-32277B0B52BC}" destId="{2A77E821-6651-4861-A945-BBCC7C7323AA}" srcOrd="6" destOrd="0" presId="urn:microsoft.com/office/officeart/2005/8/layout/list1"/>
    <dgm:cxn modelId="{4DC2F82D-59FE-4B1E-90C3-6205F5953CB7}" type="presParOf" srcId="{02674417-894B-4E49-8E8B-32277B0B52BC}" destId="{5E3CE85D-FE8F-4855-8A00-54AD89F4ADDB}" srcOrd="7" destOrd="0" presId="urn:microsoft.com/office/officeart/2005/8/layout/list1"/>
    <dgm:cxn modelId="{C17BD842-16F7-48E0-B619-54A9F9FFFECA}" type="presParOf" srcId="{02674417-894B-4E49-8E8B-32277B0B52BC}" destId="{06AEC694-2B4F-4B9D-A735-967784051CB0}" srcOrd="8" destOrd="0" presId="urn:microsoft.com/office/officeart/2005/8/layout/list1"/>
    <dgm:cxn modelId="{22280B1D-8ADA-434C-9121-74CD20F299B5}" type="presParOf" srcId="{06AEC694-2B4F-4B9D-A735-967784051CB0}" destId="{FB754533-A985-425B-98B4-8B1415456C14}" srcOrd="0" destOrd="0" presId="urn:microsoft.com/office/officeart/2005/8/layout/list1"/>
    <dgm:cxn modelId="{7A7AB90A-386F-4B1E-B502-7FC76ECBEE19}" type="presParOf" srcId="{06AEC694-2B4F-4B9D-A735-967784051CB0}" destId="{A420D92C-FF18-4133-A510-1A915A1B23EE}" srcOrd="1" destOrd="0" presId="urn:microsoft.com/office/officeart/2005/8/layout/list1"/>
    <dgm:cxn modelId="{438C8DC4-4556-4F41-90E9-BD2A76677EC1}" type="presParOf" srcId="{02674417-894B-4E49-8E8B-32277B0B52BC}" destId="{A3839E9E-A293-4C55-9035-308F633A833A}" srcOrd="9" destOrd="0" presId="urn:microsoft.com/office/officeart/2005/8/layout/list1"/>
    <dgm:cxn modelId="{1E603AAB-A628-4A12-A6FD-2B9C0B05D79F}" type="presParOf" srcId="{02674417-894B-4E49-8E8B-32277B0B52BC}" destId="{45A51E02-0DEA-496E-BA75-13D47F9C507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602E62-0426-424C-B3E6-F2A71FAE84E0}" type="doc">
      <dgm:prSet loTypeId="urn:microsoft.com/office/officeart/2005/8/layout/hierarchy4" loCatId="list" qsTypeId="urn:microsoft.com/office/officeart/2005/8/quickstyle/simple4" qsCatId="simple" csTypeId="urn:microsoft.com/office/officeart/2005/8/colors/accent1_2" csCatId="accent1" phldr="1"/>
      <dgm:spPr/>
      <dgm:t>
        <a:bodyPr/>
        <a:lstStyle/>
        <a:p>
          <a:endParaRPr lang="zh-CN" altLang="en-US"/>
        </a:p>
      </dgm:t>
    </dgm:pt>
    <dgm:pt modelId="{DCF53938-C0BA-4776-B9B4-7A36D70A36B6}">
      <dgm:prSet phldrT="[文本]"/>
      <dgm:spPr/>
      <dgm:t>
        <a:bodyPr/>
        <a:lstStyle/>
        <a:p>
          <a:r>
            <a:rPr lang="zh-CN" altLang="en-US" dirty="0" smtClean="0"/>
            <a:t>移动门户与内容管理</a:t>
          </a:r>
          <a:endParaRPr lang="zh-CN" altLang="en-US" dirty="0"/>
        </a:p>
      </dgm:t>
    </dgm:pt>
    <dgm:pt modelId="{D9C64E15-C129-4226-B5D8-406B1D138DAB}" type="parTrans" cxnId="{DD72A459-B257-4866-A1D4-9B32B769DDF4}">
      <dgm:prSet/>
      <dgm:spPr/>
      <dgm:t>
        <a:bodyPr/>
        <a:lstStyle/>
        <a:p>
          <a:endParaRPr lang="zh-CN" altLang="en-US"/>
        </a:p>
      </dgm:t>
    </dgm:pt>
    <dgm:pt modelId="{D781FBB0-02C2-46F4-ACFE-FDBFB0CE2238}" type="sibTrans" cxnId="{DD72A459-B257-4866-A1D4-9B32B769DDF4}">
      <dgm:prSet/>
      <dgm:spPr/>
      <dgm:t>
        <a:bodyPr/>
        <a:lstStyle/>
        <a:p>
          <a:endParaRPr lang="zh-CN" altLang="en-US"/>
        </a:p>
      </dgm:t>
    </dgm:pt>
    <dgm:pt modelId="{EBBFF5DA-0086-4BFB-8095-61F9F87168EF}">
      <dgm:prSet phldrT="[文本]"/>
      <dgm:spPr/>
      <dgm:t>
        <a:bodyPr/>
        <a:lstStyle/>
        <a:p>
          <a:r>
            <a:rPr lang="zh-CN" altLang="en-US" dirty="0" smtClean="0"/>
            <a:t>移动应用商店</a:t>
          </a:r>
          <a:endParaRPr lang="zh-CN" altLang="en-US" dirty="0"/>
        </a:p>
      </dgm:t>
    </dgm:pt>
    <dgm:pt modelId="{9EC37EAD-0E0F-4A25-925E-3B7D61C88A7F}" type="parTrans" cxnId="{1224DC7F-B92E-4751-9C6D-2427848DFAB1}">
      <dgm:prSet/>
      <dgm:spPr/>
      <dgm:t>
        <a:bodyPr/>
        <a:lstStyle/>
        <a:p>
          <a:endParaRPr lang="zh-CN" altLang="en-US"/>
        </a:p>
      </dgm:t>
    </dgm:pt>
    <dgm:pt modelId="{8976497B-DCB8-4FD9-AE37-940600954A97}" type="sibTrans" cxnId="{1224DC7F-B92E-4751-9C6D-2427848DFAB1}">
      <dgm:prSet/>
      <dgm:spPr/>
      <dgm:t>
        <a:bodyPr/>
        <a:lstStyle/>
        <a:p>
          <a:endParaRPr lang="zh-CN" altLang="en-US"/>
        </a:p>
      </dgm:t>
    </dgm:pt>
    <dgm:pt modelId="{6FDD7000-BEF2-471F-B745-76FC8F116B9A}">
      <dgm:prSet phldrT="[文本]"/>
      <dgm:spPr/>
      <dgm:t>
        <a:bodyPr/>
        <a:lstStyle/>
        <a:p>
          <a:r>
            <a:rPr lang="zh-CN" altLang="en-US" dirty="0" smtClean="0"/>
            <a:t>移动搜索</a:t>
          </a:r>
          <a:endParaRPr lang="zh-CN" altLang="en-US" dirty="0"/>
        </a:p>
      </dgm:t>
    </dgm:pt>
    <dgm:pt modelId="{27F3AA67-87DA-4D78-B53E-45998C27B103}" type="parTrans" cxnId="{14C447B9-56F5-4284-9F69-BF912C1EBEF6}">
      <dgm:prSet/>
      <dgm:spPr/>
      <dgm:t>
        <a:bodyPr/>
        <a:lstStyle/>
        <a:p>
          <a:endParaRPr lang="zh-CN" altLang="en-US"/>
        </a:p>
      </dgm:t>
    </dgm:pt>
    <dgm:pt modelId="{3D248B70-6D69-4F68-BC55-BD2025C89F6E}" type="sibTrans" cxnId="{14C447B9-56F5-4284-9F69-BF912C1EBEF6}">
      <dgm:prSet/>
      <dgm:spPr/>
      <dgm:t>
        <a:bodyPr/>
        <a:lstStyle/>
        <a:p>
          <a:endParaRPr lang="zh-CN" altLang="en-US"/>
        </a:p>
      </dgm:t>
    </dgm:pt>
    <dgm:pt modelId="{CB8BDFE8-DFC6-4398-A9DD-2EE2342B4094}">
      <dgm:prSet phldrT="[文本]"/>
      <dgm:spPr/>
      <dgm:t>
        <a:bodyPr/>
        <a:lstStyle/>
        <a:p>
          <a:r>
            <a:rPr lang="zh-CN" altLang="en-US" dirty="0" smtClean="0"/>
            <a:t>移动商务</a:t>
          </a:r>
          <a:endParaRPr lang="zh-CN" altLang="en-US" dirty="0"/>
        </a:p>
      </dgm:t>
    </dgm:pt>
    <dgm:pt modelId="{DEF800CA-681F-41FF-9688-2DDC7A4F8CDD}" type="parTrans" cxnId="{4C0E3FBA-9130-433A-9942-64A3DBC42290}">
      <dgm:prSet/>
      <dgm:spPr/>
      <dgm:t>
        <a:bodyPr/>
        <a:lstStyle/>
        <a:p>
          <a:endParaRPr lang="zh-CN" altLang="en-US"/>
        </a:p>
      </dgm:t>
    </dgm:pt>
    <dgm:pt modelId="{D444EED6-F546-4167-937B-904A3C7AEC8C}" type="sibTrans" cxnId="{4C0E3FBA-9130-433A-9942-64A3DBC42290}">
      <dgm:prSet/>
      <dgm:spPr/>
      <dgm:t>
        <a:bodyPr/>
        <a:lstStyle/>
        <a:p>
          <a:endParaRPr lang="zh-CN" altLang="en-US"/>
        </a:p>
      </dgm:t>
    </dgm:pt>
    <dgm:pt modelId="{8C0755AF-188F-4426-98B1-179E8631DD95}">
      <dgm:prSet phldrT="[文本]"/>
      <dgm:spPr/>
      <dgm:t>
        <a:bodyPr/>
        <a:lstStyle/>
        <a:p>
          <a:r>
            <a:rPr lang="zh-CN" altLang="en-US" dirty="0" smtClean="0"/>
            <a:t>移动阅读</a:t>
          </a:r>
          <a:endParaRPr lang="zh-CN" altLang="en-US" dirty="0"/>
        </a:p>
      </dgm:t>
    </dgm:pt>
    <dgm:pt modelId="{F8826323-B7C6-405E-97EE-F00BE55CAE5C}" type="parTrans" cxnId="{3FBD0311-0BF8-47E4-B649-CF97E07DCBAB}">
      <dgm:prSet/>
      <dgm:spPr/>
      <dgm:t>
        <a:bodyPr/>
        <a:lstStyle/>
        <a:p>
          <a:endParaRPr lang="zh-CN" altLang="en-US"/>
        </a:p>
      </dgm:t>
    </dgm:pt>
    <dgm:pt modelId="{CFD5A6A5-31B1-4D48-A25D-F343B2D7FB91}" type="sibTrans" cxnId="{3FBD0311-0BF8-47E4-B649-CF97E07DCBAB}">
      <dgm:prSet/>
      <dgm:spPr/>
      <dgm:t>
        <a:bodyPr/>
        <a:lstStyle/>
        <a:p>
          <a:endParaRPr lang="zh-CN" altLang="en-US"/>
        </a:p>
      </dgm:t>
    </dgm:pt>
    <dgm:pt modelId="{DD37B1A3-8071-43BB-9220-A7A91B86C074}">
      <dgm:prSet phldrT="[文本]"/>
      <dgm:spPr/>
      <dgm:t>
        <a:bodyPr/>
        <a:lstStyle/>
        <a:p>
          <a:r>
            <a:rPr lang="zh-CN" altLang="en-US" dirty="0" smtClean="0"/>
            <a:t>移动安全</a:t>
          </a:r>
          <a:endParaRPr lang="zh-CN" altLang="en-US" dirty="0"/>
        </a:p>
      </dgm:t>
    </dgm:pt>
    <dgm:pt modelId="{1BE9D0A9-1ACC-4ED9-A1C7-AABA19015597}" type="parTrans" cxnId="{07888A7D-F93B-4893-9B96-87DBFA8AF485}">
      <dgm:prSet/>
      <dgm:spPr/>
      <dgm:t>
        <a:bodyPr/>
        <a:lstStyle/>
        <a:p>
          <a:endParaRPr lang="zh-CN" altLang="en-US"/>
        </a:p>
      </dgm:t>
    </dgm:pt>
    <dgm:pt modelId="{400B64EF-87AA-4A6E-BCF3-6E7FA44A284A}" type="sibTrans" cxnId="{07888A7D-F93B-4893-9B96-87DBFA8AF485}">
      <dgm:prSet/>
      <dgm:spPr/>
      <dgm:t>
        <a:bodyPr/>
        <a:lstStyle/>
        <a:p>
          <a:endParaRPr lang="zh-CN" altLang="en-US"/>
        </a:p>
      </dgm:t>
    </dgm:pt>
    <dgm:pt modelId="{88EBE35B-28E6-4442-9DF7-42B5EBAC2CC0}">
      <dgm:prSet phldrT="[文本]"/>
      <dgm:spPr/>
      <dgm:t>
        <a:bodyPr/>
        <a:lstStyle/>
        <a:p>
          <a:r>
            <a:rPr lang="zh-CN" altLang="en-US" dirty="0" smtClean="0"/>
            <a:t>移动社交</a:t>
          </a:r>
          <a:endParaRPr lang="zh-CN" altLang="en-US" dirty="0"/>
        </a:p>
      </dgm:t>
    </dgm:pt>
    <dgm:pt modelId="{112F6465-FE97-47DE-B163-248C4917A865}" type="parTrans" cxnId="{1B4377F3-9A5B-4488-BEB6-56DFC6F7C57D}">
      <dgm:prSet/>
      <dgm:spPr/>
      <dgm:t>
        <a:bodyPr/>
        <a:lstStyle/>
        <a:p>
          <a:endParaRPr lang="zh-CN" altLang="en-US"/>
        </a:p>
      </dgm:t>
    </dgm:pt>
    <dgm:pt modelId="{0A72D467-A1BF-4161-BDDF-2C10684E3384}" type="sibTrans" cxnId="{1B4377F3-9A5B-4488-BEB6-56DFC6F7C57D}">
      <dgm:prSet/>
      <dgm:spPr/>
      <dgm:t>
        <a:bodyPr/>
        <a:lstStyle/>
        <a:p>
          <a:endParaRPr lang="zh-CN" altLang="en-US"/>
        </a:p>
      </dgm:t>
    </dgm:pt>
    <dgm:pt modelId="{980BC901-CB39-4F6B-BE66-04E6A993E53A}">
      <dgm:prSet phldrT="[文本]"/>
      <dgm:spPr/>
      <dgm:t>
        <a:bodyPr/>
        <a:lstStyle/>
        <a:p>
          <a:r>
            <a:rPr lang="zh-CN" altLang="en-US" dirty="0" smtClean="0"/>
            <a:t>大数据</a:t>
          </a:r>
          <a:endParaRPr lang="zh-CN" altLang="en-US" dirty="0"/>
        </a:p>
      </dgm:t>
    </dgm:pt>
    <dgm:pt modelId="{0A3AA7CC-4653-483D-B96D-526080C565FF}" type="parTrans" cxnId="{5A87A457-FFF3-480A-986F-E3501677E797}">
      <dgm:prSet/>
      <dgm:spPr/>
      <dgm:t>
        <a:bodyPr/>
        <a:lstStyle/>
        <a:p>
          <a:endParaRPr lang="zh-CN" altLang="en-US"/>
        </a:p>
      </dgm:t>
    </dgm:pt>
    <dgm:pt modelId="{0B5D6251-2F46-4591-B39B-C31E78DA01E9}" type="sibTrans" cxnId="{5A87A457-FFF3-480A-986F-E3501677E797}">
      <dgm:prSet/>
      <dgm:spPr/>
      <dgm:t>
        <a:bodyPr/>
        <a:lstStyle/>
        <a:p>
          <a:endParaRPr lang="zh-CN" altLang="en-US"/>
        </a:p>
      </dgm:t>
    </dgm:pt>
    <dgm:pt modelId="{CD0B3A6C-599D-468C-9652-FDC8C75F90DC}" type="pres">
      <dgm:prSet presAssocID="{9C602E62-0426-424C-B3E6-F2A71FAE84E0}" presName="Name0" presStyleCnt="0">
        <dgm:presLayoutVars>
          <dgm:chPref val="1"/>
          <dgm:dir/>
          <dgm:animOne val="branch"/>
          <dgm:animLvl val="lvl"/>
          <dgm:resizeHandles/>
        </dgm:presLayoutVars>
      </dgm:prSet>
      <dgm:spPr/>
      <dgm:t>
        <a:bodyPr/>
        <a:lstStyle/>
        <a:p>
          <a:endParaRPr lang="zh-CN" altLang="en-US"/>
        </a:p>
      </dgm:t>
    </dgm:pt>
    <dgm:pt modelId="{7DFF888A-7DC5-477A-BED9-F34DC6E7F295}" type="pres">
      <dgm:prSet presAssocID="{DCF53938-C0BA-4776-B9B4-7A36D70A36B6}" presName="vertOne" presStyleCnt="0"/>
      <dgm:spPr/>
    </dgm:pt>
    <dgm:pt modelId="{80D4427D-13C0-4B45-B4FD-3BAC7B0E7506}" type="pres">
      <dgm:prSet presAssocID="{DCF53938-C0BA-4776-B9B4-7A36D70A36B6}" presName="txOne" presStyleLbl="node0" presStyleIdx="0" presStyleCnt="8">
        <dgm:presLayoutVars>
          <dgm:chPref val="3"/>
        </dgm:presLayoutVars>
      </dgm:prSet>
      <dgm:spPr/>
      <dgm:t>
        <a:bodyPr/>
        <a:lstStyle/>
        <a:p>
          <a:endParaRPr lang="zh-CN" altLang="en-US"/>
        </a:p>
      </dgm:t>
    </dgm:pt>
    <dgm:pt modelId="{C8A15A38-AFC2-4081-9562-F8D9D2C4CEA3}" type="pres">
      <dgm:prSet presAssocID="{DCF53938-C0BA-4776-B9B4-7A36D70A36B6}" presName="horzOne" presStyleCnt="0"/>
      <dgm:spPr/>
    </dgm:pt>
    <dgm:pt modelId="{06143411-3941-40AE-9A02-4CB6AF87317B}" type="pres">
      <dgm:prSet presAssocID="{D781FBB0-02C2-46F4-ACFE-FDBFB0CE2238}" presName="sibSpaceOne" presStyleCnt="0"/>
      <dgm:spPr/>
    </dgm:pt>
    <dgm:pt modelId="{9CA439FC-4933-42F7-B3E4-E1C43AC7BEF0}" type="pres">
      <dgm:prSet presAssocID="{EBBFF5DA-0086-4BFB-8095-61F9F87168EF}" presName="vertOne" presStyleCnt="0"/>
      <dgm:spPr/>
    </dgm:pt>
    <dgm:pt modelId="{25A249D3-EFCB-4D98-829D-8640CF8BAA08}" type="pres">
      <dgm:prSet presAssocID="{EBBFF5DA-0086-4BFB-8095-61F9F87168EF}" presName="txOne" presStyleLbl="node0" presStyleIdx="1" presStyleCnt="8">
        <dgm:presLayoutVars>
          <dgm:chPref val="3"/>
        </dgm:presLayoutVars>
      </dgm:prSet>
      <dgm:spPr/>
      <dgm:t>
        <a:bodyPr/>
        <a:lstStyle/>
        <a:p>
          <a:endParaRPr lang="zh-CN" altLang="en-US"/>
        </a:p>
      </dgm:t>
    </dgm:pt>
    <dgm:pt modelId="{4E613B08-BCE7-479C-97B3-A9975C6663EC}" type="pres">
      <dgm:prSet presAssocID="{EBBFF5DA-0086-4BFB-8095-61F9F87168EF}" presName="horzOne" presStyleCnt="0"/>
      <dgm:spPr/>
    </dgm:pt>
    <dgm:pt modelId="{6D9E2CAA-5CE8-442E-8A4B-73C1543C8DC1}" type="pres">
      <dgm:prSet presAssocID="{8976497B-DCB8-4FD9-AE37-940600954A97}" presName="sibSpaceOne" presStyleCnt="0"/>
      <dgm:spPr/>
    </dgm:pt>
    <dgm:pt modelId="{1F65ACC9-6E89-4486-8FE3-C1F15F3F2ADE}" type="pres">
      <dgm:prSet presAssocID="{6FDD7000-BEF2-471F-B745-76FC8F116B9A}" presName="vertOne" presStyleCnt="0"/>
      <dgm:spPr/>
    </dgm:pt>
    <dgm:pt modelId="{7E9FEE91-47AF-4C59-9854-01E90AC75C03}" type="pres">
      <dgm:prSet presAssocID="{6FDD7000-BEF2-471F-B745-76FC8F116B9A}" presName="txOne" presStyleLbl="node0" presStyleIdx="2" presStyleCnt="8">
        <dgm:presLayoutVars>
          <dgm:chPref val="3"/>
        </dgm:presLayoutVars>
      </dgm:prSet>
      <dgm:spPr/>
      <dgm:t>
        <a:bodyPr/>
        <a:lstStyle/>
        <a:p>
          <a:endParaRPr lang="zh-CN" altLang="en-US"/>
        </a:p>
      </dgm:t>
    </dgm:pt>
    <dgm:pt modelId="{A2D10359-059B-424E-B7AE-C2DCA7C36170}" type="pres">
      <dgm:prSet presAssocID="{6FDD7000-BEF2-471F-B745-76FC8F116B9A}" presName="horzOne" presStyleCnt="0"/>
      <dgm:spPr/>
    </dgm:pt>
    <dgm:pt modelId="{820DF99D-ACCD-4811-9F8E-54DFAB9C2583}" type="pres">
      <dgm:prSet presAssocID="{3D248B70-6D69-4F68-BC55-BD2025C89F6E}" presName="sibSpaceOne" presStyleCnt="0"/>
      <dgm:spPr/>
    </dgm:pt>
    <dgm:pt modelId="{A2ECD111-ACD3-4802-B4E3-94C7EEF7B7A9}" type="pres">
      <dgm:prSet presAssocID="{CB8BDFE8-DFC6-4398-A9DD-2EE2342B4094}" presName="vertOne" presStyleCnt="0"/>
      <dgm:spPr/>
    </dgm:pt>
    <dgm:pt modelId="{530F37C3-68CE-48E2-99BA-0BD68E96F858}" type="pres">
      <dgm:prSet presAssocID="{CB8BDFE8-DFC6-4398-A9DD-2EE2342B4094}" presName="txOne" presStyleLbl="node0" presStyleIdx="3" presStyleCnt="8">
        <dgm:presLayoutVars>
          <dgm:chPref val="3"/>
        </dgm:presLayoutVars>
      </dgm:prSet>
      <dgm:spPr/>
      <dgm:t>
        <a:bodyPr/>
        <a:lstStyle/>
        <a:p>
          <a:endParaRPr lang="zh-CN" altLang="en-US"/>
        </a:p>
      </dgm:t>
    </dgm:pt>
    <dgm:pt modelId="{820C9F00-FE15-45FC-AF95-69032A59CC4A}" type="pres">
      <dgm:prSet presAssocID="{CB8BDFE8-DFC6-4398-A9DD-2EE2342B4094}" presName="horzOne" presStyleCnt="0"/>
      <dgm:spPr/>
    </dgm:pt>
    <dgm:pt modelId="{E4B0E976-99FD-48AF-94F2-999C6659A0D4}" type="pres">
      <dgm:prSet presAssocID="{D444EED6-F546-4167-937B-904A3C7AEC8C}" presName="sibSpaceOne" presStyleCnt="0"/>
      <dgm:spPr/>
    </dgm:pt>
    <dgm:pt modelId="{8909EEE0-20E8-41CC-A547-4E707E86072A}" type="pres">
      <dgm:prSet presAssocID="{8C0755AF-188F-4426-98B1-179E8631DD95}" presName="vertOne" presStyleCnt="0"/>
      <dgm:spPr/>
    </dgm:pt>
    <dgm:pt modelId="{436B01E7-FDD8-424A-B129-EE0E0CB11327}" type="pres">
      <dgm:prSet presAssocID="{8C0755AF-188F-4426-98B1-179E8631DD95}" presName="txOne" presStyleLbl="node0" presStyleIdx="4" presStyleCnt="8">
        <dgm:presLayoutVars>
          <dgm:chPref val="3"/>
        </dgm:presLayoutVars>
      </dgm:prSet>
      <dgm:spPr/>
      <dgm:t>
        <a:bodyPr/>
        <a:lstStyle/>
        <a:p>
          <a:endParaRPr lang="zh-CN" altLang="en-US"/>
        </a:p>
      </dgm:t>
    </dgm:pt>
    <dgm:pt modelId="{FF7D793C-74E0-4146-BFF9-47D2FAC13717}" type="pres">
      <dgm:prSet presAssocID="{8C0755AF-188F-4426-98B1-179E8631DD95}" presName="horzOne" presStyleCnt="0"/>
      <dgm:spPr/>
    </dgm:pt>
    <dgm:pt modelId="{4EF6FABD-B776-4868-AEE6-62A7F4774BB9}" type="pres">
      <dgm:prSet presAssocID="{CFD5A6A5-31B1-4D48-A25D-F343B2D7FB91}" presName="sibSpaceOne" presStyleCnt="0"/>
      <dgm:spPr/>
    </dgm:pt>
    <dgm:pt modelId="{8729143C-C68F-470E-9808-7E2BC797C408}" type="pres">
      <dgm:prSet presAssocID="{DD37B1A3-8071-43BB-9220-A7A91B86C074}" presName="vertOne" presStyleCnt="0"/>
      <dgm:spPr/>
    </dgm:pt>
    <dgm:pt modelId="{19569454-2B72-46B7-8068-4166FF3DDF3B}" type="pres">
      <dgm:prSet presAssocID="{DD37B1A3-8071-43BB-9220-A7A91B86C074}" presName="txOne" presStyleLbl="node0" presStyleIdx="5" presStyleCnt="8">
        <dgm:presLayoutVars>
          <dgm:chPref val="3"/>
        </dgm:presLayoutVars>
      </dgm:prSet>
      <dgm:spPr/>
      <dgm:t>
        <a:bodyPr/>
        <a:lstStyle/>
        <a:p>
          <a:endParaRPr lang="zh-CN" altLang="en-US"/>
        </a:p>
      </dgm:t>
    </dgm:pt>
    <dgm:pt modelId="{7D8968AB-3460-4137-BAA7-2ED106D3F46C}" type="pres">
      <dgm:prSet presAssocID="{DD37B1A3-8071-43BB-9220-A7A91B86C074}" presName="horzOne" presStyleCnt="0"/>
      <dgm:spPr/>
    </dgm:pt>
    <dgm:pt modelId="{11D84AD6-157A-4B61-9F8B-18FB865CA31E}" type="pres">
      <dgm:prSet presAssocID="{400B64EF-87AA-4A6E-BCF3-6E7FA44A284A}" presName="sibSpaceOne" presStyleCnt="0"/>
      <dgm:spPr/>
    </dgm:pt>
    <dgm:pt modelId="{B3B10309-113B-4618-95F0-8B8DB365EBF9}" type="pres">
      <dgm:prSet presAssocID="{88EBE35B-28E6-4442-9DF7-42B5EBAC2CC0}" presName="vertOne" presStyleCnt="0"/>
      <dgm:spPr/>
    </dgm:pt>
    <dgm:pt modelId="{B87D31E8-FE1F-45E1-94AA-367B1EFEC041}" type="pres">
      <dgm:prSet presAssocID="{88EBE35B-28E6-4442-9DF7-42B5EBAC2CC0}" presName="txOne" presStyleLbl="node0" presStyleIdx="6" presStyleCnt="8">
        <dgm:presLayoutVars>
          <dgm:chPref val="3"/>
        </dgm:presLayoutVars>
      </dgm:prSet>
      <dgm:spPr/>
      <dgm:t>
        <a:bodyPr/>
        <a:lstStyle/>
        <a:p>
          <a:endParaRPr lang="zh-CN" altLang="en-US"/>
        </a:p>
      </dgm:t>
    </dgm:pt>
    <dgm:pt modelId="{8B1CBC7C-3D2D-4A59-B0AE-081A315BD698}" type="pres">
      <dgm:prSet presAssocID="{88EBE35B-28E6-4442-9DF7-42B5EBAC2CC0}" presName="horzOne" presStyleCnt="0"/>
      <dgm:spPr/>
    </dgm:pt>
    <dgm:pt modelId="{309DC214-A5E6-42C1-B741-DD12EBC20BFB}" type="pres">
      <dgm:prSet presAssocID="{0A72D467-A1BF-4161-BDDF-2C10684E3384}" presName="sibSpaceOne" presStyleCnt="0"/>
      <dgm:spPr/>
    </dgm:pt>
    <dgm:pt modelId="{224E1428-2531-431E-B8AA-B023771F7188}" type="pres">
      <dgm:prSet presAssocID="{980BC901-CB39-4F6B-BE66-04E6A993E53A}" presName="vertOne" presStyleCnt="0"/>
      <dgm:spPr/>
    </dgm:pt>
    <dgm:pt modelId="{E475C1BD-EB54-4C6F-BA4E-C65778065D4D}" type="pres">
      <dgm:prSet presAssocID="{980BC901-CB39-4F6B-BE66-04E6A993E53A}" presName="txOne" presStyleLbl="node0" presStyleIdx="7" presStyleCnt="8">
        <dgm:presLayoutVars>
          <dgm:chPref val="3"/>
        </dgm:presLayoutVars>
      </dgm:prSet>
      <dgm:spPr/>
      <dgm:t>
        <a:bodyPr/>
        <a:lstStyle/>
        <a:p>
          <a:endParaRPr lang="zh-CN" altLang="en-US"/>
        </a:p>
      </dgm:t>
    </dgm:pt>
    <dgm:pt modelId="{A67ADFDB-207B-4BA1-A07C-3454A7E3929D}" type="pres">
      <dgm:prSet presAssocID="{980BC901-CB39-4F6B-BE66-04E6A993E53A}" presName="horzOne" presStyleCnt="0"/>
      <dgm:spPr/>
    </dgm:pt>
  </dgm:ptLst>
  <dgm:cxnLst>
    <dgm:cxn modelId="{229F9F0F-267E-48AC-9296-C12176B43C6A}" type="presOf" srcId="{6FDD7000-BEF2-471F-B745-76FC8F116B9A}" destId="{7E9FEE91-47AF-4C59-9854-01E90AC75C03}" srcOrd="0" destOrd="0" presId="urn:microsoft.com/office/officeart/2005/8/layout/hierarchy4"/>
    <dgm:cxn modelId="{122D88E0-8676-4018-8DA3-46096C8CAE5C}" type="presOf" srcId="{88EBE35B-28E6-4442-9DF7-42B5EBAC2CC0}" destId="{B87D31E8-FE1F-45E1-94AA-367B1EFEC041}" srcOrd="0" destOrd="0" presId="urn:microsoft.com/office/officeart/2005/8/layout/hierarchy4"/>
    <dgm:cxn modelId="{E5D80D96-55F6-4E80-BB27-86D7407E0965}" type="presOf" srcId="{EBBFF5DA-0086-4BFB-8095-61F9F87168EF}" destId="{25A249D3-EFCB-4D98-829D-8640CF8BAA08}" srcOrd="0" destOrd="0" presId="urn:microsoft.com/office/officeart/2005/8/layout/hierarchy4"/>
    <dgm:cxn modelId="{14C447B9-56F5-4284-9F69-BF912C1EBEF6}" srcId="{9C602E62-0426-424C-B3E6-F2A71FAE84E0}" destId="{6FDD7000-BEF2-471F-B745-76FC8F116B9A}" srcOrd="2" destOrd="0" parTransId="{27F3AA67-87DA-4D78-B53E-45998C27B103}" sibTransId="{3D248B70-6D69-4F68-BC55-BD2025C89F6E}"/>
    <dgm:cxn modelId="{1224DC7F-B92E-4751-9C6D-2427848DFAB1}" srcId="{9C602E62-0426-424C-B3E6-F2A71FAE84E0}" destId="{EBBFF5DA-0086-4BFB-8095-61F9F87168EF}" srcOrd="1" destOrd="0" parTransId="{9EC37EAD-0E0F-4A25-925E-3B7D61C88A7F}" sibTransId="{8976497B-DCB8-4FD9-AE37-940600954A97}"/>
    <dgm:cxn modelId="{EF37F7E2-5643-4114-860E-AB8DC3CC6A87}" type="presOf" srcId="{8C0755AF-188F-4426-98B1-179E8631DD95}" destId="{436B01E7-FDD8-424A-B129-EE0E0CB11327}" srcOrd="0" destOrd="0" presId="urn:microsoft.com/office/officeart/2005/8/layout/hierarchy4"/>
    <dgm:cxn modelId="{1B4377F3-9A5B-4488-BEB6-56DFC6F7C57D}" srcId="{9C602E62-0426-424C-B3E6-F2A71FAE84E0}" destId="{88EBE35B-28E6-4442-9DF7-42B5EBAC2CC0}" srcOrd="6" destOrd="0" parTransId="{112F6465-FE97-47DE-B163-248C4917A865}" sibTransId="{0A72D467-A1BF-4161-BDDF-2C10684E3384}"/>
    <dgm:cxn modelId="{3978A2BE-24AD-44B5-8835-879A14A68737}" type="presOf" srcId="{DD37B1A3-8071-43BB-9220-A7A91B86C074}" destId="{19569454-2B72-46B7-8068-4166FF3DDF3B}" srcOrd="0" destOrd="0" presId="urn:microsoft.com/office/officeart/2005/8/layout/hierarchy4"/>
    <dgm:cxn modelId="{4C0E3FBA-9130-433A-9942-64A3DBC42290}" srcId="{9C602E62-0426-424C-B3E6-F2A71FAE84E0}" destId="{CB8BDFE8-DFC6-4398-A9DD-2EE2342B4094}" srcOrd="3" destOrd="0" parTransId="{DEF800CA-681F-41FF-9688-2DDC7A4F8CDD}" sibTransId="{D444EED6-F546-4167-937B-904A3C7AEC8C}"/>
    <dgm:cxn modelId="{3FBD0311-0BF8-47E4-B649-CF97E07DCBAB}" srcId="{9C602E62-0426-424C-B3E6-F2A71FAE84E0}" destId="{8C0755AF-188F-4426-98B1-179E8631DD95}" srcOrd="4" destOrd="0" parTransId="{F8826323-B7C6-405E-97EE-F00BE55CAE5C}" sibTransId="{CFD5A6A5-31B1-4D48-A25D-F343B2D7FB91}"/>
    <dgm:cxn modelId="{5496FA0C-121F-41BE-B438-E720BFF31168}" type="presOf" srcId="{DCF53938-C0BA-4776-B9B4-7A36D70A36B6}" destId="{80D4427D-13C0-4B45-B4FD-3BAC7B0E7506}" srcOrd="0" destOrd="0" presId="urn:microsoft.com/office/officeart/2005/8/layout/hierarchy4"/>
    <dgm:cxn modelId="{3DF598F0-0020-4991-89AC-14A37BDB2260}" type="presOf" srcId="{9C602E62-0426-424C-B3E6-F2A71FAE84E0}" destId="{CD0B3A6C-599D-468C-9652-FDC8C75F90DC}" srcOrd="0" destOrd="0" presId="urn:microsoft.com/office/officeart/2005/8/layout/hierarchy4"/>
    <dgm:cxn modelId="{5A87A457-FFF3-480A-986F-E3501677E797}" srcId="{9C602E62-0426-424C-B3E6-F2A71FAE84E0}" destId="{980BC901-CB39-4F6B-BE66-04E6A993E53A}" srcOrd="7" destOrd="0" parTransId="{0A3AA7CC-4653-483D-B96D-526080C565FF}" sibTransId="{0B5D6251-2F46-4591-B39B-C31E78DA01E9}"/>
    <dgm:cxn modelId="{97657E84-CE51-47F6-9D24-4037A1D1383D}" type="presOf" srcId="{980BC901-CB39-4F6B-BE66-04E6A993E53A}" destId="{E475C1BD-EB54-4C6F-BA4E-C65778065D4D}" srcOrd="0" destOrd="0" presId="urn:microsoft.com/office/officeart/2005/8/layout/hierarchy4"/>
    <dgm:cxn modelId="{07888A7D-F93B-4893-9B96-87DBFA8AF485}" srcId="{9C602E62-0426-424C-B3E6-F2A71FAE84E0}" destId="{DD37B1A3-8071-43BB-9220-A7A91B86C074}" srcOrd="5" destOrd="0" parTransId="{1BE9D0A9-1ACC-4ED9-A1C7-AABA19015597}" sibTransId="{400B64EF-87AA-4A6E-BCF3-6E7FA44A284A}"/>
    <dgm:cxn modelId="{DD72A459-B257-4866-A1D4-9B32B769DDF4}" srcId="{9C602E62-0426-424C-B3E6-F2A71FAE84E0}" destId="{DCF53938-C0BA-4776-B9B4-7A36D70A36B6}" srcOrd="0" destOrd="0" parTransId="{D9C64E15-C129-4226-B5D8-406B1D138DAB}" sibTransId="{D781FBB0-02C2-46F4-ACFE-FDBFB0CE2238}"/>
    <dgm:cxn modelId="{ABB15823-D2BB-406B-A406-962B4C7EF22B}" type="presOf" srcId="{CB8BDFE8-DFC6-4398-A9DD-2EE2342B4094}" destId="{530F37C3-68CE-48E2-99BA-0BD68E96F858}" srcOrd="0" destOrd="0" presId="urn:microsoft.com/office/officeart/2005/8/layout/hierarchy4"/>
    <dgm:cxn modelId="{9D8AF92B-2B80-4F0C-8198-4B95B2998D15}" type="presParOf" srcId="{CD0B3A6C-599D-468C-9652-FDC8C75F90DC}" destId="{7DFF888A-7DC5-477A-BED9-F34DC6E7F295}" srcOrd="0" destOrd="0" presId="urn:microsoft.com/office/officeart/2005/8/layout/hierarchy4"/>
    <dgm:cxn modelId="{55D7C77B-30E9-4D68-8250-8B23C4F91286}" type="presParOf" srcId="{7DFF888A-7DC5-477A-BED9-F34DC6E7F295}" destId="{80D4427D-13C0-4B45-B4FD-3BAC7B0E7506}" srcOrd="0" destOrd="0" presId="urn:microsoft.com/office/officeart/2005/8/layout/hierarchy4"/>
    <dgm:cxn modelId="{FFE48884-6DE1-4E05-BA1D-D31385518C4B}" type="presParOf" srcId="{7DFF888A-7DC5-477A-BED9-F34DC6E7F295}" destId="{C8A15A38-AFC2-4081-9562-F8D9D2C4CEA3}" srcOrd="1" destOrd="0" presId="urn:microsoft.com/office/officeart/2005/8/layout/hierarchy4"/>
    <dgm:cxn modelId="{34189838-4B86-493F-BA21-75832F31B531}" type="presParOf" srcId="{CD0B3A6C-599D-468C-9652-FDC8C75F90DC}" destId="{06143411-3941-40AE-9A02-4CB6AF87317B}" srcOrd="1" destOrd="0" presId="urn:microsoft.com/office/officeart/2005/8/layout/hierarchy4"/>
    <dgm:cxn modelId="{F8CEC5D9-C2F0-4CB5-A244-1BAAE38A4302}" type="presParOf" srcId="{CD0B3A6C-599D-468C-9652-FDC8C75F90DC}" destId="{9CA439FC-4933-42F7-B3E4-E1C43AC7BEF0}" srcOrd="2" destOrd="0" presId="urn:microsoft.com/office/officeart/2005/8/layout/hierarchy4"/>
    <dgm:cxn modelId="{583D776C-AED4-42B5-952C-3568BAA4227A}" type="presParOf" srcId="{9CA439FC-4933-42F7-B3E4-E1C43AC7BEF0}" destId="{25A249D3-EFCB-4D98-829D-8640CF8BAA08}" srcOrd="0" destOrd="0" presId="urn:microsoft.com/office/officeart/2005/8/layout/hierarchy4"/>
    <dgm:cxn modelId="{7064A1A3-B344-401B-843D-F1AC9600B76C}" type="presParOf" srcId="{9CA439FC-4933-42F7-B3E4-E1C43AC7BEF0}" destId="{4E613B08-BCE7-479C-97B3-A9975C6663EC}" srcOrd="1" destOrd="0" presId="urn:microsoft.com/office/officeart/2005/8/layout/hierarchy4"/>
    <dgm:cxn modelId="{BBC0E80B-90A5-4DA5-A5E5-80375106AD4A}" type="presParOf" srcId="{CD0B3A6C-599D-468C-9652-FDC8C75F90DC}" destId="{6D9E2CAA-5CE8-442E-8A4B-73C1543C8DC1}" srcOrd="3" destOrd="0" presId="urn:microsoft.com/office/officeart/2005/8/layout/hierarchy4"/>
    <dgm:cxn modelId="{CD937852-96FA-406B-8E25-518BFBD53872}" type="presParOf" srcId="{CD0B3A6C-599D-468C-9652-FDC8C75F90DC}" destId="{1F65ACC9-6E89-4486-8FE3-C1F15F3F2ADE}" srcOrd="4" destOrd="0" presId="urn:microsoft.com/office/officeart/2005/8/layout/hierarchy4"/>
    <dgm:cxn modelId="{DC7D5FDB-8CE9-443C-B92D-0D681575B6C4}" type="presParOf" srcId="{1F65ACC9-6E89-4486-8FE3-C1F15F3F2ADE}" destId="{7E9FEE91-47AF-4C59-9854-01E90AC75C03}" srcOrd="0" destOrd="0" presId="urn:microsoft.com/office/officeart/2005/8/layout/hierarchy4"/>
    <dgm:cxn modelId="{075E6EF4-9C26-47A4-B090-89D4E701C4B1}" type="presParOf" srcId="{1F65ACC9-6E89-4486-8FE3-C1F15F3F2ADE}" destId="{A2D10359-059B-424E-B7AE-C2DCA7C36170}" srcOrd="1" destOrd="0" presId="urn:microsoft.com/office/officeart/2005/8/layout/hierarchy4"/>
    <dgm:cxn modelId="{8A96221A-9DC9-4CA9-9719-05EB2E4E7423}" type="presParOf" srcId="{CD0B3A6C-599D-468C-9652-FDC8C75F90DC}" destId="{820DF99D-ACCD-4811-9F8E-54DFAB9C2583}" srcOrd="5" destOrd="0" presId="urn:microsoft.com/office/officeart/2005/8/layout/hierarchy4"/>
    <dgm:cxn modelId="{CA81481C-241E-4CDF-AF3C-F0094E59BCCF}" type="presParOf" srcId="{CD0B3A6C-599D-468C-9652-FDC8C75F90DC}" destId="{A2ECD111-ACD3-4802-B4E3-94C7EEF7B7A9}" srcOrd="6" destOrd="0" presId="urn:microsoft.com/office/officeart/2005/8/layout/hierarchy4"/>
    <dgm:cxn modelId="{BEC5BC9B-8762-4340-B27C-1398FFFC2583}" type="presParOf" srcId="{A2ECD111-ACD3-4802-B4E3-94C7EEF7B7A9}" destId="{530F37C3-68CE-48E2-99BA-0BD68E96F858}" srcOrd="0" destOrd="0" presId="urn:microsoft.com/office/officeart/2005/8/layout/hierarchy4"/>
    <dgm:cxn modelId="{87774C9D-50A8-4A29-844B-68CC9F73BC6C}" type="presParOf" srcId="{A2ECD111-ACD3-4802-B4E3-94C7EEF7B7A9}" destId="{820C9F00-FE15-45FC-AF95-69032A59CC4A}" srcOrd="1" destOrd="0" presId="urn:microsoft.com/office/officeart/2005/8/layout/hierarchy4"/>
    <dgm:cxn modelId="{E5ED07ED-75D5-464A-95AF-E67DADC58D1E}" type="presParOf" srcId="{CD0B3A6C-599D-468C-9652-FDC8C75F90DC}" destId="{E4B0E976-99FD-48AF-94F2-999C6659A0D4}" srcOrd="7" destOrd="0" presId="urn:microsoft.com/office/officeart/2005/8/layout/hierarchy4"/>
    <dgm:cxn modelId="{EE5998D0-9057-4838-9079-D7C09DCF3370}" type="presParOf" srcId="{CD0B3A6C-599D-468C-9652-FDC8C75F90DC}" destId="{8909EEE0-20E8-41CC-A547-4E707E86072A}" srcOrd="8" destOrd="0" presId="urn:microsoft.com/office/officeart/2005/8/layout/hierarchy4"/>
    <dgm:cxn modelId="{4A9A8601-405F-42F0-83F5-E08DA8538C31}" type="presParOf" srcId="{8909EEE0-20E8-41CC-A547-4E707E86072A}" destId="{436B01E7-FDD8-424A-B129-EE0E0CB11327}" srcOrd="0" destOrd="0" presId="urn:microsoft.com/office/officeart/2005/8/layout/hierarchy4"/>
    <dgm:cxn modelId="{27BB0B7E-2391-4928-9FA1-297B02F7CC2A}" type="presParOf" srcId="{8909EEE0-20E8-41CC-A547-4E707E86072A}" destId="{FF7D793C-74E0-4146-BFF9-47D2FAC13717}" srcOrd="1" destOrd="0" presId="urn:microsoft.com/office/officeart/2005/8/layout/hierarchy4"/>
    <dgm:cxn modelId="{59AD39CD-D524-41D9-8D30-D0147AF74DBB}" type="presParOf" srcId="{CD0B3A6C-599D-468C-9652-FDC8C75F90DC}" destId="{4EF6FABD-B776-4868-AEE6-62A7F4774BB9}" srcOrd="9" destOrd="0" presId="urn:microsoft.com/office/officeart/2005/8/layout/hierarchy4"/>
    <dgm:cxn modelId="{2D99C612-881B-4BA0-A5CF-AA04B200811D}" type="presParOf" srcId="{CD0B3A6C-599D-468C-9652-FDC8C75F90DC}" destId="{8729143C-C68F-470E-9808-7E2BC797C408}" srcOrd="10" destOrd="0" presId="urn:microsoft.com/office/officeart/2005/8/layout/hierarchy4"/>
    <dgm:cxn modelId="{A532D54E-17C2-4CDF-A107-2C42D6E6F880}" type="presParOf" srcId="{8729143C-C68F-470E-9808-7E2BC797C408}" destId="{19569454-2B72-46B7-8068-4166FF3DDF3B}" srcOrd="0" destOrd="0" presId="urn:microsoft.com/office/officeart/2005/8/layout/hierarchy4"/>
    <dgm:cxn modelId="{ABF2F2B1-9244-45A9-A287-0F45222EA2CE}" type="presParOf" srcId="{8729143C-C68F-470E-9808-7E2BC797C408}" destId="{7D8968AB-3460-4137-BAA7-2ED106D3F46C}" srcOrd="1" destOrd="0" presId="urn:microsoft.com/office/officeart/2005/8/layout/hierarchy4"/>
    <dgm:cxn modelId="{4DD4EDBC-21C1-4110-9A3C-3DE16BDCA791}" type="presParOf" srcId="{CD0B3A6C-599D-468C-9652-FDC8C75F90DC}" destId="{11D84AD6-157A-4B61-9F8B-18FB865CA31E}" srcOrd="11" destOrd="0" presId="urn:microsoft.com/office/officeart/2005/8/layout/hierarchy4"/>
    <dgm:cxn modelId="{55D9B0C4-93C9-48A8-85C4-7D3DD8FE8465}" type="presParOf" srcId="{CD0B3A6C-599D-468C-9652-FDC8C75F90DC}" destId="{B3B10309-113B-4618-95F0-8B8DB365EBF9}" srcOrd="12" destOrd="0" presId="urn:microsoft.com/office/officeart/2005/8/layout/hierarchy4"/>
    <dgm:cxn modelId="{1E3037AE-89BD-47A2-8F88-9EBBB1A7BCA5}" type="presParOf" srcId="{B3B10309-113B-4618-95F0-8B8DB365EBF9}" destId="{B87D31E8-FE1F-45E1-94AA-367B1EFEC041}" srcOrd="0" destOrd="0" presId="urn:microsoft.com/office/officeart/2005/8/layout/hierarchy4"/>
    <dgm:cxn modelId="{0A5E03B5-51F3-44AF-A2C3-A722DB44E0AC}" type="presParOf" srcId="{B3B10309-113B-4618-95F0-8B8DB365EBF9}" destId="{8B1CBC7C-3D2D-4A59-B0AE-081A315BD698}" srcOrd="1" destOrd="0" presId="urn:microsoft.com/office/officeart/2005/8/layout/hierarchy4"/>
    <dgm:cxn modelId="{04C95CF6-7FB4-4874-9FF8-B0503FE88F95}" type="presParOf" srcId="{CD0B3A6C-599D-468C-9652-FDC8C75F90DC}" destId="{309DC214-A5E6-42C1-B741-DD12EBC20BFB}" srcOrd="13" destOrd="0" presId="urn:microsoft.com/office/officeart/2005/8/layout/hierarchy4"/>
    <dgm:cxn modelId="{9239650D-2D36-4BA1-9402-74A8D8BABD48}" type="presParOf" srcId="{CD0B3A6C-599D-468C-9652-FDC8C75F90DC}" destId="{224E1428-2531-431E-B8AA-B023771F7188}" srcOrd="14" destOrd="0" presId="urn:microsoft.com/office/officeart/2005/8/layout/hierarchy4"/>
    <dgm:cxn modelId="{DB1670D5-1185-4D4F-AF92-75FAFC7D6584}" type="presParOf" srcId="{224E1428-2531-431E-B8AA-B023771F7188}" destId="{E475C1BD-EB54-4C6F-BA4E-C65778065D4D}" srcOrd="0" destOrd="0" presId="urn:microsoft.com/office/officeart/2005/8/layout/hierarchy4"/>
    <dgm:cxn modelId="{BCCC21E0-266B-4AE2-B1F3-BF28E80482C5}" type="presParOf" srcId="{224E1428-2531-431E-B8AA-B023771F7188}" destId="{A67ADFDB-207B-4BA1-A07C-3454A7E392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006E0-59DF-4118-8EDD-1F2670A5D29A}" type="doc">
      <dgm:prSet loTypeId="urn:microsoft.com/office/officeart/2005/8/layout/hierarchy4" loCatId="hierarchy" qsTypeId="urn:microsoft.com/office/officeart/2005/8/quickstyle/simple5" qsCatId="simple" csTypeId="urn:microsoft.com/office/officeart/2005/8/colors/accent1_2" csCatId="accent1" phldr="1"/>
      <dgm:spPr/>
      <dgm:t>
        <a:bodyPr/>
        <a:lstStyle/>
        <a:p>
          <a:endParaRPr lang="zh-CN" altLang="en-US"/>
        </a:p>
      </dgm:t>
    </dgm:pt>
    <dgm:pt modelId="{AE9DF7A7-BD1F-4BC6-9C05-DEDA6C5984EE}">
      <dgm:prSet phldrT="[文本]"/>
      <dgm:spPr/>
      <dgm:t>
        <a:bodyPr/>
        <a:lstStyle/>
        <a:p>
          <a:r>
            <a:rPr lang="zh-CN" altLang="en-US" dirty="0" smtClean="0"/>
            <a:t>移动应用商店</a:t>
          </a:r>
          <a:endParaRPr lang="zh-CN" altLang="en-US" dirty="0"/>
        </a:p>
      </dgm:t>
    </dgm:pt>
    <dgm:pt modelId="{754EDEFE-77F3-4CAE-8F89-922AD528383F}" type="parTrans" cxnId="{75AFF22C-7A89-4278-ACB9-75FCFC74489E}">
      <dgm:prSet/>
      <dgm:spPr/>
      <dgm:t>
        <a:bodyPr/>
        <a:lstStyle/>
        <a:p>
          <a:endParaRPr lang="zh-CN" altLang="en-US"/>
        </a:p>
      </dgm:t>
    </dgm:pt>
    <dgm:pt modelId="{CBB9BBC0-101F-45E1-AB24-90E7250440CF}" type="sibTrans" cxnId="{75AFF22C-7A89-4278-ACB9-75FCFC74489E}">
      <dgm:prSet/>
      <dgm:spPr/>
      <dgm:t>
        <a:bodyPr/>
        <a:lstStyle/>
        <a:p>
          <a:endParaRPr lang="zh-CN" altLang="en-US"/>
        </a:p>
      </dgm:t>
    </dgm:pt>
    <dgm:pt modelId="{1B089FA4-237F-4C3D-AF81-0FB4AE707F35}">
      <dgm:prSet phldrT="[文本]"/>
      <dgm:spPr/>
      <dgm:t>
        <a:bodyPr/>
        <a:lstStyle/>
        <a:p>
          <a:r>
            <a:rPr lang="zh-CN" altLang="en-US" dirty="0" smtClean="0"/>
            <a:t>应用商店平台</a:t>
          </a:r>
          <a:endParaRPr lang="zh-CN" altLang="en-US" dirty="0"/>
        </a:p>
      </dgm:t>
    </dgm:pt>
    <dgm:pt modelId="{F0F428C3-3337-4C77-A900-178700CF24D4}" type="parTrans" cxnId="{D6EDA150-05B5-486F-9850-0ECC742BCA35}">
      <dgm:prSet/>
      <dgm:spPr/>
      <dgm:t>
        <a:bodyPr/>
        <a:lstStyle/>
        <a:p>
          <a:endParaRPr lang="zh-CN" altLang="en-US"/>
        </a:p>
      </dgm:t>
    </dgm:pt>
    <dgm:pt modelId="{757A488B-B086-4144-8C50-CA31ED67620A}" type="sibTrans" cxnId="{D6EDA150-05B5-486F-9850-0ECC742BCA35}">
      <dgm:prSet/>
      <dgm:spPr/>
      <dgm:t>
        <a:bodyPr/>
        <a:lstStyle/>
        <a:p>
          <a:endParaRPr lang="zh-CN" altLang="en-US"/>
        </a:p>
      </dgm:t>
    </dgm:pt>
    <dgm:pt modelId="{FD53C938-5FAB-4966-BA6C-D32CC8F3611F}">
      <dgm:prSet phldrT="[文本]"/>
      <dgm:spPr/>
      <dgm:t>
        <a:bodyPr/>
        <a:lstStyle/>
        <a:p>
          <a:r>
            <a:rPr lang="zh-CN" altLang="en-US" dirty="0" smtClean="0"/>
            <a:t>规定终端软件平台和</a:t>
          </a:r>
          <a:r>
            <a:rPr lang="en-US" altLang="zh-CN" dirty="0" smtClean="0"/>
            <a:t>API</a:t>
          </a:r>
          <a:endParaRPr lang="zh-CN" altLang="en-US" dirty="0"/>
        </a:p>
      </dgm:t>
    </dgm:pt>
    <dgm:pt modelId="{5FA9B9B7-0EF3-496F-B495-BA19FEB98215}" type="parTrans" cxnId="{483A3B1C-90B4-42A6-BF6A-E00DC309724A}">
      <dgm:prSet/>
      <dgm:spPr/>
      <dgm:t>
        <a:bodyPr/>
        <a:lstStyle/>
        <a:p>
          <a:endParaRPr lang="zh-CN" altLang="en-US"/>
        </a:p>
      </dgm:t>
    </dgm:pt>
    <dgm:pt modelId="{6C1B9B27-0FF4-4505-AED8-74422183EEF7}" type="sibTrans" cxnId="{483A3B1C-90B4-42A6-BF6A-E00DC309724A}">
      <dgm:prSet/>
      <dgm:spPr/>
      <dgm:t>
        <a:bodyPr/>
        <a:lstStyle/>
        <a:p>
          <a:endParaRPr lang="zh-CN" altLang="en-US"/>
        </a:p>
      </dgm:t>
    </dgm:pt>
    <dgm:pt modelId="{5F7AA6CA-0C65-4D11-AAFD-9EC9EABE5B57}">
      <dgm:prSet phldrT="[文本]"/>
      <dgm:spPr/>
      <dgm:t>
        <a:bodyPr/>
        <a:lstStyle/>
        <a:p>
          <a:r>
            <a:rPr lang="zh-CN" altLang="en-US" dirty="0" smtClean="0"/>
            <a:t>开发者管理</a:t>
          </a:r>
          <a:endParaRPr lang="zh-CN" altLang="en-US" dirty="0"/>
        </a:p>
      </dgm:t>
    </dgm:pt>
    <dgm:pt modelId="{94A3B9A0-D0E9-4BFF-BD91-B1E43D29C067}" type="parTrans" cxnId="{EF355F0B-240C-45F1-ACCC-B9E46C304B34}">
      <dgm:prSet/>
      <dgm:spPr/>
      <dgm:t>
        <a:bodyPr/>
        <a:lstStyle/>
        <a:p>
          <a:endParaRPr lang="zh-CN" altLang="en-US"/>
        </a:p>
      </dgm:t>
    </dgm:pt>
    <dgm:pt modelId="{BA9C5CE4-BC7A-4786-81E0-8F965AE946CA}" type="sibTrans" cxnId="{EF355F0B-240C-45F1-ACCC-B9E46C304B34}">
      <dgm:prSet/>
      <dgm:spPr/>
      <dgm:t>
        <a:bodyPr/>
        <a:lstStyle/>
        <a:p>
          <a:endParaRPr lang="zh-CN" altLang="en-US"/>
        </a:p>
      </dgm:t>
    </dgm:pt>
    <dgm:pt modelId="{156D7B09-A28A-4628-9F14-78F8B9957C62}">
      <dgm:prSet phldrT="[文本]"/>
      <dgm:spPr/>
      <dgm:t>
        <a:bodyPr/>
        <a:lstStyle/>
        <a:p>
          <a:r>
            <a:rPr lang="zh-CN" altLang="en-US" dirty="0" smtClean="0"/>
            <a:t>开发者门户</a:t>
          </a:r>
          <a:endParaRPr lang="zh-CN" altLang="en-US" dirty="0"/>
        </a:p>
      </dgm:t>
    </dgm:pt>
    <dgm:pt modelId="{88A64BB3-F63A-434D-8EC1-06204CFF495C}" type="parTrans" cxnId="{09118B72-B5A1-4F74-9ACA-BB97554651D5}">
      <dgm:prSet/>
      <dgm:spPr/>
      <dgm:t>
        <a:bodyPr/>
        <a:lstStyle/>
        <a:p>
          <a:endParaRPr lang="zh-CN" altLang="en-US"/>
        </a:p>
      </dgm:t>
    </dgm:pt>
    <dgm:pt modelId="{2783C390-4FE3-4F3C-BFD4-35CBCD024E45}" type="sibTrans" cxnId="{09118B72-B5A1-4F74-9ACA-BB97554651D5}">
      <dgm:prSet/>
      <dgm:spPr/>
      <dgm:t>
        <a:bodyPr/>
        <a:lstStyle/>
        <a:p>
          <a:endParaRPr lang="zh-CN" altLang="en-US"/>
        </a:p>
      </dgm:t>
    </dgm:pt>
    <dgm:pt modelId="{DB9AA56B-8798-40F6-926A-45D2AF27953C}">
      <dgm:prSet phldrT="[文本]"/>
      <dgm:spPr/>
      <dgm:t>
        <a:bodyPr/>
        <a:lstStyle/>
        <a:p>
          <a:r>
            <a:rPr lang="zh-CN" altLang="en-US" dirty="0" smtClean="0"/>
            <a:t>用户需求指南</a:t>
          </a:r>
          <a:endParaRPr lang="zh-CN" altLang="en-US" dirty="0"/>
        </a:p>
      </dgm:t>
    </dgm:pt>
    <dgm:pt modelId="{6EB1ABC5-D807-48FC-8B4E-D85871522882}" type="parTrans" cxnId="{34DA4A80-1B80-4DBD-83D9-706BA04C74CD}">
      <dgm:prSet/>
      <dgm:spPr/>
      <dgm:t>
        <a:bodyPr/>
        <a:lstStyle/>
        <a:p>
          <a:endParaRPr lang="zh-CN" altLang="en-US"/>
        </a:p>
      </dgm:t>
    </dgm:pt>
    <dgm:pt modelId="{C6FE69C8-B93B-496E-B91D-BF60BB3C7140}" type="sibTrans" cxnId="{34DA4A80-1B80-4DBD-83D9-706BA04C74CD}">
      <dgm:prSet/>
      <dgm:spPr/>
      <dgm:t>
        <a:bodyPr/>
        <a:lstStyle/>
        <a:p>
          <a:endParaRPr lang="zh-CN" altLang="en-US"/>
        </a:p>
      </dgm:t>
    </dgm:pt>
    <dgm:pt modelId="{D76B74AA-52FD-40FB-8EDC-5CE7EFFECBDA}">
      <dgm:prSet phldrT="[文本]"/>
      <dgm:spPr/>
      <dgm:t>
        <a:bodyPr/>
        <a:lstStyle/>
        <a:p>
          <a:r>
            <a:rPr lang="zh-CN" altLang="en-US" dirty="0" smtClean="0"/>
            <a:t>用户门户</a:t>
          </a:r>
          <a:r>
            <a:rPr lang="en-US" altLang="zh-CN" dirty="0" smtClean="0"/>
            <a:t>/</a:t>
          </a:r>
          <a:r>
            <a:rPr lang="zh-CN" altLang="en-US" dirty="0" smtClean="0"/>
            <a:t>客户端</a:t>
          </a:r>
          <a:endParaRPr lang="zh-CN" altLang="en-US" dirty="0"/>
        </a:p>
      </dgm:t>
    </dgm:pt>
    <dgm:pt modelId="{A01A356B-DCC3-4510-8D1D-F0B2F5CCB643}" type="parTrans" cxnId="{ED362E7B-D7B6-41CC-B7E6-E80244B92625}">
      <dgm:prSet/>
      <dgm:spPr/>
      <dgm:t>
        <a:bodyPr/>
        <a:lstStyle/>
        <a:p>
          <a:endParaRPr lang="zh-CN" altLang="en-US"/>
        </a:p>
      </dgm:t>
    </dgm:pt>
    <dgm:pt modelId="{D1692BF3-E15B-42EB-BE60-698784E5ECF2}" type="sibTrans" cxnId="{ED362E7B-D7B6-41CC-B7E6-E80244B92625}">
      <dgm:prSet/>
      <dgm:spPr/>
      <dgm:t>
        <a:bodyPr/>
        <a:lstStyle/>
        <a:p>
          <a:endParaRPr lang="zh-CN" altLang="en-US"/>
        </a:p>
      </dgm:t>
    </dgm:pt>
    <dgm:pt modelId="{5BEF1B39-F4A5-40F8-A977-749640EAFA19}">
      <dgm:prSet phldrT="[文本]"/>
      <dgm:spPr/>
      <dgm:t>
        <a:bodyPr/>
        <a:lstStyle/>
        <a:p>
          <a:r>
            <a:rPr lang="zh-CN" altLang="en-US" dirty="0" smtClean="0"/>
            <a:t>用户管理</a:t>
          </a:r>
          <a:endParaRPr lang="zh-CN" altLang="en-US" dirty="0"/>
        </a:p>
      </dgm:t>
    </dgm:pt>
    <dgm:pt modelId="{8D60792B-C381-4E3A-A931-F4ADCC68ACE5}" type="parTrans" cxnId="{198BA14D-7378-4CC0-AAD4-44DCD1BDEC7F}">
      <dgm:prSet/>
      <dgm:spPr/>
      <dgm:t>
        <a:bodyPr/>
        <a:lstStyle/>
        <a:p>
          <a:endParaRPr lang="zh-CN" altLang="en-US"/>
        </a:p>
      </dgm:t>
    </dgm:pt>
    <dgm:pt modelId="{B530117E-FF25-470A-A1AA-9BEB5830ADBE}" type="sibTrans" cxnId="{198BA14D-7378-4CC0-AAD4-44DCD1BDEC7F}">
      <dgm:prSet/>
      <dgm:spPr/>
      <dgm:t>
        <a:bodyPr/>
        <a:lstStyle/>
        <a:p>
          <a:endParaRPr lang="zh-CN" altLang="en-US"/>
        </a:p>
      </dgm:t>
    </dgm:pt>
    <dgm:pt modelId="{79C79AB5-DE48-4E4A-9ECC-B9C34A98F8B4}">
      <dgm:prSet phldrT="[文本]"/>
      <dgm:spPr/>
      <dgm:t>
        <a:bodyPr/>
        <a:lstStyle/>
        <a:p>
          <a:r>
            <a:rPr lang="zh-CN" altLang="en-US" dirty="0" smtClean="0"/>
            <a:t>应用管理</a:t>
          </a:r>
          <a:endParaRPr lang="zh-CN" altLang="en-US" dirty="0"/>
        </a:p>
      </dgm:t>
    </dgm:pt>
    <dgm:pt modelId="{B17F3F69-5857-483F-892F-FEABF308C343}" type="parTrans" cxnId="{C06AA1BA-F43A-4EAB-B324-8C3AD7C99EA0}">
      <dgm:prSet/>
      <dgm:spPr/>
      <dgm:t>
        <a:bodyPr/>
        <a:lstStyle/>
        <a:p>
          <a:endParaRPr lang="zh-CN" altLang="en-US"/>
        </a:p>
      </dgm:t>
    </dgm:pt>
    <dgm:pt modelId="{42D61804-483F-4BD2-90AD-1436033DC989}" type="sibTrans" cxnId="{C06AA1BA-F43A-4EAB-B324-8C3AD7C99EA0}">
      <dgm:prSet/>
      <dgm:spPr/>
      <dgm:t>
        <a:bodyPr/>
        <a:lstStyle/>
        <a:p>
          <a:endParaRPr lang="zh-CN" altLang="en-US"/>
        </a:p>
      </dgm:t>
    </dgm:pt>
    <dgm:pt modelId="{1A1B4B72-7007-443B-948B-1D66847B6335}">
      <dgm:prSet phldrT="[文本]"/>
      <dgm:spPr/>
      <dgm:t>
        <a:bodyPr/>
        <a:lstStyle/>
        <a:p>
          <a:r>
            <a:rPr lang="zh-CN" altLang="en-US" dirty="0" smtClean="0"/>
            <a:t>版权保护</a:t>
          </a:r>
          <a:endParaRPr lang="zh-CN" altLang="en-US" dirty="0"/>
        </a:p>
      </dgm:t>
    </dgm:pt>
    <dgm:pt modelId="{F1B08B4B-ACF4-4A44-B7FF-323BC06CBFF1}" type="parTrans" cxnId="{BB20C99A-76B5-4721-9E1C-2B7C1225C121}">
      <dgm:prSet/>
      <dgm:spPr/>
      <dgm:t>
        <a:bodyPr/>
        <a:lstStyle/>
        <a:p>
          <a:endParaRPr lang="zh-CN" altLang="en-US"/>
        </a:p>
      </dgm:t>
    </dgm:pt>
    <dgm:pt modelId="{11CF03C2-A841-46EB-A449-8FFC6F421C67}" type="sibTrans" cxnId="{BB20C99A-76B5-4721-9E1C-2B7C1225C121}">
      <dgm:prSet/>
      <dgm:spPr/>
      <dgm:t>
        <a:bodyPr/>
        <a:lstStyle/>
        <a:p>
          <a:endParaRPr lang="zh-CN" altLang="en-US"/>
        </a:p>
      </dgm:t>
    </dgm:pt>
    <dgm:pt modelId="{D9FE1B3B-504F-45F1-8CD6-7B1CBE4C5412}">
      <dgm:prSet phldrT="[文本]"/>
      <dgm:spPr/>
      <dgm:t>
        <a:bodyPr/>
        <a:lstStyle/>
        <a:p>
          <a:r>
            <a:rPr lang="zh-CN" altLang="en-US" dirty="0" smtClean="0"/>
            <a:t>支付结算</a:t>
          </a:r>
          <a:endParaRPr lang="zh-CN" altLang="en-US" dirty="0"/>
        </a:p>
      </dgm:t>
    </dgm:pt>
    <dgm:pt modelId="{468E4488-7683-4ECB-BA41-CBEC4D752959}" type="parTrans" cxnId="{EB8E1F1C-E487-493D-B834-0F7DD7B77EBD}">
      <dgm:prSet/>
      <dgm:spPr/>
      <dgm:t>
        <a:bodyPr/>
        <a:lstStyle/>
        <a:p>
          <a:endParaRPr lang="zh-CN" altLang="en-US"/>
        </a:p>
      </dgm:t>
    </dgm:pt>
    <dgm:pt modelId="{ED9FD00E-B5F0-447A-AD30-34A58CB1223A}" type="sibTrans" cxnId="{EB8E1F1C-E487-493D-B834-0F7DD7B77EBD}">
      <dgm:prSet/>
      <dgm:spPr/>
      <dgm:t>
        <a:bodyPr/>
        <a:lstStyle/>
        <a:p>
          <a:endParaRPr lang="zh-CN" altLang="en-US"/>
        </a:p>
      </dgm:t>
    </dgm:pt>
    <dgm:pt modelId="{D7E7AE2E-EF61-4450-B765-BAE9B93D1CB7}">
      <dgm:prSet phldrT="[文本]"/>
      <dgm:spPr/>
      <dgm:t>
        <a:bodyPr/>
        <a:lstStyle/>
        <a:p>
          <a:r>
            <a:rPr lang="en-US" altLang="zh-CN" dirty="0" smtClean="0"/>
            <a:t>SDK</a:t>
          </a:r>
          <a:endParaRPr lang="zh-CN" altLang="en-US" dirty="0"/>
        </a:p>
      </dgm:t>
    </dgm:pt>
    <dgm:pt modelId="{1F422967-404B-419A-B63C-9969F8172107}" type="parTrans" cxnId="{AB0B3DEF-45FB-45B8-AC24-D3AAC09CF552}">
      <dgm:prSet/>
      <dgm:spPr/>
      <dgm:t>
        <a:bodyPr/>
        <a:lstStyle/>
        <a:p>
          <a:endParaRPr lang="zh-CN" altLang="en-US"/>
        </a:p>
      </dgm:t>
    </dgm:pt>
    <dgm:pt modelId="{AAAE608F-461B-4C32-8358-88044114A13F}" type="sibTrans" cxnId="{AB0B3DEF-45FB-45B8-AC24-D3AAC09CF552}">
      <dgm:prSet/>
      <dgm:spPr/>
      <dgm:t>
        <a:bodyPr/>
        <a:lstStyle/>
        <a:p>
          <a:endParaRPr lang="zh-CN" altLang="en-US"/>
        </a:p>
      </dgm:t>
    </dgm:pt>
    <dgm:pt modelId="{1B190881-C8D1-4F75-BAE5-E958893203E5}">
      <dgm:prSet phldrT="[文本]"/>
      <dgm:spPr/>
      <dgm:t>
        <a:bodyPr/>
        <a:lstStyle/>
        <a:p>
          <a:r>
            <a:rPr lang="zh-CN" altLang="en-US" dirty="0" smtClean="0"/>
            <a:t>开发手册</a:t>
          </a:r>
          <a:endParaRPr lang="zh-CN" altLang="en-US" dirty="0"/>
        </a:p>
      </dgm:t>
    </dgm:pt>
    <dgm:pt modelId="{168633A6-3B3A-4B49-A3EE-E14A20817CA6}" type="parTrans" cxnId="{B33FEB1E-FE01-4AB5-A137-714681BB4F1E}">
      <dgm:prSet/>
      <dgm:spPr/>
      <dgm:t>
        <a:bodyPr/>
        <a:lstStyle/>
        <a:p>
          <a:endParaRPr lang="zh-CN" altLang="en-US"/>
        </a:p>
      </dgm:t>
    </dgm:pt>
    <dgm:pt modelId="{97713767-392C-4314-B83C-F5FD97848BE3}" type="sibTrans" cxnId="{B33FEB1E-FE01-4AB5-A137-714681BB4F1E}">
      <dgm:prSet/>
      <dgm:spPr/>
      <dgm:t>
        <a:bodyPr/>
        <a:lstStyle/>
        <a:p>
          <a:endParaRPr lang="zh-CN" altLang="en-US"/>
        </a:p>
      </dgm:t>
    </dgm:pt>
    <dgm:pt modelId="{252163E1-ED55-4958-9CA1-3710A0ADB0A8}">
      <dgm:prSet phldrT="[文本]"/>
      <dgm:spPr/>
      <dgm:t>
        <a:bodyPr/>
        <a:lstStyle/>
        <a:p>
          <a:r>
            <a:rPr lang="zh-CN" altLang="en-US" dirty="0" smtClean="0"/>
            <a:t>安全认证沙箱</a:t>
          </a:r>
          <a:endParaRPr lang="zh-CN" altLang="en-US" dirty="0"/>
        </a:p>
      </dgm:t>
    </dgm:pt>
    <dgm:pt modelId="{4F665EE1-B85C-4FF0-80C1-5A9A63764BA2}" type="parTrans" cxnId="{63BF0E9F-2506-4F8D-BC00-84F9FB7567AF}">
      <dgm:prSet/>
      <dgm:spPr/>
      <dgm:t>
        <a:bodyPr/>
        <a:lstStyle/>
        <a:p>
          <a:endParaRPr lang="zh-CN" altLang="en-US"/>
        </a:p>
      </dgm:t>
    </dgm:pt>
    <dgm:pt modelId="{D2923A92-490A-4C49-B889-239DC7842BE2}" type="sibTrans" cxnId="{63BF0E9F-2506-4F8D-BC00-84F9FB7567AF}">
      <dgm:prSet/>
      <dgm:spPr/>
      <dgm:t>
        <a:bodyPr/>
        <a:lstStyle/>
        <a:p>
          <a:endParaRPr lang="zh-CN" altLang="en-US"/>
        </a:p>
      </dgm:t>
    </dgm:pt>
    <dgm:pt modelId="{08C49434-88AC-4D33-BB76-FD1FCC6F825A}">
      <dgm:prSet phldrT="[文本]"/>
      <dgm:spPr/>
      <dgm:t>
        <a:bodyPr/>
        <a:lstStyle/>
        <a:p>
          <a:r>
            <a:rPr lang="zh-CN" altLang="en-US" dirty="0" smtClean="0"/>
            <a:t>应用下载</a:t>
          </a:r>
          <a:endParaRPr lang="zh-CN" altLang="en-US" dirty="0"/>
        </a:p>
      </dgm:t>
    </dgm:pt>
    <dgm:pt modelId="{A5B90562-2457-47E1-B5C5-89067407290C}" type="parTrans" cxnId="{B6EC4FA0-605E-4705-BF18-C56FC439E5CE}">
      <dgm:prSet/>
      <dgm:spPr/>
      <dgm:t>
        <a:bodyPr/>
        <a:lstStyle/>
        <a:p>
          <a:endParaRPr lang="zh-CN" altLang="en-US"/>
        </a:p>
      </dgm:t>
    </dgm:pt>
    <dgm:pt modelId="{88FA751D-1EA2-4C64-B324-ECF534D73208}" type="sibTrans" cxnId="{B6EC4FA0-605E-4705-BF18-C56FC439E5CE}">
      <dgm:prSet/>
      <dgm:spPr/>
      <dgm:t>
        <a:bodyPr/>
        <a:lstStyle/>
        <a:p>
          <a:endParaRPr lang="zh-CN" altLang="en-US"/>
        </a:p>
      </dgm:t>
    </dgm:pt>
    <dgm:pt modelId="{281F755F-DAF2-499B-B6C7-1E5B8EF4CBAD}">
      <dgm:prSet phldrT="[文本]"/>
      <dgm:spPr/>
      <dgm:t>
        <a:bodyPr/>
        <a:lstStyle/>
        <a:p>
          <a:r>
            <a:rPr lang="zh-CN" altLang="en-US" dirty="0" smtClean="0"/>
            <a:t>应用搜索</a:t>
          </a:r>
          <a:endParaRPr lang="zh-CN" altLang="en-US" dirty="0"/>
        </a:p>
      </dgm:t>
    </dgm:pt>
    <dgm:pt modelId="{82DEA196-69C9-4C10-B11C-22B30075FC6E}" type="parTrans" cxnId="{470261F4-9EF7-457B-8B29-772A090686EB}">
      <dgm:prSet/>
      <dgm:spPr/>
      <dgm:t>
        <a:bodyPr/>
        <a:lstStyle/>
        <a:p>
          <a:endParaRPr lang="zh-CN" altLang="en-US"/>
        </a:p>
      </dgm:t>
    </dgm:pt>
    <dgm:pt modelId="{5CF37F98-072F-413C-8937-481A88BF1ACD}" type="sibTrans" cxnId="{470261F4-9EF7-457B-8B29-772A090686EB}">
      <dgm:prSet/>
      <dgm:spPr/>
      <dgm:t>
        <a:bodyPr/>
        <a:lstStyle/>
        <a:p>
          <a:endParaRPr lang="zh-CN" altLang="en-US"/>
        </a:p>
      </dgm:t>
    </dgm:pt>
    <dgm:pt modelId="{D3898730-CD47-49A0-8E42-BA4D577A65C1}">
      <dgm:prSet phldrT="[文本]"/>
      <dgm:spPr/>
      <dgm:t>
        <a:bodyPr/>
        <a:lstStyle/>
        <a:p>
          <a:r>
            <a:rPr lang="zh-CN" altLang="en-US" dirty="0" smtClean="0"/>
            <a:t>应用试用</a:t>
          </a:r>
          <a:endParaRPr lang="zh-CN" altLang="en-US" dirty="0"/>
        </a:p>
      </dgm:t>
    </dgm:pt>
    <dgm:pt modelId="{DC54DFFB-2118-4867-BBFF-B62D96CA6660}" type="parTrans" cxnId="{6B0C8BA0-C283-45ED-AF05-B8C7EBB3E71F}">
      <dgm:prSet/>
      <dgm:spPr/>
      <dgm:t>
        <a:bodyPr/>
        <a:lstStyle/>
        <a:p>
          <a:endParaRPr lang="zh-CN" altLang="en-US"/>
        </a:p>
      </dgm:t>
    </dgm:pt>
    <dgm:pt modelId="{14C4146C-23BA-41F5-BE86-4472B0F14F95}" type="sibTrans" cxnId="{6B0C8BA0-C283-45ED-AF05-B8C7EBB3E71F}">
      <dgm:prSet/>
      <dgm:spPr/>
      <dgm:t>
        <a:bodyPr/>
        <a:lstStyle/>
        <a:p>
          <a:endParaRPr lang="zh-CN" altLang="en-US"/>
        </a:p>
      </dgm:t>
    </dgm:pt>
    <dgm:pt modelId="{0275882F-443C-48C0-AD56-8AD763AAA7B7}" type="pres">
      <dgm:prSet presAssocID="{775006E0-59DF-4118-8EDD-1F2670A5D29A}" presName="Name0" presStyleCnt="0">
        <dgm:presLayoutVars>
          <dgm:chPref val="1"/>
          <dgm:dir/>
          <dgm:animOne val="branch"/>
          <dgm:animLvl val="lvl"/>
          <dgm:resizeHandles/>
        </dgm:presLayoutVars>
      </dgm:prSet>
      <dgm:spPr/>
      <dgm:t>
        <a:bodyPr/>
        <a:lstStyle/>
        <a:p>
          <a:endParaRPr lang="zh-CN" altLang="en-US"/>
        </a:p>
      </dgm:t>
    </dgm:pt>
    <dgm:pt modelId="{5EF8F2D7-EE3E-455F-86B7-DCB6130FBDA4}" type="pres">
      <dgm:prSet presAssocID="{AE9DF7A7-BD1F-4BC6-9C05-DEDA6C5984EE}" presName="vertOne" presStyleCnt="0"/>
      <dgm:spPr/>
    </dgm:pt>
    <dgm:pt modelId="{00A7BE5C-845B-4591-8FE1-9FA7786B1FC4}" type="pres">
      <dgm:prSet presAssocID="{AE9DF7A7-BD1F-4BC6-9C05-DEDA6C5984EE}" presName="txOne" presStyleLbl="node0" presStyleIdx="0" presStyleCnt="1">
        <dgm:presLayoutVars>
          <dgm:chPref val="3"/>
        </dgm:presLayoutVars>
      </dgm:prSet>
      <dgm:spPr/>
      <dgm:t>
        <a:bodyPr/>
        <a:lstStyle/>
        <a:p>
          <a:endParaRPr lang="zh-CN" altLang="en-US"/>
        </a:p>
      </dgm:t>
    </dgm:pt>
    <dgm:pt modelId="{17ABC377-9F07-4407-BBF3-D3C73285FC3C}" type="pres">
      <dgm:prSet presAssocID="{AE9DF7A7-BD1F-4BC6-9C05-DEDA6C5984EE}" presName="parTransOne" presStyleCnt="0"/>
      <dgm:spPr/>
    </dgm:pt>
    <dgm:pt modelId="{89FFB1E0-B012-4C48-B9BB-E2EE03155AE1}" type="pres">
      <dgm:prSet presAssocID="{AE9DF7A7-BD1F-4BC6-9C05-DEDA6C5984EE}" presName="horzOne" presStyleCnt="0"/>
      <dgm:spPr/>
    </dgm:pt>
    <dgm:pt modelId="{4F4AFB15-52B3-4568-BE08-D5B770DDC7C7}" type="pres">
      <dgm:prSet presAssocID="{1B089FA4-237F-4C3D-AF81-0FB4AE707F35}" presName="vertTwo" presStyleCnt="0"/>
      <dgm:spPr/>
    </dgm:pt>
    <dgm:pt modelId="{1D396AA7-0C4A-403F-B0DB-B2246ACB2A5A}" type="pres">
      <dgm:prSet presAssocID="{1B089FA4-237F-4C3D-AF81-0FB4AE707F35}" presName="txTwo" presStyleLbl="node2" presStyleIdx="0" presStyleCnt="3">
        <dgm:presLayoutVars>
          <dgm:chPref val="3"/>
        </dgm:presLayoutVars>
      </dgm:prSet>
      <dgm:spPr/>
      <dgm:t>
        <a:bodyPr/>
        <a:lstStyle/>
        <a:p>
          <a:endParaRPr lang="zh-CN" altLang="en-US"/>
        </a:p>
      </dgm:t>
    </dgm:pt>
    <dgm:pt modelId="{05798BA3-379E-4CA2-8F74-C0973F604E60}" type="pres">
      <dgm:prSet presAssocID="{1B089FA4-237F-4C3D-AF81-0FB4AE707F35}" presName="parTransTwo" presStyleCnt="0"/>
      <dgm:spPr/>
    </dgm:pt>
    <dgm:pt modelId="{8FEE137A-011A-464D-942A-2D55D055DF6F}" type="pres">
      <dgm:prSet presAssocID="{1B089FA4-237F-4C3D-AF81-0FB4AE707F35}" presName="horzTwo" presStyleCnt="0"/>
      <dgm:spPr/>
    </dgm:pt>
    <dgm:pt modelId="{89E1CFE4-62E2-4868-B0DD-5F1CC64A5EE9}" type="pres">
      <dgm:prSet presAssocID="{FD53C938-5FAB-4966-BA6C-D32CC8F3611F}" presName="vertThree" presStyleCnt="0"/>
      <dgm:spPr/>
    </dgm:pt>
    <dgm:pt modelId="{3ACF8D84-9B84-4DE9-A067-B22699FE6788}" type="pres">
      <dgm:prSet presAssocID="{FD53C938-5FAB-4966-BA6C-D32CC8F3611F}" presName="txThree" presStyleLbl="node3" presStyleIdx="0" presStyleCnt="13">
        <dgm:presLayoutVars>
          <dgm:chPref val="3"/>
        </dgm:presLayoutVars>
      </dgm:prSet>
      <dgm:spPr/>
      <dgm:t>
        <a:bodyPr/>
        <a:lstStyle/>
        <a:p>
          <a:endParaRPr lang="zh-CN" altLang="en-US"/>
        </a:p>
      </dgm:t>
    </dgm:pt>
    <dgm:pt modelId="{0AD03C5E-25A6-4804-8BCF-82C97F2FF08D}" type="pres">
      <dgm:prSet presAssocID="{FD53C938-5FAB-4966-BA6C-D32CC8F3611F}" presName="horzThree" presStyleCnt="0"/>
      <dgm:spPr/>
    </dgm:pt>
    <dgm:pt modelId="{58DD1F01-3CE7-4874-895C-919D30EB447D}" type="pres">
      <dgm:prSet presAssocID="{6C1B9B27-0FF4-4505-AED8-74422183EEF7}" presName="sibSpaceThree" presStyleCnt="0"/>
      <dgm:spPr/>
    </dgm:pt>
    <dgm:pt modelId="{4E6C1019-0665-4FA8-8FF8-D0B79DF65978}" type="pres">
      <dgm:prSet presAssocID="{5F7AA6CA-0C65-4D11-AAFD-9EC9EABE5B57}" presName="vertThree" presStyleCnt="0"/>
      <dgm:spPr/>
    </dgm:pt>
    <dgm:pt modelId="{B60A2BDA-76C0-47BD-BF44-6C3EA3ED2975}" type="pres">
      <dgm:prSet presAssocID="{5F7AA6CA-0C65-4D11-AAFD-9EC9EABE5B57}" presName="txThree" presStyleLbl="node3" presStyleIdx="1" presStyleCnt="13">
        <dgm:presLayoutVars>
          <dgm:chPref val="3"/>
        </dgm:presLayoutVars>
      </dgm:prSet>
      <dgm:spPr/>
      <dgm:t>
        <a:bodyPr/>
        <a:lstStyle/>
        <a:p>
          <a:endParaRPr lang="zh-CN" altLang="en-US"/>
        </a:p>
      </dgm:t>
    </dgm:pt>
    <dgm:pt modelId="{D655853A-8CB5-4090-A67D-510BCE8CA0F6}" type="pres">
      <dgm:prSet presAssocID="{5F7AA6CA-0C65-4D11-AAFD-9EC9EABE5B57}" presName="horzThree" presStyleCnt="0"/>
      <dgm:spPr/>
    </dgm:pt>
    <dgm:pt modelId="{B00029CF-D474-44DD-A8C0-0AC2D739D331}" type="pres">
      <dgm:prSet presAssocID="{BA9C5CE4-BC7A-4786-81E0-8F965AE946CA}" presName="sibSpaceThree" presStyleCnt="0"/>
      <dgm:spPr/>
    </dgm:pt>
    <dgm:pt modelId="{8063288C-CFE2-4BB6-9F00-4E61E972FE11}" type="pres">
      <dgm:prSet presAssocID="{5BEF1B39-F4A5-40F8-A977-749640EAFA19}" presName="vertThree" presStyleCnt="0"/>
      <dgm:spPr/>
    </dgm:pt>
    <dgm:pt modelId="{D27A6B0C-9EA2-41AA-8F1D-F3CE11856AAF}" type="pres">
      <dgm:prSet presAssocID="{5BEF1B39-F4A5-40F8-A977-749640EAFA19}" presName="txThree" presStyleLbl="node3" presStyleIdx="2" presStyleCnt="13">
        <dgm:presLayoutVars>
          <dgm:chPref val="3"/>
        </dgm:presLayoutVars>
      </dgm:prSet>
      <dgm:spPr/>
      <dgm:t>
        <a:bodyPr/>
        <a:lstStyle/>
        <a:p>
          <a:endParaRPr lang="zh-CN" altLang="en-US"/>
        </a:p>
      </dgm:t>
    </dgm:pt>
    <dgm:pt modelId="{8B5AE9A9-F479-46EA-AEA2-DDB611A6CD1C}" type="pres">
      <dgm:prSet presAssocID="{5BEF1B39-F4A5-40F8-A977-749640EAFA19}" presName="horzThree" presStyleCnt="0"/>
      <dgm:spPr/>
    </dgm:pt>
    <dgm:pt modelId="{004DAE79-66F1-41E3-A254-C5139C15F2C1}" type="pres">
      <dgm:prSet presAssocID="{B530117E-FF25-470A-A1AA-9BEB5830ADBE}" presName="sibSpaceThree" presStyleCnt="0"/>
      <dgm:spPr/>
    </dgm:pt>
    <dgm:pt modelId="{67819CD9-D07B-4FCE-B45E-5A5CAEABD594}" type="pres">
      <dgm:prSet presAssocID="{79C79AB5-DE48-4E4A-9ECC-B9C34A98F8B4}" presName="vertThree" presStyleCnt="0"/>
      <dgm:spPr/>
    </dgm:pt>
    <dgm:pt modelId="{C72C9C00-D505-4938-9063-EC3E2F3FE416}" type="pres">
      <dgm:prSet presAssocID="{79C79AB5-DE48-4E4A-9ECC-B9C34A98F8B4}" presName="txThree" presStyleLbl="node3" presStyleIdx="3" presStyleCnt="13">
        <dgm:presLayoutVars>
          <dgm:chPref val="3"/>
        </dgm:presLayoutVars>
      </dgm:prSet>
      <dgm:spPr/>
      <dgm:t>
        <a:bodyPr/>
        <a:lstStyle/>
        <a:p>
          <a:endParaRPr lang="zh-CN" altLang="en-US"/>
        </a:p>
      </dgm:t>
    </dgm:pt>
    <dgm:pt modelId="{53172AF7-C465-4A78-856D-096930B92F8B}" type="pres">
      <dgm:prSet presAssocID="{79C79AB5-DE48-4E4A-9ECC-B9C34A98F8B4}" presName="horzThree" presStyleCnt="0"/>
      <dgm:spPr/>
    </dgm:pt>
    <dgm:pt modelId="{39529C4C-FE97-4EEB-8CBF-EDBB19688CF5}" type="pres">
      <dgm:prSet presAssocID="{42D61804-483F-4BD2-90AD-1436033DC989}" presName="sibSpaceThree" presStyleCnt="0"/>
      <dgm:spPr/>
    </dgm:pt>
    <dgm:pt modelId="{38448E40-EDF4-4440-B8E8-EB397962C2B7}" type="pres">
      <dgm:prSet presAssocID="{1A1B4B72-7007-443B-948B-1D66847B6335}" presName="vertThree" presStyleCnt="0"/>
      <dgm:spPr/>
    </dgm:pt>
    <dgm:pt modelId="{1C488FE4-3295-4D8C-9559-8CFE7C40EAD7}" type="pres">
      <dgm:prSet presAssocID="{1A1B4B72-7007-443B-948B-1D66847B6335}" presName="txThree" presStyleLbl="node3" presStyleIdx="4" presStyleCnt="13">
        <dgm:presLayoutVars>
          <dgm:chPref val="3"/>
        </dgm:presLayoutVars>
      </dgm:prSet>
      <dgm:spPr/>
      <dgm:t>
        <a:bodyPr/>
        <a:lstStyle/>
        <a:p>
          <a:endParaRPr lang="zh-CN" altLang="en-US"/>
        </a:p>
      </dgm:t>
    </dgm:pt>
    <dgm:pt modelId="{8F1DFD59-46CA-4DEF-8A7E-980E64A90AED}" type="pres">
      <dgm:prSet presAssocID="{1A1B4B72-7007-443B-948B-1D66847B6335}" presName="horzThree" presStyleCnt="0"/>
      <dgm:spPr/>
    </dgm:pt>
    <dgm:pt modelId="{4F7F3653-B1A6-46A6-A8F6-ABF2C96A9E87}" type="pres">
      <dgm:prSet presAssocID="{11CF03C2-A841-46EB-A449-8FFC6F421C67}" presName="sibSpaceThree" presStyleCnt="0"/>
      <dgm:spPr/>
    </dgm:pt>
    <dgm:pt modelId="{B1E4BD15-3EBE-4BC1-9F32-40D6687B76C9}" type="pres">
      <dgm:prSet presAssocID="{D9FE1B3B-504F-45F1-8CD6-7B1CBE4C5412}" presName="vertThree" presStyleCnt="0"/>
      <dgm:spPr/>
    </dgm:pt>
    <dgm:pt modelId="{95CA68F3-B189-44A0-8D99-22D5B0B3126E}" type="pres">
      <dgm:prSet presAssocID="{D9FE1B3B-504F-45F1-8CD6-7B1CBE4C5412}" presName="txThree" presStyleLbl="node3" presStyleIdx="5" presStyleCnt="13">
        <dgm:presLayoutVars>
          <dgm:chPref val="3"/>
        </dgm:presLayoutVars>
      </dgm:prSet>
      <dgm:spPr/>
      <dgm:t>
        <a:bodyPr/>
        <a:lstStyle/>
        <a:p>
          <a:endParaRPr lang="zh-CN" altLang="en-US"/>
        </a:p>
      </dgm:t>
    </dgm:pt>
    <dgm:pt modelId="{D93EE25B-99A1-48EF-AB99-930156D0F7A5}" type="pres">
      <dgm:prSet presAssocID="{D9FE1B3B-504F-45F1-8CD6-7B1CBE4C5412}" presName="horzThree" presStyleCnt="0"/>
      <dgm:spPr/>
    </dgm:pt>
    <dgm:pt modelId="{3243660C-46D3-4312-87E1-03A575523806}" type="pres">
      <dgm:prSet presAssocID="{757A488B-B086-4144-8C50-CA31ED67620A}" presName="sibSpaceTwo" presStyleCnt="0"/>
      <dgm:spPr/>
    </dgm:pt>
    <dgm:pt modelId="{2369027F-ABBD-4937-9B10-5BAE724646CD}" type="pres">
      <dgm:prSet presAssocID="{156D7B09-A28A-4628-9F14-78F8B9957C62}" presName="vertTwo" presStyleCnt="0"/>
      <dgm:spPr/>
    </dgm:pt>
    <dgm:pt modelId="{95246BC6-AC70-4CD1-A690-C443492BE124}" type="pres">
      <dgm:prSet presAssocID="{156D7B09-A28A-4628-9F14-78F8B9957C62}" presName="txTwo" presStyleLbl="node2" presStyleIdx="1" presStyleCnt="3">
        <dgm:presLayoutVars>
          <dgm:chPref val="3"/>
        </dgm:presLayoutVars>
      </dgm:prSet>
      <dgm:spPr/>
      <dgm:t>
        <a:bodyPr/>
        <a:lstStyle/>
        <a:p>
          <a:endParaRPr lang="zh-CN" altLang="en-US"/>
        </a:p>
      </dgm:t>
    </dgm:pt>
    <dgm:pt modelId="{834E13BC-9D35-48E4-9DCC-4ACE5843A257}" type="pres">
      <dgm:prSet presAssocID="{156D7B09-A28A-4628-9F14-78F8B9957C62}" presName="parTransTwo" presStyleCnt="0"/>
      <dgm:spPr/>
    </dgm:pt>
    <dgm:pt modelId="{D18A8DEA-80A9-444B-AA01-A462BC7C0643}" type="pres">
      <dgm:prSet presAssocID="{156D7B09-A28A-4628-9F14-78F8B9957C62}" presName="horzTwo" presStyleCnt="0"/>
      <dgm:spPr/>
    </dgm:pt>
    <dgm:pt modelId="{B7BB634C-E76B-488C-9DC2-17DFB12592F4}" type="pres">
      <dgm:prSet presAssocID="{DB9AA56B-8798-40F6-926A-45D2AF27953C}" presName="vertThree" presStyleCnt="0"/>
      <dgm:spPr/>
    </dgm:pt>
    <dgm:pt modelId="{93A5AD1F-A6D6-4B0B-9D1E-8194B0FE4215}" type="pres">
      <dgm:prSet presAssocID="{DB9AA56B-8798-40F6-926A-45D2AF27953C}" presName="txThree" presStyleLbl="node3" presStyleIdx="6" presStyleCnt="13">
        <dgm:presLayoutVars>
          <dgm:chPref val="3"/>
        </dgm:presLayoutVars>
      </dgm:prSet>
      <dgm:spPr/>
      <dgm:t>
        <a:bodyPr/>
        <a:lstStyle/>
        <a:p>
          <a:endParaRPr lang="zh-CN" altLang="en-US"/>
        </a:p>
      </dgm:t>
    </dgm:pt>
    <dgm:pt modelId="{595D85B4-A917-4E23-BCC4-906D05784CBC}" type="pres">
      <dgm:prSet presAssocID="{DB9AA56B-8798-40F6-926A-45D2AF27953C}" presName="horzThree" presStyleCnt="0"/>
      <dgm:spPr/>
    </dgm:pt>
    <dgm:pt modelId="{5E0076EA-6995-4B4B-8B4E-DE254F211270}" type="pres">
      <dgm:prSet presAssocID="{C6FE69C8-B93B-496E-B91D-BF60BB3C7140}" presName="sibSpaceThree" presStyleCnt="0"/>
      <dgm:spPr/>
    </dgm:pt>
    <dgm:pt modelId="{0BDA8304-267C-4908-96FF-51B9F46FA2E9}" type="pres">
      <dgm:prSet presAssocID="{D7E7AE2E-EF61-4450-B765-BAE9B93D1CB7}" presName="vertThree" presStyleCnt="0"/>
      <dgm:spPr/>
    </dgm:pt>
    <dgm:pt modelId="{7DDC9BDA-5291-44AB-8B79-A70555D9E342}" type="pres">
      <dgm:prSet presAssocID="{D7E7AE2E-EF61-4450-B765-BAE9B93D1CB7}" presName="txThree" presStyleLbl="node3" presStyleIdx="7" presStyleCnt="13">
        <dgm:presLayoutVars>
          <dgm:chPref val="3"/>
        </dgm:presLayoutVars>
      </dgm:prSet>
      <dgm:spPr/>
      <dgm:t>
        <a:bodyPr/>
        <a:lstStyle/>
        <a:p>
          <a:endParaRPr lang="zh-CN" altLang="en-US"/>
        </a:p>
      </dgm:t>
    </dgm:pt>
    <dgm:pt modelId="{C63E67AF-D556-4C2B-9854-65FAD5A6B783}" type="pres">
      <dgm:prSet presAssocID="{D7E7AE2E-EF61-4450-B765-BAE9B93D1CB7}" presName="horzThree" presStyleCnt="0"/>
      <dgm:spPr/>
    </dgm:pt>
    <dgm:pt modelId="{DF081E19-CDE4-46C9-8488-FD4CBD138A4D}" type="pres">
      <dgm:prSet presAssocID="{AAAE608F-461B-4C32-8358-88044114A13F}" presName="sibSpaceThree" presStyleCnt="0"/>
      <dgm:spPr/>
    </dgm:pt>
    <dgm:pt modelId="{CE9C0C54-282B-4BBD-B2D7-2F045F1771BB}" type="pres">
      <dgm:prSet presAssocID="{1B190881-C8D1-4F75-BAE5-E958893203E5}" presName="vertThree" presStyleCnt="0"/>
      <dgm:spPr/>
    </dgm:pt>
    <dgm:pt modelId="{23D71334-5904-4D0F-8A96-5C87B8A67B53}" type="pres">
      <dgm:prSet presAssocID="{1B190881-C8D1-4F75-BAE5-E958893203E5}" presName="txThree" presStyleLbl="node3" presStyleIdx="8" presStyleCnt="13">
        <dgm:presLayoutVars>
          <dgm:chPref val="3"/>
        </dgm:presLayoutVars>
      </dgm:prSet>
      <dgm:spPr/>
      <dgm:t>
        <a:bodyPr/>
        <a:lstStyle/>
        <a:p>
          <a:endParaRPr lang="zh-CN" altLang="en-US"/>
        </a:p>
      </dgm:t>
    </dgm:pt>
    <dgm:pt modelId="{49FE8981-B3F6-4847-84BF-DFFA934BEA65}" type="pres">
      <dgm:prSet presAssocID="{1B190881-C8D1-4F75-BAE5-E958893203E5}" presName="horzThree" presStyleCnt="0"/>
      <dgm:spPr/>
    </dgm:pt>
    <dgm:pt modelId="{FCE8D6D6-9570-4B92-9D4B-8767C91291DA}" type="pres">
      <dgm:prSet presAssocID="{97713767-392C-4314-B83C-F5FD97848BE3}" presName="sibSpaceThree" presStyleCnt="0"/>
      <dgm:spPr/>
    </dgm:pt>
    <dgm:pt modelId="{28EB97FE-32FE-484C-9CF1-E2D912EB3994}" type="pres">
      <dgm:prSet presAssocID="{252163E1-ED55-4958-9CA1-3710A0ADB0A8}" presName="vertThree" presStyleCnt="0"/>
      <dgm:spPr/>
    </dgm:pt>
    <dgm:pt modelId="{A643F1AA-B5E6-4ABF-AC51-F3BDD173CA80}" type="pres">
      <dgm:prSet presAssocID="{252163E1-ED55-4958-9CA1-3710A0ADB0A8}" presName="txThree" presStyleLbl="node3" presStyleIdx="9" presStyleCnt="13">
        <dgm:presLayoutVars>
          <dgm:chPref val="3"/>
        </dgm:presLayoutVars>
      </dgm:prSet>
      <dgm:spPr/>
      <dgm:t>
        <a:bodyPr/>
        <a:lstStyle/>
        <a:p>
          <a:endParaRPr lang="zh-CN" altLang="en-US"/>
        </a:p>
      </dgm:t>
    </dgm:pt>
    <dgm:pt modelId="{F6A6EDE3-15FB-48BF-A293-523FCEBFD0F4}" type="pres">
      <dgm:prSet presAssocID="{252163E1-ED55-4958-9CA1-3710A0ADB0A8}" presName="horzThree" presStyleCnt="0"/>
      <dgm:spPr/>
    </dgm:pt>
    <dgm:pt modelId="{30DAB920-E6EC-4ED7-BBB9-06E1DC7E9615}" type="pres">
      <dgm:prSet presAssocID="{2783C390-4FE3-4F3C-BFD4-35CBCD024E45}" presName="sibSpaceTwo" presStyleCnt="0"/>
      <dgm:spPr/>
    </dgm:pt>
    <dgm:pt modelId="{C292AFB8-A245-429C-958F-5D3DFE7EE1C5}" type="pres">
      <dgm:prSet presAssocID="{D76B74AA-52FD-40FB-8EDC-5CE7EFFECBDA}" presName="vertTwo" presStyleCnt="0"/>
      <dgm:spPr/>
    </dgm:pt>
    <dgm:pt modelId="{4B77DD62-154E-48DF-AFC7-AED0E6982B27}" type="pres">
      <dgm:prSet presAssocID="{D76B74AA-52FD-40FB-8EDC-5CE7EFFECBDA}" presName="txTwo" presStyleLbl="node2" presStyleIdx="2" presStyleCnt="3">
        <dgm:presLayoutVars>
          <dgm:chPref val="3"/>
        </dgm:presLayoutVars>
      </dgm:prSet>
      <dgm:spPr/>
      <dgm:t>
        <a:bodyPr/>
        <a:lstStyle/>
        <a:p>
          <a:endParaRPr lang="zh-CN" altLang="en-US"/>
        </a:p>
      </dgm:t>
    </dgm:pt>
    <dgm:pt modelId="{36F5F8BA-07F6-448A-A51D-D6A7FBCF6D9B}" type="pres">
      <dgm:prSet presAssocID="{D76B74AA-52FD-40FB-8EDC-5CE7EFFECBDA}" presName="parTransTwo" presStyleCnt="0"/>
      <dgm:spPr/>
    </dgm:pt>
    <dgm:pt modelId="{4784DC63-B2C9-4583-860B-152BBCC1EFC8}" type="pres">
      <dgm:prSet presAssocID="{D76B74AA-52FD-40FB-8EDC-5CE7EFFECBDA}" presName="horzTwo" presStyleCnt="0"/>
      <dgm:spPr/>
    </dgm:pt>
    <dgm:pt modelId="{4B22C321-C561-4156-9F94-1ADCC8D15AE3}" type="pres">
      <dgm:prSet presAssocID="{08C49434-88AC-4D33-BB76-FD1FCC6F825A}" presName="vertThree" presStyleCnt="0"/>
      <dgm:spPr/>
    </dgm:pt>
    <dgm:pt modelId="{D1958BB9-A747-4C55-AEDB-C9381C81B411}" type="pres">
      <dgm:prSet presAssocID="{08C49434-88AC-4D33-BB76-FD1FCC6F825A}" presName="txThree" presStyleLbl="node3" presStyleIdx="10" presStyleCnt="13">
        <dgm:presLayoutVars>
          <dgm:chPref val="3"/>
        </dgm:presLayoutVars>
      </dgm:prSet>
      <dgm:spPr/>
      <dgm:t>
        <a:bodyPr/>
        <a:lstStyle/>
        <a:p>
          <a:endParaRPr lang="zh-CN" altLang="en-US"/>
        </a:p>
      </dgm:t>
    </dgm:pt>
    <dgm:pt modelId="{34F3BC09-0ED4-4BFB-B71A-97E479F38E21}" type="pres">
      <dgm:prSet presAssocID="{08C49434-88AC-4D33-BB76-FD1FCC6F825A}" presName="horzThree" presStyleCnt="0"/>
      <dgm:spPr/>
    </dgm:pt>
    <dgm:pt modelId="{2E46A28E-BC69-49F1-B562-4353BF7D6351}" type="pres">
      <dgm:prSet presAssocID="{88FA751D-1EA2-4C64-B324-ECF534D73208}" presName="sibSpaceThree" presStyleCnt="0"/>
      <dgm:spPr/>
    </dgm:pt>
    <dgm:pt modelId="{357AE963-E505-4908-93FE-1B3DE2058685}" type="pres">
      <dgm:prSet presAssocID="{281F755F-DAF2-499B-B6C7-1E5B8EF4CBAD}" presName="vertThree" presStyleCnt="0"/>
      <dgm:spPr/>
    </dgm:pt>
    <dgm:pt modelId="{0AE2D373-87BB-44A5-962A-F277003D9F95}" type="pres">
      <dgm:prSet presAssocID="{281F755F-DAF2-499B-B6C7-1E5B8EF4CBAD}" presName="txThree" presStyleLbl="node3" presStyleIdx="11" presStyleCnt="13">
        <dgm:presLayoutVars>
          <dgm:chPref val="3"/>
        </dgm:presLayoutVars>
      </dgm:prSet>
      <dgm:spPr/>
      <dgm:t>
        <a:bodyPr/>
        <a:lstStyle/>
        <a:p>
          <a:endParaRPr lang="zh-CN" altLang="en-US"/>
        </a:p>
      </dgm:t>
    </dgm:pt>
    <dgm:pt modelId="{55D88F2C-83D4-4B19-A1FD-941DF913CBCA}" type="pres">
      <dgm:prSet presAssocID="{281F755F-DAF2-499B-B6C7-1E5B8EF4CBAD}" presName="horzThree" presStyleCnt="0"/>
      <dgm:spPr/>
    </dgm:pt>
    <dgm:pt modelId="{DB6A4587-4EB0-4824-941F-946F1D72EDBF}" type="pres">
      <dgm:prSet presAssocID="{5CF37F98-072F-413C-8937-481A88BF1ACD}" presName="sibSpaceThree" presStyleCnt="0"/>
      <dgm:spPr/>
    </dgm:pt>
    <dgm:pt modelId="{591B5A39-DF4A-47D7-9F72-5EB7A6B57A63}" type="pres">
      <dgm:prSet presAssocID="{D3898730-CD47-49A0-8E42-BA4D577A65C1}" presName="vertThree" presStyleCnt="0"/>
      <dgm:spPr/>
    </dgm:pt>
    <dgm:pt modelId="{9CEBF32F-5241-4421-A992-89792C4C5EC7}" type="pres">
      <dgm:prSet presAssocID="{D3898730-CD47-49A0-8E42-BA4D577A65C1}" presName="txThree" presStyleLbl="node3" presStyleIdx="12" presStyleCnt="13">
        <dgm:presLayoutVars>
          <dgm:chPref val="3"/>
        </dgm:presLayoutVars>
      </dgm:prSet>
      <dgm:spPr/>
      <dgm:t>
        <a:bodyPr/>
        <a:lstStyle/>
        <a:p>
          <a:endParaRPr lang="zh-CN" altLang="en-US"/>
        </a:p>
      </dgm:t>
    </dgm:pt>
    <dgm:pt modelId="{49D651A4-64F0-465C-8CB7-47EF683918EB}" type="pres">
      <dgm:prSet presAssocID="{D3898730-CD47-49A0-8E42-BA4D577A65C1}" presName="horzThree" presStyleCnt="0"/>
      <dgm:spPr/>
    </dgm:pt>
  </dgm:ptLst>
  <dgm:cxnLst>
    <dgm:cxn modelId="{BB20C99A-76B5-4721-9E1C-2B7C1225C121}" srcId="{1B089FA4-237F-4C3D-AF81-0FB4AE707F35}" destId="{1A1B4B72-7007-443B-948B-1D66847B6335}" srcOrd="4" destOrd="0" parTransId="{F1B08B4B-ACF4-4A44-B7FF-323BC06CBFF1}" sibTransId="{11CF03C2-A841-46EB-A449-8FFC6F421C67}"/>
    <dgm:cxn modelId="{AF579769-3126-44AD-8561-4586821DCC84}" type="presOf" srcId="{79C79AB5-DE48-4E4A-9ECC-B9C34A98F8B4}" destId="{C72C9C00-D505-4938-9063-EC3E2F3FE416}" srcOrd="0" destOrd="0" presId="urn:microsoft.com/office/officeart/2005/8/layout/hierarchy4"/>
    <dgm:cxn modelId="{6AD12DF5-4AC7-4395-84BE-98A39C636644}" type="presOf" srcId="{252163E1-ED55-4958-9CA1-3710A0ADB0A8}" destId="{A643F1AA-B5E6-4ABF-AC51-F3BDD173CA80}" srcOrd="0" destOrd="0" presId="urn:microsoft.com/office/officeart/2005/8/layout/hierarchy4"/>
    <dgm:cxn modelId="{7EEBDD45-3C83-4ADC-BF45-37C76C687EF1}" type="presOf" srcId="{156D7B09-A28A-4628-9F14-78F8B9957C62}" destId="{95246BC6-AC70-4CD1-A690-C443492BE124}" srcOrd="0" destOrd="0" presId="urn:microsoft.com/office/officeart/2005/8/layout/hierarchy4"/>
    <dgm:cxn modelId="{796E4750-3EE3-4279-8352-88ABC0BBD582}" type="presOf" srcId="{D9FE1B3B-504F-45F1-8CD6-7B1CBE4C5412}" destId="{95CA68F3-B189-44A0-8D99-22D5B0B3126E}" srcOrd="0" destOrd="0" presId="urn:microsoft.com/office/officeart/2005/8/layout/hierarchy4"/>
    <dgm:cxn modelId="{75AFF22C-7A89-4278-ACB9-75FCFC74489E}" srcId="{775006E0-59DF-4118-8EDD-1F2670A5D29A}" destId="{AE9DF7A7-BD1F-4BC6-9C05-DEDA6C5984EE}" srcOrd="0" destOrd="0" parTransId="{754EDEFE-77F3-4CAE-8F89-922AD528383F}" sibTransId="{CBB9BBC0-101F-45E1-AB24-90E7250440CF}"/>
    <dgm:cxn modelId="{63BF0E9F-2506-4F8D-BC00-84F9FB7567AF}" srcId="{156D7B09-A28A-4628-9F14-78F8B9957C62}" destId="{252163E1-ED55-4958-9CA1-3710A0ADB0A8}" srcOrd="3" destOrd="0" parTransId="{4F665EE1-B85C-4FF0-80C1-5A9A63764BA2}" sibTransId="{D2923A92-490A-4C49-B889-239DC7842BE2}"/>
    <dgm:cxn modelId="{DC7EF6E6-B103-40A0-8A79-68799046F1F3}" type="presOf" srcId="{1B190881-C8D1-4F75-BAE5-E958893203E5}" destId="{23D71334-5904-4D0F-8A96-5C87B8A67B53}" srcOrd="0" destOrd="0" presId="urn:microsoft.com/office/officeart/2005/8/layout/hierarchy4"/>
    <dgm:cxn modelId="{6B0C8BA0-C283-45ED-AF05-B8C7EBB3E71F}" srcId="{D76B74AA-52FD-40FB-8EDC-5CE7EFFECBDA}" destId="{D3898730-CD47-49A0-8E42-BA4D577A65C1}" srcOrd="2" destOrd="0" parTransId="{DC54DFFB-2118-4867-BBFF-B62D96CA6660}" sibTransId="{14C4146C-23BA-41F5-BE86-4472B0F14F95}"/>
    <dgm:cxn modelId="{044EF7C6-E14C-4854-A6F0-061366821C49}" type="presOf" srcId="{D7E7AE2E-EF61-4450-B765-BAE9B93D1CB7}" destId="{7DDC9BDA-5291-44AB-8B79-A70555D9E342}" srcOrd="0" destOrd="0" presId="urn:microsoft.com/office/officeart/2005/8/layout/hierarchy4"/>
    <dgm:cxn modelId="{AB0B3DEF-45FB-45B8-AC24-D3AAC09CF552}" srcId="{156D7B09-A28A-4628-9F14-78F8B9957C62}" destId="{D7E7AE2E-EF61-4450-B765-BAE9B93D1CB7}" srcOrd="1" destOrd="0" parTransId="{1F422967-404B-419A-B63C-9969F8172107}" sibTransId="{AAAE608F-461B-4C32-8358-88044114A13F}"/>
    <dgm:cxn modelId="{B33FEB1E-FE01-4AB5-A137-714681BB4F1E}" srcId="{156D7B09-A28A-4628-9F14-78F8B9957C62}" destId="{1B190881-C8D1-4F75-BAE5-E958893203E5}" srcOrd="2" destOrd="0" parTransId="{168633A6-3B3A-4B49-A3EE-E14A20817CA6}" sibTransId="{97713767-392C-4314-B83C-F5FD97848BE3}"/>
    <dgm:cxn modelId="{2D5676D1-B197-4BCE-B457-76B5AA3E93E6}" type="presOf" srcId="{AE9DF7A7-BD1F-4BC6-9C05-DEDA6C5984EE}" destId="{00A7BE5C-845B-4591-8FE1-9FA7786B1FC4}" srcOrd="0" destOrd="0" presId="urn:microsoft.com/office/officeart/2005/8/layout/hierarchy4"/>
    <dgm:cxn modelId="{483A3B1C-90B4-42A6-BF6A-E00DC309724A}" srcId="{1B089FA4-237F-4C3D-AF81-0FB4AE707F35}" destId="{FD53C938-5FAB-4966-BA6C-D32CC8F3611F}" srcOrd="0" destOrd="0" parTransId="{5FA9B9B7-0EF3-496F-B495-BA19FEB98215}" sibTransId="{6C1B9B27-0FF4-4505-AED8-74422183EEF7}"/>
    <dgm:cxn modelId="{0CD898A3-1972-464A-ACB0-B0F849CAF8F6}" type="presOf" srcId="{5BEF1B39-F4A5-40F8-A977-749640EAFA19}" destId="{D27A6B0C-9EA2-41AA-8F1D-F3CE11856AAF}" srcOrd="0" destOrd="0" presId="urn:microsoft.com/office/officeart/2005/8/layout/hierarchy4"/>
    <dgm:cxn modelId="{470261F4-9EF7-457B-8B29-772A090686EB}" srcId="{D76B74AA-52FD-40FB-8EDC-5CE7EFFECBDA}" destId="{281F755F-DAF2-499B-B6C7-1E5B8EF4CBAD}" srcOrd="1" destOrd="0" parTransId="{82DEA196-69C9-4C10-B11C-22B30075FC6E}" sibTransId="{5CF37F98-072F-413C-8937-481A88BF1ACD}"/>
    <dgm:cxn modelId="{E19B8A27-B422-4BE3-A8E4-5A441810FC47}" type="presOf" srcId="{D3898730-CD47-49A0-8E42-BA4D577A65C1}" destId="{9CEBF32F-5241-4421-A992-89792C4C5EC7}" srcOrd="0" destOrd="0" presId="urn:microsoft.com/office/officeart/2005/8/layout/hierarchy4"/>
    <dgm:cxn modelId="{323AA0FC-923D-4FD7-A21C-A7FBBB8AA20D}" type="presOf" srcId="{08C49434-88AC-4D33-BB76-FD1FCC6F825A}" destId="{D1958BB9-A747-4C55-AEDB-C9381C81B411}" srcOrd="0" destOrd="0" presId="urn:microsoft.com/office/officeart/2005/8/layout/hierarchy4"/>
    <dgm:cxn modelId="{EF355F0B-240C-45F1-ACCC-B9E46C304B34}" srcId="{1B089FA4-237F-4C3D-AF81-0FB4AE707F35}" destId="{5F7AA6CA-0C65-4D11-AAFD-9EC9EABE5B57}" srcOrd="1" destOrd="0" parTransId="{94A3B9A0-D0E9-4BFF-BD91-B1E43D29C067}" sibTransId="{BA9C5CE4-BC7A-4786-81E0-8F965AE946CA}"/>
    <dgm:cxn modelId="{3D112AD9-C6E8-489A-AB0E-E9163176DB43}" type="presOf" srcId="{5F7AA6CA-0C65-4D11-AAFD-9EC9EABE5B57}" destId="{B60A2BDA-76C0-47BD-BF44-6C3EA3ED2975}" srcOrd="0" destOrd="0" presId="urn:microsoft.com/office/officeart/2005/8/layout/hierarchy4"/>
    <dgm:cxn modelId="{ED362E7B-D7B6-41CC-B7E6-E80244B92625}" srcId="{AE9DF7A7-BD1F-4BC6-9C05-DEDA6C5984EE}" destId="{D76B74AA-52FD-40FB-8EDC-5CE7EFFECBDA}" srcOrd="2" destOrd="0" parTransId="{A01A356B-DCC3-4510-8D1D-F0B2F5CCB643}" sibTransId="{D1692BF3-E15B-42EB-BE60-698784E5ECF2}"/>
    <dgm:cxn modelId="{A99A4C35-28BE-4B09-9989-22F5C9533BDE}" type="presOf" srcId="{1A1B4B72-7007-443B-948B-1D66847B6335}" destId="{1C488FE4-3295-4D8C-9559-8CFE7C40EAD7}" srcOrd="0" destOrd="0" presId="urn:microsoft.com/office/officeart/2005/8/layout/hierarchy4"/>
    <dgm:cxn modelId="{540BA306-66DE-4EE7-B265-8D1600993DE5}" type="presOf" srcId="{1B089FA4-237F-4C3D-AF81-0FB4AE707F35}" destId="{1D396AA7-0C4A-403F-B0DB-B2246ACB2A5A}" srcOrd="0" destOrd="0" presId="urn:microsoft.com/office/officeart/2005/8/layout/hierarchy4"/>
    <dgm:cxn modelId="{C06AA1BA-F43A-4EAB-B324-8C3AD7C99EA0}" srcId="{1B089FA4-237F-4C3D-AF81-0FB4AE707F35}" destId="{79C79AB5-DE48-4E4A-9ECC-B9C34A98F8B4}" srcOrd="3" destOrd="0" parTransId="{B17F3F69-5857-483F-892F-FEABF308C343}" sibTransId="{42D61804-483F-4BD2-90AD-1436033DC989}"/>
    <dgm:cxn modelId="{F7F41114-7351-4332-AD98-25675D610DE1}" type="presOf" srcId="{D76B74AA-52FD-40FB-8EDC-5CE7EFFECBDA}" destId="{4B77DD62-154E-48DF-AFC7-AED0E6982B27}" srcOrd="0" destOrd="0" presId="urn:microsoft.com/office/officeart/2005/8/layout/hierarchy4"/>
    <dgm:cxn modelId="{09118B72-B5A1-4F74-9ACA-BB97554651D5}" srcId="{AE9DF7A7-BD1F-4BC6-9C05-DEDA6C5984EE}" destId="{156D7B09-A28A-4628-9F14-78F8B9957C62}" srcOrd="1" destOrd="0" parTransId="{88A64BB3-F63A-434D-8EC1-06204CFF495C}" sibTransId="{2783C390-4FE3-4F3C-BFD4-35CBCD024E45}"/>
    <dgm:cxn modelId="{B6EC4FA0-605E-4705-BF18-C56FC439E5CE}" srcId="{D76B74AA-52FD-40FB-8EDC-5CE7EFFECBDA}" destId="{08C49434-88AC-4D33-BB76-FD1FCC6F825A}" srcOrd="0" destOrd="0" parTransId="{A5B90562-2457-47E1-B5C5-89067407290C}" sibTransId="{88FA751D-1EA2-4C64-B324-ECF534D73208}"/>
    <dgm:cxn modelId="{D6EDA150-05B5-486F-9850-0ECC742BCA35}" srcId="{AE9DF7A7-BD1F-4BC6-9C05-DEDA6C5984EE}" destId="{1B089FA4-237F-4C3D-AF81-0FB4AE707F35}" srcOrd="0" destOrd="0" parTransId="{F0F428C3-3337-4C77-A900-178700CF24D4}" sibTransId="{757A488B-B086-4144-8C50-CA31ED67620A}"/>
    <dgm:cxn modelId="{FFF36216-7E60-4004-AC4E-FEE1DC3780AC}" type="presOf" srcId="{FD53C938-5FAB-4966-BA6C-D32CC8F3611F}" destId="{3ACF8D84-9B84-4DE9-A067-B22699FE6788}" srcOrd="0" destOrd="0" presId="urn:microsoft.com/office/officeart/2005/8/layout/hierarchy4"/>
    <dgm:cxn modelId="{56FA3A46-6BFD-4D41-A74D-197D917470ED}" type="presOf" srcId="{775006E0-59DF-4118-8EDD-1F2670A5D29A}" destId="{0275882F-443C-48C0-AD56-8AD763AAA7B7}" srcOrd="0" destOrd="0" presId="urn:microsoft.com/office/officeart/2005/8/layout/hierarchy4"/>
    <dgm:cxn modelId="{34DA4A80-1B80-4DBD-83D9-706BA04C74CD}" srcId="{156D7B09-A28A-4628-9F14-78F8B9957C62}" destId="{DB9AA56B-8798-40F6-926A-45D2AF27953C}" srcOrd="0" destOrd="0" parTransId="{6EB1ABC5-D807-48FC-8B4E-D85871522882}" sibTransId="{C6FE69C8-B93B-496E-B91D-BF60BB3C7140}"/>
    <dgm:cxn modelId="{EB8E1F1C-E487-493D-B834-0F7DD7B77EBD}" srcId="{1B089FA4-237F-4C3D-AF81-0FB4AE707F35}" destId="{D9FE1B3B-504F-45F1-8CD6-7B1CBE4C5412}" srcOrd="5" destOrd="0" parTransId="{468E4488-7683-4ECB-BA41-CBEC4D752959}" sibTransId="{ED9FD00E-B5F0-447A-AD30-34A58CB1223A}"/>
    <dgm:cxn modelId="{198BA14D-7378-4CC0-AAD4-44DCD1BDEC7F}" srcId="{1B089FA4-237F-4C3D-AF81-0FB4AE707F35}" destId="{5BEF1B39-F4A5-40F8-A977-749640EAFA19}" srcOrd="2" destOrd="0" parTransId="{8D60792B-C381-4E3A-A931-F4ADCC68ACE5}" sibTransId="{B530117E-FF25-470A-A1AA-9BEB5830ADBE}"/>
    <dgm:cxn modelId="{61E2C4DB-598A-4D3F-B0C4-652CE68A9676}" type="presOf" srcId="{281F755F-DAF2-499B-B6C7-1E5B8EF4CBAD}" destId="{0AE2D373-87BB-44A5-962A-F277003D9F95}" srcOrd="0" destOrd="0" presId="urn:microsoft.com/office/officeart/2005/8/layout/hierarchy4"/>
    <dgm:cxn modelId="{8D932CFB-4C8F-499A-947A-BD7FB27F7847}" type="presOf" srcId="{DB9AA56B-8798-40F6-926A-45D2AF27953C}" destId="{93A5AD1F-A6D6-4B0B-9D1E-8194B0FE4215}" srcOrd="0" destOrd="0" presId="urn:microsoft.com/office/officeart/2005/8/layout/hierarchy4"/>
    <dgm:cxn modelId="{DB4C8A36-0BE5-4268-9CDF-104F7C932550}" type="presParOf" srcId="{0275882F-443C-48C0-AD56-8AD763AAA7B7}" destId="{5EF8F2D7-EE3E-455F-86B7-DCB6130FBDA4}" srcOrd="0" destOrd="0" presId="urn:microsoft.com/office/officeart/2005/8/layout/hierarchy4"/>
    <dgm:cxn modelId="{B1C43DB2-E33E-4013-BDA3-204AB55B5F59}" type="presParOf" srcId="{5EF8F2D7-EE3E-455F-86B7-DCB6130FBDA4}" destId="{00A7BE5C-845B-4591-8FE1-9FA7786B1FC4}" srcOrd="0" destOrd="0" presId="urn:microsoft.com/office/officeart/2005/8/layout/hierarchy4"/>
    <dgm:cxn modelId="{85C4718F-78BF-4E86-AC64-528F4DE2F1DB}" type="presParOf" srcId="{5EF8F2D7-EE3E-455F-86B7-DCB6130FBDA4}" destId="{17ABC377-9F07-4407-BBF3-D3C73285FC3C}" srcOrd="1" destOrd="0" presId="urn:microsoft.com/office/officeart/2005/8/layout/hierarchy4"/>
    <dgm:cxn modelId="{398B3874-941D-4599-BA06-21806BD20D94}" type="presParOf" srcId="{5EF8F2D7-EE3E-455F-86B7-DCB6130FBDA4}" destId="{89FFB1E0-B012-4C48-B9BB-E2EE03155AE1}" srcOrd="2" destOrd="0" presId="urn:microsoft.com/office/officeart/2005/8/layout/hierarchy4"/>
    <dgm:cxn modelId="{61F3F42E-44C9-486F-BB55-0CC11324F73B}" type="presParOf" srcId="{89FFB1E0-B012-4C48-B9BB-E2EE03155AE1}" destId="{4F4AFB15-52B3-4568-BE08-D5B770DDC7C7}" srcOrd="0" destOrd="0" presId="urn:microsoft.com/office/officeart/2005/8/layout/hierarchy4"/>
    <dgm:cxn modelId="{C9015DA6-1992-4268-B109-0D02962E94C7}" type="presParOf" srcId="{4F4AFB15-52B3-4568-BE08-D5B770DDC7C7}" destId="{1D396AA7-0C4A-403F-B0DB-B2246ACB2A5A}" srcOrd="0" destOrd="0" presId="urn:microsoft.com/office/officeart/2005/8/layout/hierarchy4"/>
    <dgm:cxn modelId="{4688128E-DDBC-4543-A65F-7C06B6B324DD}" type="presParOf" srcId="{4F4AFB15-52B3-4568-BE08-D5B770DDC7C7}" destId="{05798BA3-379E-4CA2-8F74-C0973F604E60}" srcOrd="1" destOrd="0" presId="urn:microsoft.com/office/officeart/2005/8/layout/hierarchy4"/>
    <dgm:cxn modelId="{33D5C8D7-92CE-4C43-A375-FD56AB05B62D}" type="presParOf" srcId="{4F4AFB15-52B3-4568-BE08-D5B770DDC7C7}" destId="{8FEE137A-011A-464D-942A-2D55D055DF6F}" srcOrd="2" destOrd="0" presId="urn:microsoft.com/office/officeart/2005/8/layout/hierarchy4"/>
    <dgm:cxn modelId="{F440DB71-D999-4B12-9F9E-050BE7B2B8DD}" type="presParOf" srcId="{8FEE137A-011A-464D-942A-2D55D055DF6F}" destId="{89E1CFE4-62E2-4868-B0DD-5F1CC64A5EE9}" srcOrd="0" destOrd="0" presId="urn:microsoft.com/office/officeart/2005/8/layout/hierarchy4"/>
    <dgm:cxn modelId="{0CF5E715-0F46-4304-8165-31FB7823E115}" type="presParOf" srcId="{89E1CFE4-62E2-4868-B0DD-5F1CC64A5EE9}" destId="{3ACF8D84-9B84-4DE9-A067-B22699FE6788}" srcOrd="0" destOrd="0" presId="urn:microsoft.com/office/officeart/2005/8/layout/hierarchy4"/>
    <dgm:cxn modelId="{B093FC69-AA32-43DE-BC4D-F269350FD851}" type="presParOf" srcId="{89E1CFE4-62E2-4868-B0DD-5F1CC64A5EE9}" destId="{0AD03C5E-25A6-4804-8BCF-82C97F2FF08D}" srcOrd="1" destOrd="0" presId="urn:microsoft.com/office/officeart/2005/8/layout/hierarchy4"/>
    <dgm:cxn modelId="{7B52B157-561C-43E0-99BC-0A9A96D061A8}" type="presParOf" srcId="{8FEE137A-011A-464D-942A-2D55D055DF6F}" destId="{58DD1F01-3CE7-4874-895C-919D30EB447D}" srcOrd="1" destOrd="0" presId="urn:microsoft.com/office/officeart/2005/8/layout/hierarchy4"/>
    <dgm:cxn modelId="{9EB1A7C7-E0F7-4997-8D13-485ABDB2A59F}" type="presParOf" srcId="{8FEE137A-011A-464D-942A-2D55D055DF6F}" destId="{4E6C1019-0665-4FA8-8FF8-D0B79DF65978}" srcOrd="2" destOrd="0" presId="urn:microsoft.com/office/officeart/2005/8/layout/hierarchy4"/>
    <dgm:cxn modelId="{5D6B3CB0-4504-4413-9CC5-D7700554BB12}" type="presParOf" srcId="{4E6C1019-0665-4FA8-8FF8-D0B79DF65978}" destId="{B60A2BDA-76C0-47BD-BF44-6C3EA3ED2975}" srcOrd="0" destOrd="0" presId="urn:microsoft.com/office/officeart/2005/8/layout/hierarchy4"/>
    <dgm:cxn modelId="{26BA9598-7DDC-49B5-8F6C-2752D90EBD1A}" type="presParOf" srcId="{4E6C1019-0665-4FA8-8FF8-D0B79DF65978}" destId="{D655853A-8CB5-4090-A67D-510BCE8CA0F6}" srcOrd="1" destOrd="0" presId="urn:microsoft.com/office/officeart/2005/8/layout/hierarchy4"/>
    <dgm:cxn modelId="{2B60FCA0-E39C-43AE-9B66-A4FD99011550}" type="presParOf" srcId="{8FEE137A-011A-464D-942A-2D55D055DF6F}" destId="{B00029CF-D474-44DD-A8C0-0AC2D739D331}" srcOrd="3" destOrd="0" presId="urn:microsoft.com/office/officeart/2005/8/layout/hierarchy4"/>
    <dgm:cxn modelId="{AD3FD4B8-54C4-4DF7-A009-354B122D38BB}" type="presParOf" srcId="{8FEE137A-011A-464D-942A-2D55D055DF6F}" destId="{8063288C-CFE2-4BB6-9F00-4E61E972FE11}" srcOrd="4" destOrd="0" presId="urn:microsoft.com/office/officeart/2005/8/layout/hierarchy4"/>
    <dgm:cxn modelId="{31A94962-1101-42FB-84C6-DD5C18AE5068}" type="presParOf" srcId="{8063288C-CFE2-4BB6-9F00-4E61E972FE11}" destId="{D27A6B0C-9EA2-41AA-8F1D-F3CE11856AAF}" srcOrd="0" destOrd="0" presId="urn:microsoft.com/office/officeart/2005/8/layout/hierarchy4"/>
    <dgm:cxn modelId="{84B1650F-5C3B-40C9-A7D3-06EBFEDC7369}" type="presParOf" srcId="{8063288C-CFE2-4BB6-9F00-4E61E972FE11}" destId="{8B5AE9A9-F479-46EA-AEA2-DDB611A6CD1C}" srcOrd="1" destOrd="0" presId="urn:microsoft.com/office/officeart/2005/8/layout/hierarchy4"/>
    <dgm:cxn modelId="{0E32DC3F-166F-40AE-A3C9-77C198C37A06}" type="presParOf" srcId="{8FEE137A-011A-464D-942A-2D55D055DF6F}" destId="{004DAE79-66F1-41E3-A254-C5139C15F2C1}" srcOrd="5" destOrd="0" presId="urn:microsoft.com/office/officeart/2005/8/layout/hierarchy4"/>
    <dgm:cxn modelId="{72E02C47-68B9-4E98-8913-6FBB08EEB70A}" type="presParOf" srcId="{8FEE137A-011A-464D-942A-2D55D055DF6F}" destId="{67819CD9-D07B-4FCE-B45E-5A5CAEABD594}" srcOrd="6" destOrd="0" presId="urn:microsoft.com/office/officeart/2005/8/layout/hierarchy4"/>
    <dgm:cxn modelId="{8B1B4385-47D1-414B-8C7F-6C5A866C5138}" type="presParOf" srcId="{67819CD9-D07B-4FCE-B45E-5A5CAEABD594}" destId="{C72C9C00-D505-4938-9063-EC3E2F3FE416}" srcOrd="0" destOrd="0" presId="urn:microsoft.com/office/officeart/2005/8/layout/hierarchy4"/>
    <dgm:cxn modelId="{70AD5A5E-5ADD-48A2-B716-56691C2136F2}" type="presParOf" srcId="{67819CD9-D07B-4FCE-B45E-5A5CAEABD594}" destId="{53172AF7-C465-4A78-856D-096930B92F8B}" srcOrd="1" destOrd="0" presId="urn:microsoft.com/office/officeart/2005/8/layout/hierarchy4"/>
    <dgm:cxn modelId="{37DE83DA-F8F4-4C6E-9E6E-7786020796C2}" type="presParOf" srcId="{8FEE137A-011A-464D-942A-2D55D055DF6F}" destId="{39529C4C-FE97-4EEB-8CBF-EDBB19688CF5}" srcOrd="7" destOrd="0" presId="urn:microsoft.com/office/officeart/2005/8/layout/hierarchy4"/>
    <dgm:cxn modelId="{8E6C22A0-6365-4841-B6E3-488FD649460A}" type="presParOf" srcId="{8FEE137A-011A-464D-942A-2D55D055DF6F}" destId="{38448E40-EDF4-4440-B8E8-EB397962C2B7}" srcOrd="8" destOrd="0" presId="urn:microsoft.com/office/officeart/2005/8/layout/hierarchy4"/>
    <dgm:cxn modelId="{DAF86CED-A167-45CF-BF9E-7AFE515F4CB7}" type="presParOf" srcId="{38448E40-EDF4-4440-B8E8-EB397962C2B7}" destId="{1C488FE4-3295-4D8C-9559-8CFE7C40EAD7}" srcOrd="0" destOrd="0" presId="urn:microsoft.com/office/officeart/2005/8/layout/hierarchy4"/>
    <dgm:cxn modelId="{07E85A22-D2B2-44E3-B42B-175189988AB8}" type="presParOf" srcId="{38448E40-EDF4-4440-B8E8-EB397962C2B7}" destId="{8F1DFD59-46CA-4DEF-8A7E-980E64A90AED}" srcOrd="1" destOrd="0" presId="urn:microsoft.com/office/officeart/2005/8/layout/hierarchy4"/>
    <dgm:cxn modelId="{4ED8D28B-A40A-40E8-B300-852E5C2AD327}" type="presParOf" srcId="{8FEE137A-011A-464D-942A-2D55D055DF6F}" destId="{4F7F3653-B1A6-46A6-A8F6-ABF2C96A9E87}" srcOrd="9" destOrd="0" presId="urn:microsoft.com/office/officeart/2005/8/layout/hierarchy4"/>
    <dgm:cxn modelId="{B48B02C2-4FAF-4362-8463-6BDC519CCEB8}" type="presParOf" srcId="{8FEE137A-011A-464D-942A-2D55D055DF6F}" destId="{B1E4BD15-3EBE-4BC1-9F32-40D6687B76C9}" srcOrd="10" destOrd="0" presId="urn:microsoft.com/office/officeart/2005/8/layout/hierarchy4"/>
    <dgm:cxn modelId="{A513A54D-7827-4F1F-9233-BF99E6A5D7D4}" type="presParOf" srcId="{B1E4BD15-3EBE-4BC1-9F32-40D6687B76C9}" destId="{95CA68F3-B189-44A0-8D99-22D5B0B3126E}" srcOrd="0" destOrd="0" presId="urn:microsoft.com/office/officeart/2005/8/layout/hierarchy4"/>
    <dgm:cxn modelId="{32F84C53-7A55-4762-94C8-B32BE14900A6}" type="presParOf" srcId="{B1E4BD15-3EBE-4BC1-9F32-40D6687B76C9}" destId="{D93EE25B-99A1-48EF-AB99-930156D0F7A5}" srcOrd="1" destOrd="0" presId="urn:microsoft.com/office/officeart/2005/8/layout/hierarchy4"/>
    <dgm:cxn modelId="{18117BAD-67D0-448C-9515-3F30308F4481}" type="presParOf" srcId="{89FFB1E0-B012-4C48-B9BB-E2EE03155AE1}" destId="{3243660C-46D3-4312-87E1-03A575523806}" srcOrd="1" destOrd="0" presId="urn:microsoft.com/office/officeart/2005/8/layout/hierarchy4"/>
    <dgm:cxn modelId="{EA6842FB-0470-442E-B5EA-624B94B863DD}" type="presParOf" srcId="{89FFB1E0-B012-4C48-B9BB-E2EE03155AE1}" destId="{2369027F-ABBD-4937-9B10-5BAE724646CD}" srcOrd="2" destOrd="0" presId="urn:microsoft.com/office/officeart/2005/8/layout/hierarchy4"/>
    <dgm:cxn modelId="{324AB606-A9B3-4AF5-84AC-023488695B7A}" type="presParOf" srcId="{2369027F-ABBD-4937-9B10-5BAE724646CD}" destId="{95246BC6-AC70-4CD1-A690-C443492BE124}" srcOrd="0" destOrd="0" presId="urn:microsoft.com/office/officeart/2005/8/layout/hierarchy4"/>
    <dgm:cxn modelId="{F7BF5B2A-AE0A-4226-A158-A04D1EA93161}" type="presParOf" srcId="{2369027F-ABBD-4937-9B10-5BAE724646CD}" destId="{834E13BC-9D35-48E4-9DCC-4ACE5843A257}" srcOrd="1" destOrd="0" presId="urn:microsoft.com/office/officeart/2005/8/layout/hierarchy4"/>
    <dgm:cxn modelId="{CD40F4D1-C8B9-4E4E-9A50-FD7D040C6ABF}" type="presParOf" srcId="{2369027F-ABBD-4937-9B10-5BAE724646CD}" destId="{D18A8DEA-80A9-444B-AA01-A462BC7C0643}" srcOrd="2" destOrd="0" presId="urn:microsoft.com/office/officeart/2005/8/layout/hierarchy4"/>
    <dgm:cxn modelId="{8B053857-37BC-487F-8AA8-72F3FB58E008}" type="presParOf" srcId="{D18A8DEA-80A9-444B-AA01-A462BC7C0643}" destId="{B7BB634C-E76B-488C-9DC2-17DFB12592F4}" srcOrd="0" destOrd="0" presId="urn:microsoft.com/office/officeart/2005/8/layout/hierarchy4"/>
    <dgm:cxn modelId="{DDF8B407-A464-45F2-8237-0345F84FDDBE}" type="presParOf" srcId="{B7BB634C-E76B-488C-9DC2-17DFB12592F4}" destId="{93A5AD1F-A6D6-4B0B-9D1E-8194B0FE4215}" srcOrd="0" destOrd="0" presId="urn:microsoft.com/office/officeart/2005/8/layout/hierarchy4"/>
    <dgm:cxn modelId="{19E39B8A-F813-4B9A-B44E-1CC7AE2F3F63}" type="presParOf" srcId="{B7BB634C-E76B-488C-9DC2-17DFB12592F4}" destId="{595D85B4-A917-4E23-BCC4-906D05784CBC}" srcOrd="1" destOrd="0" presId="urn:microsoft.com/office/officeart/2005/8/layout/hierarchy4"/>
    <dgm:cxn modelId="{EBFD17DC-9453-4115-9B6B-9C8AFECEE0F9}" type="presParOf" srcId="{D18A8DEA-80A9-444B-AA01-A462BC7C0643}" destId="{5E0076EA-6995-4B4B-8B4E-DE254F211270}" srcOrd="1" destOrd="0" presId="urn:microsoft.com/office/officeart/2005/8/layout/hierarchy4"/>
    <dgm:cxn modelId="{29DC45F3-30A4-4B53-98D6-09C635F0E04E}" type="presParOf" srcId="{D18A8DEA-80A9-444B-AA01-A462BC7C0643}" destId="{0BDA8304-267C-4908-96FF-51B9F46FA2E9}" srcOrd="2" destOrd="0" presId="urn:microsoft.com/office/officeart/2005/8/layout/hierarchy4"/>
    <dgm:cxn modelId="{2B67E139-C996-4C09-98CF-60C7594B1CAC}" type="presParOf" srcId="{0BDA8304-267C-4908-96FF-51B9F46FA2E9}" destId="{7DDC9BDA-5291-44AB-8B79-A70555D9E342}" srcOrd="0" destOrd="0" presId="urn:microsoft.com/office/officeart/2005/8/layout/hierarchy4"/>
    <dgm:cxn modelId="{A19D1AA9-F19B-4FF2-BB32-FD989A86C1E2}" type="presParOf" srcId="{0BDA8304-267C-4908-96FF-51B9F46FA2E9}" destId="{C63E67AF-D556-4C2B-9854-65FAD5A6B783}" srcOrd="1" destOrd="0" presId="urn:microsoft.com/office/officeart/2005/8/layout/hierarchy4"/>
    <dgm:cxn modelId="{06B1CBA1-E729-4ECC-A4F3-4C2FFEA03B8C}" type="presParOf" srcId="{D18A8DEA-80A9-444B-AA01-A462BC7C0643}" destId="{DF081E19-CDE4-46C9-8488-FD4CBD138A4D}" srcOrd="3" destOrd="0" presId="urn:microsoft.com/office/officeart/2005/8/layout/hierarchy4"/>
    <dgm:cxn modelId="{F3E4FA2A-2B45-462C-9C31-7AD2E317FE90}" type="presParOf" srcId="{D18A8DEA-80A9-444B-AA01-A462BC7C0643}" destId="{CE9C0C54-282B-4BBD-B2D7-2F045F1771BB}" srcOrd="4" destOrd="0" presId="urn:microsoft.com/office/officeart/2005/8/layout/hierarchy4"/>
    <dgm:cxn modelId="{AC6E25A7-5C73-4373-BEF1-84BF365C4348}" type="presParOf" srcId="{CE9C0C54-282B-4BBD-B2D7-2F045F1771BB}" destId="{23D71334-5904-4D0F-8A96-5C87B8A67B53}" srcOrd="0" destOrd="0" presId="urn:microsoft.com/office/officeart/2005/8/layout/hierarchy4"/>
    <dgm:cxn modelId="{101EAAC7-0225-484A-98A3-69E31E79B49A}" type="presParOf" srcId="{CE9C0C54-282B-4BBD-B2D7-2F045F1771BB}" destId="{49FE8981-B3F6-4847-84BF-DFFA934BEA65}" srcOrd="1" destOrd="0" presId="urn:microsoft.com/office/officeart/2005/8/layout/hierarchy4"/>
    <dgm:cxn modelId="{5A6BC880-CC69-4928-A199-33780116985A}" type="presParOf" srcId="{D18A8DEA-80A9-444B-AA01-A462BC7C0643}" destId="{FCE8D6D6-9570-4B92-9D4B-8767C91291DA}" srcOrd="5" destOrd="0" presId="urn:microsoft.com/office/officeart/2005/8/layout/hierarchy4"/>
    <dgm:cxn modelId="{503B0229-5F82-4D9E-9217-C8319732D4EE}" type="presParOf" srcId="{D18A8DEA-80A9-444B-AA01-A462BC7C0643}" destId="{28EB97FE-32FE-484C-9CF1-E2D912EB3994}" srcOrd="6" destOrd="0" presId="urn:microsoft.com/office/officeart/2005/8/layout/hierarchy4"/>
    <dgm:cxn modelId="{FDCCB011-3A76-49B9-8933-4C28C9245DC4}" type="presParOf" srcId="{28EB97FE-32FE-484C-9CF1-E2D912EB3994}" destId="{A643F1AA-B5E6-4ABF-AC51-F3BDD173CA80}" srcOrd="0" destOrd="0" presId="urn:microsoft.com/office/officeart/2005/8/layout/hierarchy4"/>
    <dgm:cxn modelId="{2F7E06E3-DBA4-4729-97BD-997AFD4EDA1F}" type="presParOf" srcId="{28EB97FE-32FE-484C-9CF1-E2D912EB3994}" destId="{F6A6EDE3-15FB-48BF-A293-523FCEBFD0F4}" srcOrd="1" destOrd="0" presId="urn:microsoft.com/office/officeart/2005/8/layout/hierarchy4"/>
    <dgm:cxn modelId="{801E8EA8-C139-4FC0-AEC3-D964CE3314DF}" type="presParOf" srcId="{89FFB1E0-B012-4C48-B9BB-E2EE03155AE1}" destId="{30DAB920-E6EC-4ED7-BBB9-06E1DC7E9615}" srcOrd="3" destOrd="0" presId="urn:microsoft.com/office/officeart/2005/8/layout/hierarchy4"/>
    <dgm:cxn modelId="{986ADC94-E763-434F-97C6-E3747BE94097}" type="presParOf" srcId="{89FFB1E0-B012-4C48-B9BB-E2EE03155AE1}" destId="{C292AFB8-A245-429C-958F-5D3DFE7EE1C5}" srcOrd="4" destOrd="0" presId="urn:microsoft.com/office/officeart/2005/8/layout/hierarchy4"/>
    <dgm:cxn modelId="{7448AD49-61A1-40AD-8AAA-5CFC4B3909B9}" type="presParOf" srcId="{C292AFB8-A245-429C-958F-5D3DFE7EE1C5}" destId="{4B77DD62-154E-48DF-AFC7-AED0E6982B27}" srcOrd="0" destOrd="0" presId="urn:microsoft.com/office/officeart/2005/8/layout/hierarchy4"/>
    <dgm:cxn modelId="{B66D5D0D-5DEC-41B6-9899-CAA037747C18}" type="presParOf" srcId="{C292AFB8-A245-429C-958F-5D3DFE7EE1C5}" destId="{36F5F8BA-07F6-448A-A51D-D6A7FBCF6D9B}" srcOrd="1" destOrd="0" presId="urn:microsoft.com/office/officeart/2005/8/layout/hierarchy4"/>
    <dgm:cxn modelId="{0E304A50-68C7-4EC9-8C26-43FD80D79A80}" type="presParOf" srcId="{C292AFB8-A245-429C-958F-5D3DFE7EE1C5}" destId="{4784DC63-B2C9-4583-860B-152BBCC1EFC8}" srcOrd="2" destOrd="0" presId="urn:microsoft.com/office/officeart/2005/8/layout/hierarchy4"/>
    <dgm:cxn modelId="{85A846BD-5383-4746-ACD5-6178F71FC7F9}" type="presParOf" srcId="{4784DC63-B2C9-4583-860B-152BBCC1EFC8}" destId="{4B22C321-C561-4156-9F94-1ADCC8D15AE3}" srcOrd="0" destOrd="0" presId="urn:microsoft.com/office/officeart/2005/8/layout/hierarchy4"/>
    <dgm:cxn modelId="{55806924-CB83-4850-AB50-B9A0ED2A14EC}" type="presParOf" srcId="{4B22C321-C561-4156-9F94-1ADCC8D15AE3}" destId="{D1958BB9-A747-4C55-AEDB-C9381C81B411}" srcOrd="0" destOrd="0" presId="urn:microsoft.com/office/officeart/2005/8/layout/hierarchy4"/>
    <dgm:cxn modelId="{0A6AC0A8-60FE-46BB-85BB-E2DB8D84D8D3}" type="presParOf" srcId="{4B22C321-C561-4156-9F94-1ADCC8D15AE3}" destId="{34F3BC09-0ED4-4BFB-B71A-97E479F38E21}" srcOrd="1" destOrd="0" presId="urn:microsoft.com/office/officeart/2005/8/layout/hierarchy4"/>
    <dgm:cxn modelId="{5C581B71-CE4A-45DB-9C42-298A7981B76E}" type="presParOf" srcId="{4784DC63-B2C9-4583-860B-152BBCC1EFC8}" destId="{2E46A28E-BC69-49F1-B562-4353BF7D6351}" srcOrd="1" destOrd="0" presId="urn:microsoft.com/office/officeart/2005/8/layout/hierarchy4"/>
    <dgm:cxn modelId="{CC2D66D3-2E29-45C7-AEE5-D037293D5938}" type="presParOf" srcId="{4784DC63-B2C9-4583-860B-152BBCC1EFC8}" destId="{357AE963-E505-4908-93FE-1B3DE2058685}" srcOrd="2" destOrd="0" presId="urn:microsoft.com/office/officeart/2005/8/layout/hierarchy4"/>
    <dgm:cxn modelId="{C98CDA19-B175-4D49-A0A1-26CD54301320}" type="presParOf" srcId="{357AE963-E505-4908-93FE-1B3DE2058685}" destId="{0AE2D373-87BB-44A5-962A-F277003D9F95}" srcOrd="0" destOrd="0" presId="urn:microsoft.com/office/officeart/2005/8/layout/hierarchy4"/>
    <dgm:cxn modelId="{54E50647-D3B7-419A-A46A-66686AC11A78}" type="presParOf" srcId="{357AE963-E505-4908-93FE-1B3DE2058685}" destId="{55D88F2C-83D4-4B19-A1FD-941DF913CBCA}" srcOrd="1" destOrd="0" presId="urn:microsoft.com/office/officeart/2005/8/layout/hierarchy4"/>
    <dgm:cxn modelId="{4B0E9C95-9115-45FE-B9E3-3FFB27F8B2B3}" type="presParOf" srcId="{4784DC63-B2C9-4583-860B-152BBCC1EFC8}" destId="{DB6A4587-4EB0-4824-941F-946F1D72EDBF}" srcOrd="3" destOrd="0" presId="urn:microsoft.com/office/officeart/2005/8/layout/hierarchy4"/>
    <dgm:cxn modelId="{161E904E-FDEC-469D-811E-561FF595324E}" type="presParOf" srcId="{4784DC63-B2C9-4583-860B-152BBCC1EFC8}" destId="{591B5A39-DF4A-47D7-9F72-5EB7A6B57A63}" srcOrd="4" destOrd="0" presId="urn:microsoft.com/office/officeart/2005/8/layout/hierarchy4"/>
    <dgm:cxn modelId="{25147342-9022-478D-9C83-E68B3EBAFB0A}" type="presParOf" srcId="{591B5A39-DF4A-47D7-9F72-5EB7A6B57A63}" destId="{9CEBF32F-5241-4421-A992-89792C4C5EC7}" srcOrd="0" destOrd="0" presId="urn:microsoft.com/office/officeart/2005/8/layout/hierarchy4"/>
    <dgm:cxn modelId="{AA8CE03A-9FBE-4991-96FC-3765F6A71341}" type="presParOf" srcId="{591B5A39-DF4A-47D7-9F72-5EB7A6B57A63}" destId="{49D651A4-64F0-465C-8CB7-47EF683918E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46401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6459"/>
          <a:ext cx="4267200" cy="915120"/>
        </a:xfrm>
        <a:prstGeom prst="roundRect">
          <a:avLst/>
        </a:prstGeom>
        <a:solidFill>
          <a:schemeClr val="accent5"/>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移动互联网业务体系</a:t>
          </a:r>
          <a:endParaRPr lang="zh-CN" altLang="en-US" sz="3100" kern="1200" dirty="0"/>
        </a:p>
      </dsp:txBody>
      <dsp:txXfrm>
        <a:off x="349472" y="51131"/>
        <a:ext cx="4177856" cy="825776"/>
      </dsp:txXfrm>
    </dsp:sp>
    <dsp:sp modelId="{2A77E821-6651-4861-A945-BBCC7C7323AA}">
      <dsp:nvSpPr>
        <dsp:cNvPr id="0" name=""/>
        <dsp:cNvSpPr/>
      </dsp:nvSpPr>
      <dsp:spPr>
        <a:xfrm>
          <a:off x="0" y="187017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412619"/>
          <a:ext cx="4267200"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移动互联网技术体系</a:t>
          </a:r>
          <a:endParaRPr lang="zh-CN" altLang="en-US" sz="3100" kern="1200" dirty="0"/>
        </a:p>
      </dsp:txBody>
      <dsp:txXfrm>
        <a:off x="349472" y="1457291"/>
        <a:ext cx="4177856" cy="825776"/>
      </dsp:txXfrm>
    </dsp:sp>
    <dsp:sp modelId="{45A51E02-0DEA-496E-BA75-13D47F9C507D}">
      <dsp:nvSpPr>
        <dsp:cNvPr id="0" name=""/>
        <dsp:cNvSpPr/>
      </dsp:nvSpPr>
      <dsp:spPr>
        <a:xfrm>
          <a:off x="0" y="3276340"/>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818780"/>
          <a:ext cx="4267200"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移动互联网服务技术</a:t>
          </a:r>
          <a:endParaRPr lang="zh-CN" altLang="en-US" sz="3100" kern="1200" dirty="0"/>
        </a:p>
      </dsp:txBody>
      <dsp:txXfrm>
        <a:off x="349472" y="2863452"/>
        <a:ext cx="417785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46401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6459"/>
          <a:ext cx="4267200" cy="915120"/>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移动互联网业务体系</a:t>
          </a:r>
          <a:endParaRPr lang="zh-CN" altLang="en-US" sz="3100" kern="1200" dirty="0"/>
        </a:p>
      </dsp:txBody>
      <dsp:txXfrm>
        <a:off x="349472" y="51131"/>
        <a:ext cx="4177856" cy="825776"/>
      </dsp:txXfrm>
    </dsp:sp>
    <dsp:sp modelId="{2A77E821-6651-4861-A945-BBCC7C7323AA}">
      <dsp:nvSpPr>
        <dsp:cNvPr id="0" name=""/>
        <dsp:cNvSpPr/>
      </dsp:nvSpPr>
      <dsp:spPr>
        <a:xfrm>
          <a:off x="0" y="187017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412619"/>
          <a:ext cx="4267200" cy="915120"/>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移动互联网技术体系</a:t>
          </a:r>
          <a:endParaRPr lang="zh-CN" altLang="en-US" sz="3100" kern="1200" dirty="0"/>
        </a:p>
      </dsp:txBody>
      <dsp:txXfrm>
        <a:off x="349472" y="1457291"/>
        <a:ext cx="4177856" cy="825776"/>
      </dsp:txXfrm>
    </dsp:sp>
    <dsp:sp modelId="{45A51E02-0DEA-496E-BA75-13D47F9C507D}">
      <dsp:nvSpPr>
        <dsp:cNvPr id="0" name=""/>
        <dsp:cNvSpPr/>
      </dsp:nvSpPr>
      <dsp:spPr>
        <a:xfrm>
          <a:off x="0" y="3276340"/>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818780"/>
          <a:ext cx="4267200"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移动互联网服务技术</a:t>
          </a:r>
          <a:endParaRPr lang="zh-CN" altLang="en-US" sz="3100" kern="1200" dirty="0"/>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25C6-E803-4B04-8B85-2D1BAB774B02}">
      <dsp:nvSpPr>
        <dsp:cNvPr id="0" name=""/>
        <dsp:cNvSpPr/>
      </dsp:nvSpPr>
      <dsp:spPr>
        <a:xfrm>
          <a:off x="0" y="46401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288B0-BCC0-4B88-AFD0-69AA556C5540}">
      <dsp:nvSpPr>
        <dsp:cNvPr id="0" name=""/>
        <dsp:cNvSpPr/>
      </dsp:nvSpPr>
      <dsp:spPr>
        <a:xfrm>
          <a:off x="304800" y="6459"/>
          <a:ext cx="4267200" cy="915120"/>
        </a:xfrm>
        <a:prstGeom prst="roundRect">
          <a:avLst/>
        </a:prstGeom>
        <a:solidFill>
          <a:schemeClr val="accent1"/>
        </a:solidFill>
        <a:ln w="2540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移动互联网业务体系</a:t>
          </a:r>
          <a:endParaRPr lang="zh-CN" altLang="en-US" sz="3100" kern="1200" dirty="0"/>
        </a:p>
      </dsp:txBody>
      <dsp:txXfrm>
        <a:off x="349472" y="51131"/>
        <a:ext cx="4177856" cy="825776"/>
      </dsp:txXfrm>
    </dsp:sp>
    <dsp:sp modelId="{2A77E821-6651-4861-A945-BBCC7C7323AA}">
      <dsp:nvSpPr>
        <dsp:cNvPr id="0" name=""/>
        <dsp:cNvSpPr/>
      </dsp:nvSpPr>
      <dsp:spPr>
        <a:xfrm>
          <a:off x="0" y="1870179"/>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DE055-228D-4F52-90EA-95B4DB1D0A6A}">
      <dsp:nvSpPr>
        <dsp:cNvPr id="0" name=""/>
        <dsp:cNvSpPr/>
      </dsp:nvSpPr>
      <dsp:spPr>
        <a:xfrm>
          <a:off x="304800" y="1412619"/>
          <a:ext cx="4267200" cy="91512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移动互联网技术体系</a:t>
          </a:r>
          <a:endParaRPr lang="zh-CN" altLang="en-US" sz="3100" kern="1200" dirty="0"/>
        </a:p>
      </dsp:txBody>
      <dsp:txXfrm>
        <a:off x="349472" y="1457291"/>
        <a:ext cx="4177856" cy="825776"/>
      </dsp:txXfrm>
    </dsp:sp>
    <dsp:sp modelId="{45A51E02-0DEA-496E-BA75-13D47F9C507D}">
      <dsp:nvSpPr>
        <dsp:cNvPr id="0" name=""/>
        <dsp:cNvSpPr/>
      </dsp:nvSpPr>
      <dsp:spPr>
        <a:xfrm>
          <a:off x="0" y="3276340"/>
          <a:ext cx="6096000"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20D92C-FF18-4133-A510-1A915A1B23EE}">
      <dsp:nvSpPr>
        <dsp:cNvPr id="0" name=""/>
        <dsp:cNvSpPr/>
      </dsp:nvSpPr>
      <dsp:spPr>
        <a:xfrm>
          <a:off x="304800" y="2818780"/>
          <a:ext cx="4267200" cy="915120"/>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移动互联网服务技术</a:t>
          </a:r>
          <a:endParaRPr lang="zh-CN" altLang="en-US" sz="3100" kern="1200" dirty="0"/>
        </a:p>
      </dsp:txBody>
      <dsp:txXfrm>
        <a:off x="349472" y="2863452"/>
        <a:ext cx="4177856" cy="825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427D-13C0-4B45-B4FD-3BAC7B0E7506}">
      <dsp:nvSpPr>
        <dsp:cNvPr id="0" name=""/>
        <dsp:cNvSpPr/>
      </dsp:nvSpPr>
      <dsp:spPr>
        <a:xfrm>
          <a:off x="3268"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移动门户与内容管理</a:t>
          </a:r>
          <a:endParaRPr lang="zh-CN" altLang="en-US" sz="3100" kern="1200" dirty="0"/>
        </a:p>
      </dsp:txBody>
      <dsp:txXfrm>
        <a:off x="27636" y="24368"/>
        <a:ext cx="783254" cy="4516653"/>
      </dsp:txXfrm>
    </dsp:sp>
    <dsp:sp modelId="{25A249D3-EFCB-4D98-829D-8640CF8BAA08}">
      <dsp:nvSpPr>
        <dsp:cNvPr id="0" name=""/>
        <dsp:cNvSpPr/>
      </dsp:nvSpPr>
      <dsp:spPr>
        <a:xfrm>
          <a:off x="975032"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移动应用商店</a:t>
          </a:r>
          <a:endParaRPr lang="zh-CN" altLang="en-US" sz="3100" kern="1200" dirty="0"/>
        </a:p>
      </dsp:txBody>
      <dsp:txXfrm>
        <a:off x="999400" y="24368"/>
        <a:ext cx="783254" cy="4516653"/>
      </dsp:txXfrm>
    </dsp:sp>
    <dsp:sp modelId="{7E9FEE91-47AF-4C59-9854-01E90AC75C03}">
      <dsp:nvSpPr>
        <dsp:cNvPr id="0" name=""/>
        <dsp:cNvSpPr/>
      </dsp:nvSpPr>
      <dsp:spPr>
        <a:xfrm>
          <a:off x="1946796"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移动搜索</a:t>
          </a:r>
          <a:endParaRPr lang="zh-CN" altLang="en-US" sz="3100" kern="1200" dirty="0"/>
        </a:p>
      </dsp:txBody>
      <dsp:txXfrm>
        <a:off x="1971164" y="24368"/>
        <a:ext cx="783254" cy="4516653"/>
      </dsp:txXfrm>
    </dsp:sp>
    <dsp:sp modelId="{530F37C3-68CE-48E2-99BA-0BD68E96F858}">
      <dsp:nvSpPr>
        <dsp:cNvPr id="0" name=""/>
        <dsp:cNvSpPr/>
      </dsp:nvSpPr>
      <dsp:spPr>
        <a:xfrm>
          <a:off x="2918561"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移动商务</a:t>
          </a:r>
          <a:endParaRPr lang="zh-CN" altLang="en-US" sz="3100" kern="1200" dirty="0"/>
        </a:p>
      </dsp:txBody>
      <dsp:txXfrm>
        <a:off x="2942929" y="24368"/>
        <a:ext cx="783254" cy="4516653"/>
      </dsp:txXfrm>
    </dsp:sp>
    <dsp:sp modelId="{436B01E7-FDD8-424A-B129-EE0E0CB11327}">
      <dsp:nvSpPr>
        <dsp:cNvPr id="0" name=""/>
        <dsp:cNvSpPr/>
      </dsp:nvSpPr>
      <dsp:spPr>
        <a:xfrm>
          <a:off x="3890325"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移动阅读</a:t>
          </a:r>
          <a:endParaRPr lang="zh-CN" altLang="en-US" sz="3100" kern="1200" dirty="0"/>
        </a:p>
      </dsp:txBody>
      <dsp:txXfrm>
        <a:off x="3914693" y="24368"/>
        <a:ext cx="783254" cy="4516653"/>
      </dsp:txXfrm>
    </dsp:sp>
    <dsp:sp modelId="{19569454-2B72-46B7-8068-4166FF3DDF3B}">
      <dsp:nvSpPr>
        <dsp:cNvPr id="0" name=""/>
        <dsp:cNvSpPr/>
      </dsp:nvSpPr>
      <dsp:spPr>
        <a:xfrm>
          <a:off x="4862090"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移动安全</a:t>
          </a:r>
          <a:endParaRPr lang="zh-CN" altLang="en-US" sz="3100" kern="1200" dirty="0"/>
        </a:p>
      </dsp:txBody>
      <dsp:txXfrm>
        <a:off x="4886458" y="24368"/>
        <a:ext cx="783254" cy="4516653"/>
      </dsp:txXfrm>
    </dsp:sp>
    <dsp:sp modelId="{B87D31E8-FE1F-45E1-94AA-367B1EFEC041}">
      <dsp:nvSpPr>
        <dsp:cNvPr id="0" name=""/>
        <dsp:cNvSpPr/>
      </dsp:nvSpPr>
      <dsp:spPr>
        <a:xfrm>
          <a:off x="5833854"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移动社交</a:t>
          </a:r>
          <a:endParaRPr lang="zh-CN" altLang="en-US" sz="3100" kern="1200" dirty="0"/>
        </a:p>
      </dsp:txBody>
      <dsp:txXfrm>
        <a:off x="5858222" y="24368"/>
        <a:ext cx="783254" cy="4516653"/>
      </dsp:txXfrm>
    </dsp:sp>
    <dsp:sp modelId="{E475C1BD-EB54-4C6F-BA4E-C65778065D4D}">
      <dsp:nvSpPr>
        <dsp:cNvPr id="0" name=""/>
        <dsp:cNvSpPr/>
      </dsp:nvSpPr>
      <dsp:spPr>
        <a:xfrm>
          <a:off x="6805618" y="0"/>
          <a:ext cx="831990" cy="45653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大数据</a:t>
          </a:r>
          <a:endParaRPr lang="zh-CN" altLang="en-US" sz="3100" kern="1200" dirty="0"/>
        </a:p>
      </dsp:txBody>
      <dsp:txXfrm>
        <a:off x="6829986" y="24368"/>
        <a:ext cx="783254" cy="4516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7BE5C-845B-4591-8FE1-9FA7786B1FC4}">
      <dsp:nvSpPr>
        <dsp:cNvPr id="0" name=""/>
        <dsp:cNvSpPr/>
      </dsp:nvSpPr>
      <dsp:spPr>
        <a:xfrm>
          <a:off x="5536" y="3151"/>
          <a:ext cx="7532727"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zh-CN" altLang="en-US" sz="5200" kern="1200" dirty="0" smtClean="0"/>
            <a:t>移动应用商店</a:t>
          </a:r>
          <a:endParaRPr lang="zh-CN" altLang="en-US" sz="5200" kern="1200" dirty="0"/>
        </a:p>
      </dsp:txBody>
      <dsp:txXfrm>
        <a:off x="42183" y="39798"/>
        <a:ext cx="7459433" cy="1177914"/>
      </dsp:txXfrm>
    </dsp:sp>
    <dsp:sp modelId="{1D396AA7-0C4A-403F-B0DB-B2246ACB2A5A}">
      <dsp:nvSpPr>
        <dsp:cNvPr id="0" name=""/>
        <dsp:cNvSpPr/>
      </dsp:nvSpPr>
      <dsp:spPr>
        <a:xfrm>
          <a:off x="5536" y="1385758"/>
          <a:ext cx="3442613"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应用商店平台</a:t>
          </a:r>
          <a:endParaRPr lang="zh-CN" altLang="en-US" sz="2800" kern="1200" dirty="0"/>
        </a:p>
      </dsp:txBody>
      <dsp:txXfrm>
        <a:off x="42183" y="1422405"/>
        <a:ext cx="3369319" cy="1177914"/>
      </dsp:txXfrm>
    </dsp:sp>
    <dsp:sp modelId="{3ACF8D84-9B84-4DE9-A067-B22699FE6788}">
      <dsp:nvSpPr>
        <dsp:cNvPr id="0" name=""/>
        <dsp:cNvSpPr/>
      </dsp:nvSpPr>
      <dsp:spPr>
        <a:xfrm>
          <a:off x="5536"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规定终端软件平台和</a:t>
          </a:r>
          <a:r>
            <a:rPr lang="en-US" altLang="zh-CN" sz="1300" kern="1200" dirty="0" smtClean="0"/>
            <a:t>API</a:t>
          </a:r>
          <a:endParaRPr lang="zh-CN" altLang="en-US" sz="1300" kern="1200" dirty="0"/>
        </a:p>
      </dsp:txBody>
      <dsp:txXfrm>
        <a:off x="21773" y="2784601"/>
        <a:ext cx="521892" cy="1218734"/>
      </dsp:txXfrm>
    </dsp:sp>
    <dsp:sp modelId="{B60A2BDA-76C0-47BD-BF44-6C3EA3ED2975}">
      <dsp:nvSpPr>
        <dsp:cNvPr id="0" name=""/>
        <dsp:cNvSpPr/>
      </dsp:nvSpPr>
      <dsp:spPr>
        <a:xfrm>
          <a:off x="583185"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开发者管理</a:t>
          </a:r>
          <a:endParaRPr lang="zh-CN" altLang="en-US" sz="1300" kern="1200" dirty="0"/>
        </a:p>
      </dsp:txBody>
      <dsp:txXfrm>
        <a:off x="599422" y="2784601"/>
        <a:ext cx="521892" cy="1218734"/>
      </dsp:txXfrm>
    </dsp:sp>
    <dsp:sp modelId="{D27A6B0C-9EA2-41AA-8F1D-F3CE11856AAF}">
      <dsp:nvSpPr>
        <dsp:cNvPr id="0" name=""/>
        <dsp:cNvSpPr/>
      </dsp:nvSpPr>
      <dsp:spPr>
        <a:xfrm>
          <a:off x="1160835"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用户管理</a:t>
          </a:r>
          <a:endParaRPr lang="zh-CN" altLang="en-US" sz="1300" kern="1200" dirty="0"/>
        </a:p>
      </dsp:txBody>
      <dsp:txXfrm>
        <a:off x="1177072" y="2784601"/>
        <a:ext cx="521892" cy="1218734"/>
      </dsp:txXfrm>
    </dsp:sp>
    <dsp:sp modelId="{C72C9C00-D505-4938-9063-EC3E2F3FE416}">
      <dsp:nvSpPr>
        <dsp:cNvPr id="0" name=""/>
        <dsp:cNvSpPr/>
      </dsp:nvSpPr>
      <dsp:spPr>
        <a:xfrm>
          <a:off x="1738484"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应用管理</a:t>
          </a:r>
          <a:endParaRPr lang="zh-CN" altLang="en-US" sz="1300" kern="1200" dirty="0"/>
        </a:p>
      </dsp:txBody>
      <dsp:txXfrm>
        <a:off x="1754721" y="2784601"/>
        <a:ext cx="521892" cy="1218734"/>
      </dsp:txXfrm>
    </dsp:sp>
    <dsp:sp modelId="{1C488FE4-3295-4D8C-9559-8CFE7C40EAD7}">
      <dsp:nvSpPr>
        <dsp:cNvPr id="0" name=""/>
        <dsp:cNvSpPr/>
      </dsp:nvSpPr>
      <dsp:spPr>
        <a:xfrm>
          <a:off x="2316134"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版权保护</a:t>
          </a:r>
          <a:endParaRPr lang="zh-CN" altLang="en-US" sz="1300" kern="1200" dirty="0"/>
        </a:p>
      </dsp:txBody>
      <dsp:txXfrm>
        <a:off x="2332371" y="2784601"/>
        <a:ext cx="521892" cy="1218734"/>
      </dsp:txXfrm>
    </dsp:sp>
    <dsp:sp modelId="{95CA68F3-B189-44A0-8D99-22D5B0B3126E}">
      <dsp:nvSpPr>
        <dsp:cNvPr id="0" name=""/>
        <dsp:cNvSpPr/>
      </dsp:nvSpPr>
      <dsp:spPr>
        <a:xfrm>
          <a:off x="2893783"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支付结算</a:t>
          </a:r>
          <a:endParaRPr lang="zh-CN" altLang="en-US" sz="1300" kern="1200" dirty="0"/>
        </a:p>
      </dsp:txBody>
      <dsp:txXfrm>
        <a:off x="2910020" y="2784601"/>
        <a:ext cx="521892" cy="1218734"/>
      </dsp:txXfrm>
    </dsp:sp>
    <dsp:sp modelId="{95246BC6-AC70-4CD1-A690-C443492BE124}">
      <dsp:nvSpPr>
        <dsp:cNvPr id="0" name=""/>
        <dsp:cNvSpPr/>
      </dsp:nvSpPr>
      <dsp:spPr>
        <a:xfrm>
          <a:off x="3494716" y="1385758"/>
          <a:ext cx="2287314"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开发者门户</a:t>
          </a:r>
          <a:endParaRPr lang="zh-CN" altLang="en-US" sz="2800" kern="1200" dirty="0"/>
        </a:p>
      </dsp:txBody>
      <dsp:txXfrm>
        <a:off x="3531363" y="1422405"/>
        <a:ext cx="2214020" cy="1177914"/>
      </dsp:txXfrm>
    </dsp:sp>
    <dsp:sp modelId="{93A5AD1F-A6D6-4B0B-9D1E-8194B0FE4215}">
      <dsp:nvSpPr>
        <dsp:cNvPr id="0" name=""/>
        <dsp:cNvSpPr/>
      </dsp:nvSpPr>
      <dsp:spPr>
        <a:xfrm>
          <a:off x="3494716"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用户需求指南</a:t>
          </a:r>
          <a:endParaRPr lang="zh-CN" altLang="en-US" sz="1300" kern="1200" dirty="0"/>
        </a:p>
      </dsp:txBody>
      <dsp:txXfrm>
        <a:off x="3510953" y="2784601"/>
        <a:ext cx="521892" cy="1218734"/>
      </dsp:txXfrm>
    </dsp:sp>
    <dsp:sp modelId="{7DDC9BDA-5291-44AB-8B79-A70555D9E342}">
      <dsp:nvSpPr>
        <dsp:cNvPr id="0" name=""/>
        <dsp:cNvSpPr/>
      </dsp:nvSpPr>
      <dsp:spPr>
        <a:xfrm>
          <a:off x="4072366"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zh-CN" sz="1300" kern="1200" dirty="0" smtClean="0"/>
            <a:t>SDK</a:t>
          </a:r>
          <a:endParaRPr lang="zh-CN" altLang="en-US" sz="1300" kern="1200" dirty="0"/>
        </a:p>
      </dsp:txBody>
      <dsp:txXfrm>
        <a:off x="4088603" y="2784601"/>
        <a:ext cx="521892" cy="1218734"/>
      </dsp:txXfrm>
    </dsp:sp>
    <dsp:sp modelId="{23D71334-5904-4D0F-8A96-5C87B8A67B53}">
      <dsp:nvSpPr>
        <dsp:cNvPr id="0" name=""/>
        <dsp:cNvSpPr/>
      </dsp:nvSpPr>
      <dsp:spPr>
        <a:xfrm>
          <a:off x="4650016"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开发手册</a:t>
          </a:r>
          <a:endParaRPr lang="zh-CN" altLang="en-US" sz="1300" kern="1200" dirty="0"/>
        </a:p>
      </dsp:txBody>
      <dsp:txXfrm>
        <a:off x="4666253" y="2784601"/>
        <a:ext cx="521892" cy="1218734"/>
      </dsp:txXfrm>
    </dsp:sp>
    <dsp:sp modelId="{A643F1AA-B5E6-4ABF-AC51-F3BDD173CA80}">
      <dsp:nvSpPr>
        <dsp:cNvPr id="0" name=""/>
        <dsp:cNvSpPr/>
      </dsp:nvSpPr>
      <dsp:spPr>
        <a:xfrm>
          <a:off x="5227665"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安全认证沙箱</a:t>
          </a:r>
          <a:endParaRPr lang="zh-CN" altLang="en-US" sz="1300" kern="1200" dirty="0"/>
        </a:p>
      </dsp:txBody>
      <dsp:txXfrm>
        <a:off x="5243902" y="2784601"/>
        <a:ext cx="521892" cy="1218734"/>
      </dsp:txXfrm>
    </dsp:sp>
    <dsp:sp modelId="{4B77DD62-154E-48DF-AFC7-AED0E6982B27}">
      <dsp:nvSpPr>
        <dsp:cNvPr id="0" name=""/>
        <dsp:cNvSpPr/>
      </dsp:nvSpPr>
      <dsp:spPr>
        <a:xfrm>
          <a:off x="5828598" y="1385758"/>
          <a:ext cx="1709665"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用户门户</a:t>
          </a:r>
          <a:r>
            <a:rPr lang="en-US" altLang="zh-CN" sz="2800" kern="1200" dirty="0" smtClean="0"/>
            <a:t>/</a:t>
          </a:r>
          <a:r>
            <a:rPr lang="zh-CN" altLang="en-US" sz="2800" kern="1200" dirty="0" smtClean="0"/>
            <a:t>客户端</a:t>
          </a:r>
          <a:endParaRPr lang="zh-CN" altLang="en-US" sz="2800" kern="1200" dirty="0"/>
        </a:p>
      </dsp:txBody>
      <dsp:txXfrm>
        <a:off x="5865245" y="1422405"/>
        <a:ext cx="1636371" cy="1177914"/>
      </dsp:txXfrm>
    </dsp:sp>
    <dsp:sp modelId="{D1958BB9-A747-4C55-AEDB-C9381C81B411}">
      <dsp:nvSpPr>
        <dsp:cNvPr id="0" name=""/>
        <dsp:cNvSpPr/>
      </dsp:nvSpPr>
      <dsp:spPr>
        <a:xfrm>
          <a:off x="5828598"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应用下载</a:t>
          </a:r>
          <a:endParaRPr lang="zh-CN" altLang="en-US" sz="1300" kern="1200" dirty="0"/>
        </a:p>
      </dsp:txBody>
      <dsp:txXfrm>
        <a:off x="5844835" y="2784601"/>
        <a:ext cx="521892" cy="1218734"/>
      </dsp:txXfrm>
    </dsp:sp>
    <dsp:sp modelId="{0AE2D373-87BB-44A5-962A-F277003D9F95}">
      <dsp:nvSpPr>
        <dsp:cNvPr id="0" name=""/>
        <dsp:cNvSpPr/>
      </dsp:nvSpPr>
      <dsp:spPr>
        <a:xfrm>
          <a:off x="6406248"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应用搜索</a:t>
          </a:r>
          <a:endParaRPr lang="zh-CN" altLang="en-US" sz="1300" kern="1200" dirty="0"/>
        </a:p>
      </dsp:txBody>
      <dsp:txXfrm>
        <a:off x="6422485" y="2784601"/>
        <a:ext cx="521892" cy="1218734"/>
      </dsp:txXfrm>
    </dsp:sp>
    <dsp:sp modelId="{9CEBF32F-5241-4421-A992-89792C4C5EC7}">
      <dsp:nvSpPr>
        <dsp:cNvPr id="0" name=""/>
        <dsp:cNvSpPr/>
      </dsp:nvSpPr>
      <dsp:spPr>
        <a:xfrm>
          <a:off x="6983897" y="2768364"/>
          <a:ext cx="554366" cy="125120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t>应用试用</a:t>
          </a:r>
          <a:endParaRPr lang="zh-CN" altLang="en-US" sz="1300" kern="1200" dirty="0"/>
        </a:p>
      </dsp:txBody>
      <dsp:txXfrm>
        <a:off x="7000134" y="2784601"/>
        <a:ext cx="521892" cy="12187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72E660F-5BFF-4A38-A5C9-C73E4555A468}" type="datetimeFigureOut">
              <a:rPr lang="zh-CN" altLang="en-US"/>
              <a:pPr>
                <a:defRPr/>
              </a:pPr>
              <a:t>2016/12/12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773E51E6-385F-49C0-B4AF-A459F876696D}" type="slidenum">
              <a:rPr lang="zh-CN" altLang="en-US"/>
              <a:pPr>
                <a:defRPr/>
              </a:pPr>
              <a:t>‹#›</a:t>
            </a:fld>
            <a:endParaRPr lang="zh-CN" altLang="en-US"/>
          </a:p>
        </p:txBody>
      </p:sp>
    </p:spTree>
    <p:extLst>
      <p:ext uri="{BB962C8B-B14F-4D97-AF65-F5344CB8AC3E}">
        <p14:creationId xmlns:p14="http://schemas.microsoft.com/office/powerpoint/2010/main" val="3932046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终端假冒、不当授权、通信行为否认、信息伪造、破坏等等。</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20</a:t>
            </a:fld>
            <a:endParaRPr lang="zh-CN" altLang="en-US"/>
          </a:p>
        </p:txBody>
      </p:sp>
    </p:spTree>
    <p:extLst>
      <p:ext uri="{BB962C8B-B14F-4D97-AF65-F5344CB8AC3E}">
        <p14:creationId xmlns:p14="http://schemas.microsoft.com/office/powerpoint/2010/main" val="391128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83D9436F-129A-48A0-94A3-DE0FBB3492E7}" type="datetimeFigureOut">
              <a:rPr lang="zh-CN" altLang="en-US"/>
              <a:pPr>
                <a:defRPr/>
              </a:pPr>
              <a:t>2016/12/12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65692C12-65F3-4236-B234-A2019F0A034E}" type="slidenum">
              <a:rPr lang="zh-CN" altLang="en-US"/>
              <a:pPr>
                <a:defRPr/>
              </a:pPr>
              <a:t>‹#›</a:t>
            </a:fld>
            <a:endParaRPr lang="zh-CN" altLang="en-US"/>
          </a:p>
        </p:txBody>
      </p:sp>
    </p:spTree>
    <p:extLst>
      <p:ext uri="{BB962C8B-B14F-4D97-AF65-F5344CB8AC3E}">
        <p14:creationId xmlns:p14="http://schemas.microsoft.com/office/powerpoint/2010/main" val="16085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250B337-B8BA-4CFE-8A8B-38D1A36064BE}" type="datetimeFigureOut">
              <a:rPr lang="zh-CN" altLang="en-US"/>
              <a:pPr>
                <a:defRPr/>
              </a:pPr>
              <a:t>2016/12/12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9CA037C-227B-4938-AC24-8E7FCA3D67A0}" type="slidenum">
              <a:rPr lang="zh-CN" altLang="en-US"/>
              <a:pPr>
                <a:defRPr/>
              </a:pPr>
              <a:t>‹#›</a:t>
            </a:fld>
            <a:endParaRPr lang="zh-CN" altLang="en-US"/>
          </a:p>
        </p:txBody>
      </p:sp>
    </p:spTree>
    <p:extLst>
      <p:ext uri="{BB962C8B-B14F-4D97-AF65-F5344CB8AC3E}">
        <p14:creationId xmlns:p14="http://schemas.microsoft.com/office/powerpoint/2010/main" val="272245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18BB776C-DE70-418A-914A-1EB7282E0FE5}" type="datetimeFigureOut">
              <a:rPr lang="zh-CN" altLang="en-US"/>
              <a:pPr>
                <a:defRPr/>
              </a:pPr>
              <a:t>2016/12/12</a:t>
            </a:fld>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37259115-22B5-45B8-AC52-80806D9DE032}" type="slidenum">
              <a:rPr lang="zh-CN" altLang="en-US"/>
              <a:pPr>
                <a:defRPr/>
              </a:pPr>
              <a:t>‹#›</a:t>
            </a:fld>
            <a:endParaRPr lang="zh-CN" altLang="en-US"/>
          </a:p>
        </p:txBody>
      </p:sp>
    </p:spTree>
    <p:extLst>
      <p:ext uri="{BB962C8B-B14F-4D97-AF65-F5344CB8AC3E}">
        <p14:creationId xmlns:p14="http://schemas.microsoft.com/office/powerpoint/2010/main" val="182680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6EF2E9A-38BD-4E67-A72A-E854CCDB0698}" type="datetimeFigureOut">
              <a:rPr lang="zh-CN" altLang="en-US"/>
              <a:pPr>
                <a:defRPr/>
              </a:pPr>
              <a:t>2016/12/12</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A0A3874-68BC-4FA0-90BF-CF9550442EF4}" type="slidenum">
              <a:rPr lang="zh-CN" altLang="en-US"/>
              <a:pPr>
                <a:defRPr/>
              </a:pPr>
              <a:t>‹#›</a:t>
            </a:fld>
            <a:endParaRPr lang="zh-CN" altLang="en-US"/>
          </a:p>
        </p:txBody>
      </p:sp>
    </p:spTree>
    <p:extLst>
      <p:ext uri="{BB962C8B-B14F-4D97-AF65-F5344CB8AC3E}">
        <p14:creationId xmlns:p14="http://schemas.microsoft.com/office/powerpoint/2010/main" val="33878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Date Placeholder 3"/>
          <p:cNvSpPr>
            <a:spLocks noGrp="1"/>
          </p:cNvSpPr>
          <p:nvPr>
            <p:ph type="dt" sz="half" idx="10"/>
          </p:nvPr>
        </p:nvSpPr>
        <p:spPr/>
        <p:txBody>
          <a:bodyPr/>
          <a:lstStyle>
            <a:lvl1pPr>
              <a:defRPr/>
            </a:lvl1pPr>
          </a:lstStyle>
          <a:p>
            <a:pPr>
              <a:defRPr/>
            </a:pPr>
            <a:fld id="{5A9653FA-E7CA-4F39-9F05-479522BF253D}" type="datetimeFigureOut">
              <a:rPr lang="zh-CN" altLang="en-US"/>
              <a:pPr>
                <a:defRPr/>
              </a:pPr>
              <a:t>2016/12/12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DCAE538-5C46-4FC8-8655-ACB9550AB976}" type="slidenum">
              <a:rPr lang="zh-CN" altLang="en-US"/>
              <a:pPr>
                <a:defRPr/>
              </a:pPr>
              <a:t>‹#›</a:t>
            </a:fld>
            <a:endParaRPr lang="zh-CN" altLang="en-US"/>
          </a:p>
        </p:txBody>
      </p:sp>
    </p:spTree>
    <p:extLst>
      <p:ext uri="{BB962C8B-B14F-4D97-AF65-F5344CB8AC3E}">
        <p14:creationId xmlns:p14="http://schemas.microsoft.com/office/powerpoint/2010/main" val="113040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F7D05B7-C0BF-4091-AE75-47E8AE76B1E6}" type="datetimeFigureOut">
              <a:rPr lang="zh-CN" altLang="en-US"/>
              <a:pPr>
                <a:defRPr/>
              </a:pPr>
              <a:t>2016/12/12</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7376AD-B48D-4312-9D34-1FBEEC8886AB}" type="slidenum">
              <a:rPr lang="zh-CN" altLang="en-US"/>
              <a:pPr>
                <a:defRPr/>
              </a:pPr>
              <a:t>‹#›</a:t>
            </a:fld>
            <a:endParaRPr lang="zh-CN" altLang="en-US"/>
          </a:p>
        </p:txBody>
      </p:sp>
    </p:spTree>
    <p:extLst>
      <p:ext uri="{BB962C8B-B14F-4D97-AF65-F5344CB8AC3E}">
        <p14:creationId xmlns:p14="http://schemas.microsoft.com/office/powerpoint/2010/main" val="181465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68B7086-8AC3-4389-924F-E5C870A6A68C}" type="datetimeFigureOut">
              <a:rPr lang="zh-CN" altLang="en-US"/>
              <a:pPr>
                <a:defRPr/>
              </a:pPr>
              <a:t>2016/12/12</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5578089-3C8B-463A-9CEE-87BFAF0AA375}" type="slidenum">
              <a:rPr lang="zh-CN" altLang="en-US"/>
              <a:pPr>
                <a:defRPr/>
              </a:pPr>
              <a:t>‹#›</a:t>
            </a:fld>
            <a:endParaRPr lang="zh-CN" altLang="en-US"/>
          </a:p>
        </p:txBody>
      </p:sp>
    </p:spTree>
    <p:extLst>
      <p:ext uri="{BB962C8B-B14F-4D97-AF65-F5344CB8AC3E}">
        <p14:creationId xmlns:p14="http://schemas.microsoft.com/office/powerpoint/2010/main" val="36179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5DEE6AE-46B1-4285-89B0-1358B464361E}" type="datetimeFigureOut">
              <a:rPr lang="zh-CN" altLang="en-US"/>
              <a:pPr>
                <a:defRPr/>
              </a:pPr>
              <a:t>2016/12/12</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09116C6-91C5-46CC-A64C-64A3886FDE38}" type="slidenum">
              <a:rPr lang="zh-CN" altLang="en-US"/>
              <a:pPr>
                <a:defRPr/>
              </a:pPr>
              <a:t>‹#›</a:t>
            </a:fld>
            <a:endParaRPr lang="zh-CN" altLang="en-US"/>
          </a:p>
        </p:txBody>
      </p:sp>
    </p:spTree>
    <p:extLst>
      <p:ext uri="{BB962C8B-B14F-4D97-AF65-F5344CB8AC3E}">
        <p14:creationId xmlns:p14="http://schemas.microsoft.com/office/powerpoint/2010/main" val="263594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D1B1AB8-FBD8-4DA2-B879-346C4BEE2B67}" type="datetimeFigureOut">
              <a:rPr lang="zh-CN" altLang="en-US"/>
              <a:pPr>
                <a:defRPr/>
              </a:pPr>
              <a:t>2016/12/12</a:t>
            </a:fld>
            <a:endParaRPr lang="zh-CN"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8"/>
          <p:cNvSpPr>
            <a:spLocks noGrp="1"/>
          </p:cNvSpPr>
          <p:nvPr>
            <p:ph type="sldNum" sz="quarter" idx="12"/>
          </p:nvPr>
        </p:nvSpPr>
        <p:spPr/>
        <p:txBody>
          <a:bodyPr/>
          <a:lstStyle>
            <a:lvl1pPr>
              <a:defRPr/>
            </a:lvl1pPr>
          </a:lstStyle>
          <a:p>
            <a:pPr>
              <a:defRPr/>
            </a:pPr>
            <a:fld id="{E83A4AB8-1545-4F0E-B51D-7E57E80A2E4E}" type="slidenum">
              <a:rPr lang="zh-CN" altLang="en-US"/>
              <a:pPr>
                <a:defRPr/>
              </a:pPr>
              <a:t>‹#›</a:t>
            </a:fld>
            <a:endParaRPr lang="zh-CN" altLang="en-US"/>
          </a:p>
        </p:txBody>
      </p:sp>
    </p:spTree>
    <p:extLst>
      <p:ext uri="{BB962C8B-B14F-4D97-AF65-F5344CB8AC3E}">
        <p14:creationId xmlns:p14="http://schemas.microsoft.com/office/powerpoint/2010/main" val="98289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a:xfrm>
            <a:off x="349250" y="6459538"/>
            <a:ext cx="1963738" cy="365125"/>
          </a:xfrm>
        </p:spPr>
        <p:txBody>
          <a:bodyPr/>
          <a:lstStyle>
            <a:lvl1pPr algn="l">
              <a:defRPr smtClean="0"/>
            </a:lvl1pPr>
          </a:lstStyle>
          <a:p>
            <a:pPr>
              <a:defRPr/>
            </a:pPr>
            <a:fld id="{DA92336A-C8A7-4586-A864-22A73E2191B0}" type="datetimeFigureOut">
              <a:rPr lang="zh-CN" altLang="en-US"/>
              <a:pPr>
                <a:defRPr/>
              </a:pPr>
              <a:t>2016/12/12</a:t>
            </a:fld>
            <a:endParaRPr lang="zh-CN"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791AB13-2EB7-4E4F-B4D5-9B5530ED4608}" type="slidenum">
              <a:rPr lang="zh-CN" altLang="en-US"/>
              <a:pPr>
                <a:defRPr/>
              </a:pPr>
              <a:t>‹#›</a:t>
            </a:fld>
            <a:endParaRPr lang="zh-CN" altLang="en-US"/>
          </a:p>
        </p:txBody>
      </p:sp>
    </p:spTree>
    <p:extLst>
      <p:ext uri="{BB962C8B-B14F-4D97-AF65-F5344CB8AC3E}">
        <p14:creationId xmlns:p14="http://schemas.microsoft.com/office/powerpoint/2010/main" val="17518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lvl1pPr>
              <a:defRPr/>
            </a:lvl1pPr>
          </a:lstStyle>
          <a:p>
            <a:pPr>
              <a:defRPr/>
            </a:pPr>
            <a:fld id="{DEB6AFE7-262A-4169-A52D-46306CB7A0BB}" type="datetimeFigureOut">
              <a:rPr lang="zh-CN" altLang="en-US"/>
              <a:pPr>
                <a:defRPr/>
              </a:pPr>
              <a:t>2016/12/12</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06B78537-B86A-4796-9FE3-152BC3D83230}" type="slidenum">
              <a:rPr lang="zh-CN" altLang="en-US"/>
              <a:pPr>
                <a:defRPr/>
              </a:pPr>
              <a:t>‹#›</a:t>
            </a:fld>
            <a:endParaRPr lang="zh-CN" altLang="en-US"/>
          </a:p>
        </p:txBody>
      </p:sp>
    </p:spTree>
    <p:extLst>
      <p:ext uri="{BB962C8B-B14F-4D97-AF65-F5344CB8AC3E}">
        <p14:creationId xmlns:p14="http://schemas.microsoft.com/office/powerpoint/2010/main" val="1608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810520FA-6C62-40EA-83C8-647BD6E988EE}" type="datetimeFigureOut">
              <a:rPr lang="zh-CN" altLang="en-US"/>
              <a:pPr>
                <a:defRPr/>
              </a:pPr>
              <a:t>2016/12/12</a:t>
            </a:fld>
            <a:endParaRPr lang="zh-CN"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zh-CN"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22CA4AC2-DB58-41B6-846D-50FE31F3C56D}"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2" r:id="rId5"/>
    <p:sldLayoutId id="2147483693" r:id="rId6"/>
    <p:sldLayoutId id="2147483697" r:id="rId7"/>
    <p:sldLayoutId id="2147483698" r:id="rId8"/>
    <p:sldLayoutId id="2147483699" r:id="rId9"/>
    <p:sldLayoutId id="2147483694" r:id="rId10"/>
    <p:sldLayoutId id="2147483700" r:id="rId11"/>
  </p:sldLayoutIdLst>
  <p:txStyles>
    <p:titleStyle>
      <a:lvl1pPr algn="l" rtl="0" fontAlgn="base">
        <a:lnSpc>
          <a:spcPct val="85000"/>
        </a:lnSpc>
        <a:spcBef>
          <a:spcPct val="0"/>
        </a:spcBef>
        <a:spcAft>
          <a:spcPct val="0"/>
        </a:spcAft>
        <a:defRPr sz="3600" kern="1200" spc="-50">
          <a:solidFill>
            <a:srgbClr val="404040"/>
          </a:solidFill>
          <a:latin typeface="黑体" panose="02010609060101010101" pitchFamily="49" charset="-122"/>
          <a:ea typeface="黑体" panose="02010609060101010101" pitchFamily="49" charset="-122"/>
          <a:cs typeface="+mj-cs"/>
        </a:defRPr>
      </a:lvl1pPr>
      <a:lvl2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2pPr>
      <a:lvl3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3pPr>
      <a:lvl4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4pPr>
      <a:lvl5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5pPr>
      <a:lvl6pPr marL="4572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6pPr>
      <a:lvl7pPr marL="9144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7pPr>
      <a:lvl8pPr marL="13716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8pPr>
      <a:lvl9pPr marL="18288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2325" y="758825"/>
            <a:ext cx="7543800" cy="3565525"/>
          </a:xfrm>
        </p:spPr>
        <p:txBody>
          <a:bodyPr>
            <a:normAutofit/>
          </a:bodyPr>
          <a:lstStyle/>
          <a:p>
            <a:pPr algn="ctr" fontAlgn="auto">
              <a:spcAft>
                <a:spcPts val="0"/>
              </a:spcAft>
              <a:defRPr/>
            </a:pPr>
            <a:r>
              <a:rPr lang="zh-CN" altLang="en-US" sz="4800" dirty="0"/>
              <a:t>移动</a:t>
            </a:r>
            <a:r>
              <a:rPr lang="zh-CN" altLang="en-US" sz="4800" dirty="0" smtClean="0"/>
              <a:t>互联网服务技术</a:t>
            </a:r>
            <a:endParaRPr lang="zh-CN" altLang="en-US" sz="4800" dirty="0"/>
          </a:p>
        </p:txBody>
      </p:sp>
      <p:sp>
        <p:nvSpPr>
          <p:cNvPr id="3" name="副标题 2"/>
          <p:cNvSpPr>
            <a:spLocks noGrp="1"/>
          </p:cNvSpPr>
          <p:nvPr>
            <p:ph type="subTitle" idx="1"/>
          </p:nvPr>
        </p:nvSpPr>
        <p:spPr>
          <a:xfrm>
            <a:off x="825500" y="4456113"/>
            <a:ext cx="7543800" cy="1143000"/>
          </a:xfrm>
        </p:spPr>
        <p:txBody>
          <a:bodyPr rtlCol="0">
            <a:normAutofit fontScale="85000" lnSpcReduction="20000"/>
          </a:bodyPr>
          <a:lstStyle/>
          <a:p>
            <a:pPr algn="ctr" fontAlgn="auto">
              <a:defRPr/>
            </a:pPr>
            <a:r>
              <a:rPr lang="zh-CN" altLang="en-US" b="1" dirty="0"/>
              <a:t>钱进</a:t>
            </a:r>
            <a:endParaRPr lang="en-US" altLang="zh-CN" b="1" dirty="0"/>
          </a:p>
          <a:p>
            <a:pPr algn="ctr" fontAlgn="auto">
              <a:defRPr/>
            </a:pPr>
            <a:r>
              <a:rPr lang="zh-CN" altLang="en-US" b="1" dirty="0"/>
              <a:t>软件与数据工程研究中心</a:t>
            </a:r>
            <a:endParaRPr lang="en-US" altLang="zh-CN" b="1" dirty="0"/>
          </a:p>
          <a:p>
            <a:pPr algn="ctr" fontAlgn="auto">
              <a:defRPr/>
            </a:pPr>
            <a:r>
              <a:rPr lang="en-US" altLang="zh-CN" b="1" dirty="0"/>
              <a:t>Email</a:t>
            </a:r>
            <a:r>
              <a:rPr lang="zh-CN" altLang="en-US" b="1" dirty="0"/>
              <a:t>：</a:t>
            </a:r>
            <a:r>
              <a:rPr lang="en-US" altLang="zh-CN" b="1" dirty="0"/>
              <a:t> qianjin@sdu.edu.cn</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移动门户与内容管理</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移动门户是用户进入丰富的无线内容和应用的入口，用户通过它可以方便的进入个性化的内容，选择自己喜爱的信息。</a:t>
            </a:r>
            <a:endParaRPr lang="en-US" altLang="zh-CN" sz="2400" dirty="0" smtClean="0"/>
          </a:p>
          <a:p>
            <a:pPr>
              <a:lnSpc>
                <a:spcPct val="150000"/>
              </a:lnSpc>
              <a:buFont typeface="Wingdings" panose="05000000000000000000" pitchFamily="2" charset="2"/>
              <a:buChar char="l"/>
            </a:pPr>
            <a:r>
              <a:rPr lang="zh-CN" altLang="en-US" sz="2400" dirty="0" smtClean="0"/>
              <a:t>移动门户也是移动互联网时代的电子商务平台，商家可实时发布信息、实现交易并方便的完成交付，消费者通过手机可以随时随地访问、购买并支付。</a:t>
            </a:r>
            <a:endParaRPr lang="zh-CN" altLang="en-US" sz="2400" dirty="0"/>
          </a:p>
        </p:txBody>
      </p:sp>
    </p:spTree>
    <p:extLst>
      <p:ext uri="{BB962C8B-B14F-4D97-AF65-F5344CB8AC3E}">
        <p14:creationId xmlns:p14="http://schemas.microsoft.com/office/powerpoint/2010/main" val="306945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移动门户中的内容管理</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smtClean="0"/>
              <a:t>内容管理系统（</a:t>
            </a:r>
            <a:r>
              <a:rPr lang="en-US" altLang="zh-CN" dirty="0" smtClean="0"/>
              <a:t>Content Management System</a:t>
            </a:r>
            <a:r>
              <a:rPr lang="zh-CN" altLang="en-US" dirty="0" smtClean="0"/>
              <a:t>，</a:t>
            </a:r>
            <a:r>
              <a:rPr lang="en-US" altLang="zh-CN" dirty="0" smtClean="0"/>
              <a:t>CMS</a:t>
            </a:r>
            <a:r>
              <a:rPr lang="zh-CN" altLang="en-US" dirty="0" smtClean="0"/>
              <a:t>）不仅限于文本处理，也可以处理图片、</a:t>
            </a:r>
            <a:r>
              <a:rPr lang="en-US" altLang="zh-CN" dirty="0" smtClean="0"/>
              <a:t>Flash</a:t>
            </a:r>
            <a:r>
              <a:rPr lang="zh-CN" altLang="en-US" dirty="0" smtClean="0"/>
              <a:t>动画、声像流、图像甚至电子邮件档案。</a:t>
            </a:r>
            <a:endParaRPr lang="en-US" altLang="zh-CN" dirty="0" smtClean="0"/>
          </a:p>
          <a:p>
            <a:pPr>
              <a:lnSpc>
                <a:spcPct val="150000"/>
              </a:lnSpc>
              <a:buFont typeface="Wingdings" panose="05000000000000000000" pitchFamily="2" charset="2"/>
              <a:buChar char="l"/>
            </a:pPr>
            <a:r>
              <a:rPr lang="zh-CN" altLang="en-US" dirty="0"/>
              <a:t>隐藏</a:t>
            </a:r>
            <a:r>
              <a:rPr lang="zh-CN" altLang="en-US" dirty="0" smtClean="0"/>
              <a:t>在</a:t>
            </a:r>
            <a:r>
              <a:rPr lang="en-US" altLang="zh-CN" dirty="0" smtClean="0"/>
              <a:t>CMS</a:t>
            </a:r>
            <a:r>
              <a:rPr lang="zh-CN" altLang="en-US" dirty="0" smtClean="0"/>
              <a:t>之后的基本思想是分类内容的管理和设计。页面的设计存储于模板里，内容存储在数据库或独立的文件中。用户请求时，各部分联合生成一个标准的</a:t>
            </a:r>
            <a:r>
              <a:rPr lang="en-US" altLang="zh-CN" dirty="0" smtClean="0"/>
              <a:t>HTML</a:t>
            </a:r>
            <a:r>
              <a:rPr lang="zh-CN" altLang="en-US" dirty="0" smtClean="0"/>
              <a:t>页面。</a:t>
            </a:r>
            <a:endParaRPr lang="en-US" altLang="zh-CN" dirty="0" smtClean="0"/>
          </a:p>
          <a:p>
            <a:pPr>
              <a:lnSpc>
                <a:spcPct val="150000"/>
              </a:lnSpc>
              <a:buFont typeface="Wingdings" panose="05000000000000000000" pitchFamily="2" charset="2"/>
              <a:buChar char="l"/>
            </a:pPr>
            <a:r>
              <a:rPr lang="zh-CN" altLang="en-US" dirty="0" smtClean="0"/>
              <a:t>移动门户必须与相应的</a:t>
            </a:r>
            <a:r>
              <a:rPr lang="en-US" altLang="zh-CN" dirty="0" smtClean="0"/>
              <a:t>CMS</a:t>
            </a:r>
            <a:r>
              <a:rPr lang="zh-CN" altLang="en-US" dirty="0" smtClean="0"/>
              <a:t>有机的结合在一起，才能带来高效实用的用户体验。</a:t>
            </a:r>
            <a:endParaRPr lang="zh-CN" altLang="en-US" dirty="0"/>
          </a:p>
        </p:txBody>
      </p:sp>
    </p:spTree>
    <p:extLst>
      <p:ext uri="{BB962C8B-B14F-4D97-AF65-F5344CB8AC3E}">
        <p14:creationId xmlns:p14="http://schemas.microsoft.com/office/powerpoint/2010/main" val="1184886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移动应用商店</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移动应用商店可以被认为是以只能移动终端为载体，以互联网、移动互联网为通道，由平台运营者拥有并运营的开放式数字产品商业市场。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249" y="4746359"/>
            <a:ext cx="972024" cy="972024"/>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1656" y="3358491"/>
            <a:ext cx="2024469" cy="109037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2829" y="4699111"/>
            <a:ext cx="1169877" cy="1169877"/>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2918" y="4746359"/>
            <a:ext cx="1075379" cy="1075379"/>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00235" y="4804465"/>
            <a:ext cx="941632" cy="941632"/>
          </a:xfrm>
          <a:prstGeom prst="rect">
            <a:avLst/>
          </a:prstGeom>
        </p:spPr>
      </p:pic>
      <p:pic>
        <p:nvPicPr>
          <p:cNvPr id="4" name="图片 3"/>
          <p:cNvPicPr>
            <a:picLocks noChangeAspect="1"/>
          </p:cNvPicPr>
          <p:nvPr/>
        </p:nvPicPr>
        <p:blipFill rotWithShape="1">
          <a:blip r:embed="rId7">
            <a:extLst>
              <a:ext uri="{28A0092B-C50C-407E-A947-70E740481C1C}">
                <a14:useLocalDpi xmlns:a14="http://schemas.microsoft.com/office/drawing/2010/main" val="0"/>
              </a:ext>
            </a:extLst>
          </a:blip>
          <a:srcRect l="3505" b="10198"/>
          <a:stretch/>
        </p:blipFill>
        <p:spPr>
          <a:xfrm>
            <a:off x="701190" y="3349739"/>
            <a:ext cx="2099045" cy="1099131"/>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0235" y="3496616"/>
            <a:ext cx="3213634" cy="765151"/>
          </a:xfrm>
          <a:prstGeom prst="rect">
            <a:avLst/>
          </a:prstGeom>
        </p:spPr>
      </p:pic>
    </p:spTree>
    <p:extLst>
      <p:ext uri="{BB962C8B-B14F-4D97-AF65-F5344CB8AC3E}">
        <p14:creationId xmlns:p14="http://schemas.microsoft.com/office/powerpoint/2010/main" val="2775497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应用商店组成</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6039224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032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移动搜索</a:t>
            </a:r>
            <a:r>
              <a:rPr lang="en-US" altLang="zh-CN" dirty="0" smtClean="0"/>
              <a:t>	</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400" dirty="0" smtClean="0"/>
              <a:t>移动搜索是基于移动通信网络的网络搜索形式。</a:t>
            </a:r>
            <a:endParaRPr lang="en-US" altLang="zh-CN" sz="2400" dirty="0" smtClean="0"/>
          </a:p>
          <a:p>
            <a:pPr>
              <a:lnSpc>
                <a:spcPct val="100000"/>
              </a:lnSpc>
              <a:buFont typeface="Wingdings" panose="05000000000000000000" pitchFamily="2" charset="2"/>
              <a:buChar char="l"/>
            </a:pPr>
            <a:r>
              <a:rPr lang="zh-CN" altLang="en-US" sz="2400" dirty="0" smtClean="0"/>
              <a:t>移动搜索引擎系统通过移动通信网络与互联网的对接，将包含用户所需信息的互联网中的网页内容转换成移动终端所能接收的信息，并针对移动用户的需求特点提供个性化的服务。</a:t>
            </a:r>
            <a:endParaRPr lang="en-US" altLang="zh-CN" sz="2400" dirty="0" smtClean="0"/>
          </a:p>
          <a:p>
            <a:pPr>
              <a:lnSpc>
                <a:spcPct val="100000"/>
              </a:lnSpc>
              <a:buFont typeface="Wingdings" panose="05000000000000000000" pitchFamily="2" charset="2"/>
              <a:buChar char="l"/>
            </a:pPr>
            <a:r>
              <a:rPr lang="zh-CN" altLang="en-US" sz="2400" dirty="0" smtClean="0"/>
              <a:t>特点：</a:t>
            </a:r>
            <a:endParaRPr lang="en-US" altLang="zh-CN" sz="2400" dirty="0"/>
          </a:p>
          <a:p>
            <a:pPr lvl="1">
              <a:lnSpc>
                <a:spcPct val="100000"/>
              </a:lnSpc>
              <a:buFont typeface="Wingdings" panose="05000000000000000000" pitchFamily="2" charset="2"/>
              <a:buChar char="l"/>
            </a:pPr>
            <a:r>
              <a:rPr lang="zh-CN" altLang="en-US" sz="2000" dirty="0" smtClean="0"/>
              <a:t>精确性</a:t>
            </a:r>
            <a:endParaRPr lang="en-US" altLang="zh-CN" sz="2000" dirty="0" smtClean="0"/>
          </a:p>
          <a:p>
            <a:pPr lvl="1">
              <a:lnSpc>
                <a:spcPct val="100000"/>
              </a:lnSpc>
              <a:buFont typeface="Wingdings" panose="05000000000000000000" pitchFamily="2" charset="2"/>
              <a:buChar char="l"/>
            </a:pPr>
            <a:r>
              <a:rPr lang="zh-CN" altLang="en-US" sz="2000" dirty="0" smtClean="0"/>
              <a:t>个性化</a:t>
            </a:r>
            <a:endParaRPr lang="en-US" altLang="zh-CN" sz="2000" dirty="0" smtClean="0"/>
          </a:p>
          <a:p>
            <a:pPr lvl="1">
              <a:lnSpc>
                <a:spcPct val="100000"/>
              </a:lnSpc>
              <a:buFont typeface="Wingdings" panose="05000000000000000000" pitchFamily="2" charset="2"/>
              <a:buChar char="l"/>
            </a:pPr>
            <a:r>
              <a:rPr lang="zh-CN" altLang="en-US" sz="2000" dirty="0"/>
              <a:t>泛在性</a:t>
            </a:r>
          </a:p>
        </p:txBody>
      </p:sp>
    </p:spTree>
    <p:extLst>
      <p:ext uri="{BB962C8B-B14F-4D97-AF65-F5344CB8AC3E}">
        <p14:creationId xmlns:p14="http://schemas.microsoft.com/office/powerpoint/2010/main" val="111105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移动搜索的发展</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移动搜索业务呈现个性化</a:t>
            </a:r>
            <a:endParaRPr lang="en-US" altLang="zh-CN" sz="2400" dirty="0" smtClean="0"/>
          </a:p>
          <a:p>
            <a:pPr lvl="1">
              <a:lnSpc>
                <a:spcPct val="150000"/>
              </a:lnSpc>
              <a:buFont typeface="Wingdings" panose="05000000000000000000" pitchFamily="2" charset="2"/>
              <a:buChar char="ü"/>
            </a:pPr>
            <a:r>
              <a:rPr lang="zh-CN" altLang="en-US" sz="2200" dirty="0" smtClean="0"/>
              <a:t>提供个性化的信息服务，增加用户粘度</a:t>
            </a:r>
            <a:endParaRPr lang="en-US" altLang="zh-CN" sz="2200" dirty="0" smtClean="0"/>
          </a:p>
          <a:p>
            <a:pPr>
              <a:lnSpc>
                <a:spcPct val="150000"/>
              </a:lnSpc>
              <a:buFont typeface="Wingdings" panose="05000000000000000000" pitchFamily="2" charset="2"/>
              <a:buChar char="l"/>
            </a:pPr>
            <a:r>
              <a:rPr lang="zh-CN" altLang="en-US" sz="2400" dirty="0" smtClean="0"/>
              <a:t>移动搜索分析系统更加完善</a:t>
            </a:r>
            <a:endParaRPr lang="en-US" altLang="zh-CN" sz="2400" dirty="0" smtClean="0"/>
          </a:p>
          <a:p>
            <a:pPr lvl="1">
              <a:lnSpc>
                <a:spcPct val="150000"/>
              </a:lnSpc>
              <a:buFont typeface="Wingdings" panose="05000000000000000000" pitchFamily="2" charset="2"/>
              <a:buChar char="ü"/>
            </a:pPr>
            <a:r>
              <a:rPr lang="zh-CN" altLang="en-US" sz="2200" dirty="0" smtClean="0"/>
              <a:t>加入数据分析和行为分析</a:t>
            </a:r>
            <a:endParaRPr lang="en-US" altLang="zh-CN" sz="2200" dirty="0" smtClean="0"/>
          </a:p>
          <a:p>
            <a:pPr>
              <a:lnSpc>
                <a:spcPct val="150000"/>
              </a:lnSpc>
              <a:buFont typeface="Wingdings" panose="05000000000000000000" pitchFamily="2" charset="2"/>
              <a:buChar char="l"/>
            </a:pPr>
            <a:r>
              <a:rPr lang="zh-CN" altLang="en-US" sz="2400" dirty="0" smtClean="0"/>
              <a:t>与手机的应用紧密结合</a:t>
            </a:r>
            <a:endParaRPr lang="en-US" altLang="zh-CN" sz="2400" dirty="0" smtClean="0"/>
          </a:p>
          <a:p>
            <a:pPr lvl="1">
              <a:lnSpc>
                <a:spcPct val="150000"/>
              </a:lnSpc>
              <a:buFont typeface="Wingdings" panose="05000000000000000000" pitchFamily="2" charset="2"/>
              <a:buChar char="ü"/>
            </a:pPr>
            <a:r>
              <a:rPr lang="zh-CN" altLang="en-US" sz="2200" dirty="0" smtClean="0"/>
              <a:t>与本地应用的结合搜索，例如呼叫搜索、导航搜索</a:t>
            </a:r>
            <a:endParaRPr lang="zh-CN" altLang="en-US" sz="2200" dirty="0"/>
          </a:p>
        </p:txBody>
      </p:sp>
    </p:spTree>
    <p:extLst>
      <p:ext uri="{BB962C8B-B14F-4D97-AF65-F5344CB8AC3E}">
        <p14:creationId xmlns:p14="http://schemas.microsoft.com/office/powerpoint/2010/main" val="226424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移动搜索存在的问题</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信息源头少、信息量不足</a:t>
            </a:r>
            <a:endParaRPr lang="en-US" altLang="zh-CN" dirty="0" smtClean="0"/>
          </a:p>
          <a:p>
            <a:pPr>
              <a:buFont typeface="Wingdings" panose="05000000000000000000" pitchFamily="2" charset="2"/>
              <a:buChar char="l"/>
            </a:pPr>
            <a:r>
              <a:rPr lang="zh-CN" altLang="en-US" dirty="0"/>
              <a:t>商业</a:t>
            </a:r>
            <a:r>
              <a:rPr lang="zh-CN" altLang="en-US" dirty="0" smtClean="0"/>
              <a:t>生态不明朗</a:t>
            </a:r>
            <a:endParaRPr lang="en-US" altLang="zh-CN" dirty="0" smtClean="0"/>
          </a:p>
          <a:p>
            <a:pPr>
              <a:buFont typeface="Wingdings" panose="05000000000000000000" pitchFamily="2" charset="2"/>
              <a:buChar char="l"/>
            </a:pPr>
            <a:r>
              <a:rPr lang="zh-CN" altLang="en-US" dirty="0" smtClean="0"/>
              <a:t>缺乏新的广告联盟体系</a:t>
            </a:r>
            <a:endParaRPr lang="zh-CN" altLang="en-US" dirty="0"/>
          </a:p>
        </p:txBody>
      </p:sp>
    </p:spTree>
    <p:extLst>
      <p:ext uri="{BB962C8B-B14F-4D97-AF65-F5344CB8AC3E}">
        <p14:creationId xmlns:p14="http://schemas.microsoft.com/office/powerpoint/2010/main" val="99597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移动商务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移动商务是通过移动通信网络进行数据传输，并且利用移动终端开展各种商也经营活动的一种新电子商务模式。</a:t>
            </a:r>
            <a:endParaRPr lang="en-US" altLang="zh-CN" sz="2800" dirty="0" smtClean="0"/>
          </a:p>
          <a:p>
            <a:pPr>
              <a:buFont typeface="Wingdings" panose="05000000000000000000" pitchFamily="2" charset="2"/>
              <a:buChar char="l"/>
            </a:pPr>
            <a:r>
              <a:rPr lang="zh-CN" altLang="en-US" sz="2800" dirty="0" smtClean="0"/>
              <a:t>移动商务的</a:t>
            </a:r>
            <a:r>
              <a:rPr lang="en-US" altLang="zh-CN" sz="2800" dirty="0" smtClean="0"/>
              <a:t>5</a:t>
            </a:r>
            <a:r>
              <a:rPr lang="zh-CN" altLang="en-US" sz="2800" dirty="0" smtClean="0"/>
              <a:t>个特征：</a:t>
            </a:r>
            <a:endParaRPr lang="en-US" altLang="zh-CN" sz="2800" dirty="0" smtClean="0"/>
          </a:p>
          <a:p>
            <a:pPr lvl="1">
              <a:buFont typeface="Wingdings" panose="05000000000000000000" pitchFamily="2" charset="2"/>
              <a:buChar char="ü"/>
            </a:pPr>
            <a:r>
              <a:rPr lang="zh-CN" altLang="en-US" sz="2400" dirty="0"/>
              <a:t>先进</a:t>
            </a:r>
            <a:r>
              <a:rPr lang="zh-CN" altLang="en-US" sz="2400" dirty="0" smtClean="0"/>
              <a:t>的移动通信技术；</a:t>
            </a:r>
            <a:endParaRPr lang="en-US" altLang="zh-CN" sz="2400" dirty="0" smtClean="0"/>
          </a:p>
          <a:p>
            <a:pPr lvl="1">
              <a:buFont typeface="Wingdings" panose="05000000000000000000" pitchFamily="2" charset="2"/>
              <a:buChar char="ü"/>
            </a:pPr>
            <a:r>
              <a:rPr lang="zh-CN" altLang="en-US" sz="2400" dirty="0"/>
              <a:t>不</a:t>
            </a:r>
            <a:r>
              <a:rPr lang="zh-CN" altLang="en-US" sz="2400" dirty="0" smtClean="0"/>
              <a:t>受时间和地点的限制；</a:t>
            </a:r>
            <a:endParaRPr lang="en-US" altLang="zh-CN" sz="2400" dirty="0" smtClean="0"/>
          </a:p>
          <a:p>
            <a:pPr lvl="1">
              <a:buFont typeface="Wingdings" panose="05000000000000000000" pitchFamily="2" charset="2"/>
              <a:buChar char="ü"/>
            </a:pPr>
            <a:r>
              <a:rPr lang="zh-CN" altLang="en-US" sz="2400" dirty="0" smtClean="0"/>
              <a:t>可识别性；</a:t>
            </a:r>
            <a:endParaRPr lang="en-US" altLang="zh-CN" sz="2400" dirty="0" smtClean="0"/>
          </a:p>
          <a:p>
            <a:pPr lvl="1">
              <a:buFont typeface="Wingdings" panose="05000000000000000000" pitchFamily="2" charset="2"/>
              <a:buChar char="ü"/>
            </a:pPr>
            <a:r>
              <a:rPr lang="zh-CN" altLang="en-US" sz="2400" dirty="0" smtClean="0"/>
              <a:t>可定位；</a:t>
            </a:r>
            <a:endParaRPr lang="en-US" altLang="zh-CN" sz="2400" dirty="0" smtClean="0"/>
          </a:p>
          <a:p>
            <a:pPr lvl="1">
              <a:buFont typeface="Wingdings" panose="05000000000000000000" pitchFamily="2" charset="2"/>
              <a:buChar char="ü"/>
            </a:pPr>
            <a:r>
              <a:rPr lang="zh-CN" altLang="en-US" sz="2400" dirty="0" smtClean="0"/>
              <a:t>易于实现定制化。</a:t>
            </a:r>
            <a:endParaRPr lang="zh-CN" altLang="en-US" sz="2400" dirty="0"/>
          </a:p>
        </p:txBody>
      </p:sp>
    </p:spTree>
    <p:extLst>
      <p:ext uri="{BB962C8B-B14F-4D97-AF65-F5344CB8AC3E}">
        <p14:creationId xmlns:p14="http://schemas.microsoft.com/office/powerpoint/2010/main" val="277112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移动阅读</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移动阅读通常指利用移动通信终端或电子阅读器的阅读方式，区别于传统阅读和基于计算机阅读，凭借其灵活、方便等优势可以满足人们随时随地阅读的需求。</a:t>
            </a:r>
            <a:endParaRPr lang="en-US" altLang="zh-CN" sz="2800" dirty="0" smtClean="0"/>
          </a:p>
          <a:p>
            <a:pPr>
              <a:buFont typeface="Wingdings" panose="05000000000000000000" pitchFamily="2" charset="2"/>
              <a:buChar char="l"/>
            </a:pPr>
            <a:r>
              <a:rPr lang="zh-CN" altLang="en-US" sz="2800" dirty="0" smtClean="0"/>
              <a:t>移动阅读的特点：</a:t>
            </a:r>
            <a:endParaRPr lang="en-US" altLang="zh-CN" sz="2800" dirty="0" smtClean="0"/>
          </a:p>
          <a:p>
            <a:pPr lvl="1">
              <a:buFont typeface="Wingdings" panose="05000000000000000000" pitchFamily="2" charset="2"/>
              <a:buChar char="ü"/>
            </a:pPr>
            <a:r>
              <a:rPr lang="zh-CN" altLang="en-US" sz="2400" dirty="0" smtClean="0"/>
              <a:t>潜在的用户量多</a:t>
            </a:r>
            <a:endParaRPr lang="en-US" altLang="zh-CN" sz="2400" dirty="0" smtClean="0"/>
          </a:p>
          <a:p>
            <a:pPr lvl="1">
              <a:buFont typeface="Wingdings" panose="05000000000000000000" pitchFamily="2" charset="2"/>
              <a:buChar char="ü"/>
            </a:pPr>
            <a:r>
              <a:rPr lang="zh-CN" altLang="en-US" sz="2400" dirty="0" smtClean="0"/>
              <a:t>可推送</a:t>
            </a:r>
            <a:endParaRPr lang="en-US" altLang="zh-CN" sz="2400" dirty="0" smtClean="0"/>
          </a:p>
          <a:p>
            <a:pPr lvl="1">
              <a:buFont typeface="Wingdings" panose="05000000000000000000" pitchFamily="2" charset="2"/>
              <a:buChar char="ü"/>
            </a:pPr>
            <a:r>
              <a:rPr lang="zh-CN" altLang="en-US" sz="2400" dirty="0" smtClean="0"/>
              <a:t>随身性</a:t>
            </a:r>
            <a:endParaRPr lang="en-US" altLang="zh-CN" sz="2400" dirty="0" smtClean="0"/>
          </a:p>
          <a:p>
            <a:pPr lvl="1">
              <a:buFont typeface="Wingdings" panose="05000000000000000000" pitchFamily="2" charset="2"/>
              <a:buChar char="ü"/>
            </a:pPr>
            <a:r>
              <a:rPr lang="zh-CN" altLang="en-US" sz="2400" dirty="0"/>
              <a:t>成本低</a:t>
            </a:r>
          </a:p>
        </p:txBody>
      </p:sp>
    </p:spTree>
    <p:extLst>
      <p:ext uri="{BB962C8B-B14F-4D97-AF65-F5344CB8AC3E}">
        <p14:creationId xmlns:p14="http://schemas.microsoft.com/office/powerpoint/2010/main" val="1291904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移动阅读存在的问题</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版权问题</a:t>
            </a:r>
            <a:endParaRPr lang="en-US" altLang="zh-CN" dirty="0" smtClean="0"/>
          </a:p>
          <a:p>
            <a:pPr>
              <a:buFont typeface="Wingdings" panose="05000000000000000000" pitchFamily="2" charset="2"/>
              <a:buChar char="l"/>
            </a:pPr>
            <a:r>
              <a:rPr lang="zh-CN" altLang="en-US" dirty="0"/>
              <a:t>格式</a:t>
            </a:r>
            <a:r>
              <a:rPr lang="zh-CN" altLang="en-US" dirty="0" smtClean="0"/>
              <a:t>标准问题</a:t>
            </a:r>
            <a:endParaRPr lang="en-US" altLang="zh-CN" dirty="0" smtClean="0"/>
          </a:p>
          <a:p>
            <a:pPr>
              <a:buFont typeface="Wingdings" panose="05000000000000000000" pitchFamily="2" charset="2"/>
              <a:buChar char="l"/>
            </a:pPr>
            <a:r>
              <a:rPr lang="zh-CN" altLang="en-US" dirty="0" smtClean="0"/>
              <a:t>支付问题</a:t>
            </a:r>
            <a:endParaRPr lang="en-US" altLang="zh-CN" dirty="0" smtClean="0"/>
          </a:p>
          <a:p>
            <a:pPr>
              <a:buFont typeface="Wingdings" panose="05000000000000000000" pitchFamily="2" charset="2"/>
              <a:buChar char="l"/>
            </a:pPr>
            <a:r>
              <a:rPr lang="zh-CN" altLang="en-US" dirty="0" smtClean="0"/>
              <a:t>阅读终端问题</a:t>
            </a:r>
            <a:endParaRPr lang="zh-CN" altLang="en-US" dirty="0"/>
          </a:p>
        </p:txBody>
      </p:sp>
    </p:spTree>
    <p:extLst>
      <p:ext uri="{BB962C8B-B14F-4D97-AF65-F5344CB8AC3E}">
        <p14:creationId xmlns:p14="http://schemas.microsoft.com/office/powerpoint/2010/main" val="222722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4995920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15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移动安全</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400" dirty="0" smtClean="0"/>
              <a:t>安全性问题自移动通信技术诞生以来就已经产生。</a:t>
            </a:r>
            <a:endParaRPr lang="en-US" altLang="zh-CN" sz="2400" dirty="0" smtClean="0"/>
          </a:p>
          <a:p>
            <a:pPr>
              <a:buFont typeface="Wingdings" panose="05000000000000000000" pitchFamily="2" charset="2"/>
              <a:buChar char="l"/>
            </a:pPr>
            <a:r>
              <a:rPr lang="zh-CN" altLang="en-US" sz="2400" dirty="0"/>
              <a:t>第</a:t>
            </a:r>
            <a:r>
              <a:rPr lang="zh-CN" altLang="en-US" sz="2400" dirty="0" smtClean="0"/>
              <a:t>一代移动通信</a:t>
            </a:r>
            <a:r>
              <a:rPr lang="en-US" altLang="zh-CN" sz="2400" dirty="0" smtClean="0"/>
              <a:t>-</a:t>
            </a:r>
            <a:r>
              <a:rPr lang="zh-CN" altLang="en-US" sz="2400" dirty="0" smtClean="0"/>
              <a:t>模拟蜂窝移动通信系统，几乎没有安全措施；</a:t>
            </a:r>
            <a:endParaRPr lang="en-US" altLang="zh-CN" sz="2400" dirty="0" smtClean="0"/>
          </a:p>
          <a:p>
            <a:pPr>
              <a:buFont typeface="Wingdings" panose="05000000000000000000" pitchFamily="2" charset="2"/>
              <a:buChar char="l"/>
            </a:pPr>
            <a:r>
              <a:rPr lang="en-US" altLang="zh-CN" sz="2400" dirty="0" smtClean="0"/>
              <a:t>2G</a:t>
            </a:r>
            <a:r>
              <a:rPr lang="zh-CN" altLang="en-US" sz="2400" dirty="0" smtClean="0"/>
              <a:t>时代主要基于</a:t>
            </a:r>
            <a:r>
              <a:rPr lang="en-US" altLang="zh-CN" sz="2400" dirty="0" smtClean="0"/>
              <a:t>TDMA</a:t>
            </a:r>
            <a:r>
              <a:rPr lang="zh-CN" altLang="en-US" sz="2400" dirty="0" smtClean="0"/>
              <a:t>的</a:t>
            </a:r>
            <a:r>
              <a:rPr lang="en-US" altLang="zh-CN" sz="2400" dirty="0" smtClean="0"/>
              <a:t>GSM</a:t>
            </a:r>
            <a:r>
              <a:rPr lang="zh-CN" altLang="en-US" sz="2400" dirty="0" smtClean="0"/>
              <a:t>系统，基于私钥密码体制，采用共享私钥的安全协议，实现对接入用户的认证和数据信息的保密，在身份认证和加密算法等方面存在安全隐患；</a:t>
            </a:r>
            <a:endParaRPr lang="en-US" altLang="zh-CN" sz="2400" dirty="0" smtClean="0"/>
          </a:p>
          <a:p>
            <a:pPr>
              <a:buFont typeface="Wingdings" panose="05000000000000000000" pitchFamily="2" charset="2"/>
              <a:buChar char="l"/>
            </a:pPr>
            <a:r>
              <a:rPr lang="en-US" altLang="zh-CN" sz="2400" dirty="0" smtClean="0"/>
              <a:t>4G</a:t>
            </a:r>
            <a:r>
              <a:rPr lang="zh-CN" altLang="en-US" sz="2400" dirty="0" smtClean="0"/>
              <a:t>移动通信网络在</a:t>
            </a:r>
            <a:r>
              <a:rPr lang="en-US" altLang="zh-CN" sz="2400" dirty="0" smtClean="0"/>
              <a:t>3G</a:t>
            </a:r>
            <a:r>
              <a:rPr lang="zh-CN" altLang="en-US" sz="2400" dirty="0" smtClean="0"/>
              <a:t>基础上进行改进，定义了更加完善的安全特征和安全服务。</a:t>
            </a:r>
            <a:endParaRPr lang="en-US" altLang="zh-CN" sz="2400" dirty="0" smtClean="0"/>
          </a:p>
        </p:txBody>
      </p:sp>
    </p:spTree>
    <p:extLst>
      <p:ext uri="{BB962C8B-B14F-4D97-AF65-F5344CB8AC3E}">
        <p14:creationId xmlns:p14="http://schemas.microsoft.com/office/powerpoint/2010/main" val="3227876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移动安全</a:t>
            </a:r>
          </a:p>
        </p:txBody>
      </p:sp>
      <p:sp>
        <p:nvSpPr>
          <p:cNvPr id="3" name="内容占位符 2"/>
          <p:cNvSpPr>
            <a:spLocks noGrp="1"/>
          </p:cNvSpPr>
          <p:nvPr>
            <p:ph idx="1"/>
          </p:nvPr>
        </p:nvSpPr>
        <p:spPr/>
        <p:txBody>
          <a:bodyPr/>
          <a:lstStyle/>
          <a:p>
            <a:r>
              <a:rPr lang="zh-CN" altLang="en-US" sz="2800" dirty="0" smtClean="0"/>
              <a:t>需要特别关注的</a:t>
            </a:r>
            <a:r>
              <a:rPr lang="en-US" altLang="zh-CN" sz="2800" dirty="0" smtClean="0"/>
              <a:t>6</a:t>
            </a:r>
            <a:r>
              <a:rPr lang="zh-CN" altLang="en-US" sz="2800" dirty="0" smtClean="0"/>
              <a:t>个方面：</a:t>
            </a:r>
            <a:endParaRPr lang="en-US" altLang="zh-CN" sz="2800" dirty="0" smtClean="0"/>
          </a:p>
          <a:p>
            <a:pPr>
              <a:buFont typeface="Wingdings" panose="05000000000000000000" pitchFamily="2" charset="2"/>
              <a:buChar char="l"/>
            </a:pPr>
            <a:r>
              <a:rPr lang="zh-CN" altLang="en-US" sz="2800" dirty="0" smtClean="0"/>
              <a:t>数据的机密性</a:t>
            </a:r>
            <a:endParaRPr lang="en-US" altLang="zh-CN" sz="2800" dirty="0" smtClean="0"/>
          </a:p>
          <a:p>
            <a:pPr>
              <a:buFont typeface="Wingdings" panose="05000000000000000000" pitchFamily="2" charset="2"/>
              <a:buChar char="l"/>
            </a:pPr>
            <a:r>
              <a:rPr lang="zh-CN" altLang="en-US" sz="2800" dirty="0"/>
              <a:t>通信</a:t>
            </a:r>
            <a:r>
              <a:rPr lang="zh-CN" altLang="en-US" sz="2800" dirty="0" smtClean="0"/>
              <a:t>数据安全可靠性</a:t>
            </a:r>
            <a:endParaRPr lang="en-US" altLang="zh-CN" sz="2800" dirty="0" smtClean="0"/>
          </a:p>
          <a:p>
            <a:pPr>
              <a:buFont typeface="Wingdings" panose="05000000000000000000" pitchFamily="2" charset="2"/>
              <a:buChar char="l"/>
            </a:pPr>
            <a:r>
              <a:rPr lang="zh-CN" altLang="en-US" sz="2800" dirty="0" smtClean="0"/>
              <a:t>用户身份的鉴别</a:t>
            </a:r>
            <a:endParaRPr lang="en-US" altLang="zh-CN" sz="2800" dirty="0" smtClean="0"/>
          </a:p>
          <a:p>
            <a:pPr>
              <a:buFont typeface="Wingdings" panose="05000000000000000000" pitchFamily="2" charset="2"/>
              <a:buChar char="l"/>
            </a:pPr>
            <a:r>
              <a:rPr lang="zh-CN" altLang="en-US" sz="2800" dirty="0" smtClean="0"/>
              <a:t>用户访问控制</a:t>
            </a:r>
            <a:endParaRPr lang="en-US" altLang="zh-CN" sz="2800" dirty="0" smtClean="0"/>
          </a:p>
          <a:p>
            <a:pPr>
              <a:buFont typeface="Wingdings" panose="05000000000000000000" pitchFamily="2" charset="2"/>
              <a:buChar char="l"/>
            </a:pPr>
            <a:r>
              <a:rPr lang="zh-CN" altLang="en-US" sz="2800" dirty="0" smtClean="0"/>
              <a:t>行为的不可否认性</a:t>
            </a:r>
            <a:endParaRPr lang="en-US" altLang="zh-CN" sz="2800" dirty="0" smtClean="0"/>
          </a:p>
          <a:p>
            <a:pPr>
              <a:buFont typeface="Wingdings" panose="05000000000000000000" pitchFamily="2" charset="2"/>
              <a:buChar char="l"/>
            </a:pPr>
            <a:r>
              <a:rPr lang="zh-CN" altLang="en-US" sz="2800" dirty="0" smtClean="0"/>
              <a:t>服务的可用性</a:t>
            </a:r>
            <a:endParaRPr lang="en-US" altLang="zh-CN" sz="2800" dirty="0" smtClean="0"/>
          </a:p>
        </p:txBody>
      </p:sp>
    </p:spTree>
    <p:extLst>
      <p:ext uri="{BB962C8B-B14F-4D97-AF65-F5344CB8AC3E}">
        <p14:creationId xmlns:p14="http://schemas.microsoft.com/office/powerpoint/2010/main" val="4161252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移动安全</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移动安全受到的主要威胁方式：</a:t>
            </a:r>
            <a:endParaRPr lang="en-US" altLang="zh-CN" dirty="0" smtClean="0"/>
          </a:p>
          <a:p>
            <a:r>
              <a:rPr lang="zh-CN" altLang="en-US" dirty="0" smtClean="0"/>
              <a:t>窃听：在无线链路或服务网络内窃听用户数据、心灵数据及控制数据。</a:t>
            </a:r>
            <a:endParaRPr lang="en-US" altLang="zh-CN" dirty="0" smtClean="0"/>
          </a:p>
          <a:p>
            <a:r>
              <a:rPr lang="zh-CN" altLang="en-US" dirty="0" smtClean="0"/>
              <a:t>伪装：伪装成网络单元截取用户数据、信令数据及控制数据，伪终端欺骗网络获取服务。</a:t>
            </a:r>
            <a:endParaRPr lang="en-US" altLang="zh-CN" dirty="0" smtClean="0"/>
          </a:p>
          <a:p>
            <a:r>
              <a:rPr lang="zh-CN" altLang="en-US" dirty="0"/>
              <a:t>流量</a:t>
            </a:r>
            <a:r>
              <a:rPr lang="zh-CN" altLang="en-US" dirty="0" smtClean="0"/>
              <a:t>分析：主动或被动进行流量分析以获取信息的时间、速率、长度、来源及目的地。</a:t>
            </a:r>
            <a:endParaRPr lang="en-US" altLang="zh-CN" dirty="0" smtClean="0"/>
          </a:p>
          <a:p>
            <a:r>
              <a:rPr lang="zh-CN" altLang="en-US" dirty="0" smtClean="0"/>
              <a:t>破坏数据的完整性：修改、插入、重放、删除用户数据或信令数据以破坏数据的完整性。</a:t>
            </a:r>
            <a:endParaRPr lang="en-US" altLang="zh-CN" dirty="0" smtClean="0"/>
          </a:p>
          <a:p>
            <a:r>
              <a:rPr lang="zh-CN" altLang="en-US" dirty="0"/>
              <a:t>拒绝</a:t>
            </a:r>
            <a:r>
              <a:rPr lang="zh-CN" altLang="en-US" dirty="0" smtClean="0"/>
              <a:t>服务：在物理上或协议上干扰用户数据、信令数据及控制数据在无线链路上的正确传输，实现拒绝服务攻击。</a:t>
            </a:r>
            <a:endParaRPr lang="en-US" altLang="zh-CN" dirty="0" smtClean="0"/>
          </a:p>
        </p:txBody>
      </p:sp>
    </p:spTree>
    <p:extLst>
      <p:ext uri="{BB962C8B-B14F-4D97-AF65-F5344CB8AC3E}">
        <p14:creationId xmlns:p14="http://schemas.microsoft.com/office/powerpoint/2010/main" val="2199152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移动安全</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smtClean="0"/>
              <a:t>否认：用户否认业务费用、业务数据来源及发送或接收到的其他用户的数据、网络单元否认提供的网络服务。</a:t>
            </a:r>
            <a:endParaRPr lang="en-US" altLang="zh-CN" dirty="0" smtClean="0"/>
          </a:p>
          <a:p>
            <a:r>
              <a:rPr lang="zh-CN" altLang="en-US" dirty="0"/>
              <a:t>非授权</a:t>
            </a:r>
            <a:r>
              <a:rPr lang="zh-CN" altLang="en-US" dirty="0" smtClean="0"/>
              <a:t>访问服务：用户滥用权限获取堆肥授权服务的访问，服务网滥用权限获取对非授权服务的访问。</a:t>
            </a:r>
            <a:endParaRPr lang="en-US" altLang="zh-CN" dirty="0" smtClean="0"/>
          </a:p>
          <a:p>
            <a:r>
              <a:rPr lang="zh-CN" altLang="en-US" dirty="0" smtClean="0"/>
              <a:t>资源耗尽：通过使网络服务过载耗尽网络资源，使合法用户无法访问。</a:t>
            </a:r>
            <a:endParaRPr lang="zh-CN" altLang="en-US" dirty="0"/>
          </a:p>
        </p:txBody>
      </p:sp>
    </p:spTree>
    <p:extLst>
      <p:ext uri="{BB962C8B-B14F-4D97-AF65-F5344CB8AC3E}">
        <p14:creationId xmlns:p14="http://schemas.microsoft.com/office/powerpoint/2010/main" val="3891336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未来移动安全的展望</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800" dirty="0" smtClean="0"/>
              <a:t>针对移动通信系统的特点，建立适合未来移动通信系统的安全体系结构模型</a:t>
            </a:r>
            <a:endParaRPr lang="en-US" altLang="zh-CN" sz="2800" dirty="0" smtClean="0"/>
          </a:p>
          <a:p>
            <a:pPr marL="457200" indent="-457200">
              <a:buFont typeface="+mj-lt"/>
              <a:buAutoNum type="arabicPeriod"/>
            </a:pPr>
            <a:r>
              <a:rPr lang="zh-CN" altLang="en-US" sz="2800" dirty="0" smtClean="0"/>
              <a:t>由私钥密码体制向混合密码体制的转变</a:t>
            </a:r>
            <a:endParaRPr lang="en-US" altLang="zh-CN" sz="2800" dirty="0" smtClean="0"/>
          </a:p>
          <a:p>
            <a:pPr marL="457200" indent="-457200">
              <a:buFont typeface="+mj-lt"/>
              <a:buAutoNum type="arabicPeriod"/>
            </a:pPr>
            <a:r>
              <a:rPr lang="zh-CN" altLang="en-US" sz="2800" dirty="0" smtClean="0"/>
              <a:t>移动安全体系向透明化发展</a:t>
            </a:r>
            <a:endParaRPr lang="en-US" altLang="zh-CN" sz="2800" dirty="0" smtClean="0"/>
          </a:p>
          <a:p>
            <a:pPr marL="457200" indent="-457200">
              <a:buFont typeface="+mj-lt"/>
              <a:buAutoNum type="arabicPeriod"/>
            </a:pPr>
            <a:r>
              <a:rPr lang="zh-CN" altLang="en-US" sz="2800" dirty="0"/>
              <a:t>新</a:t>
            </a:r>
            <a:r>
              <a:rPr lang="zh-CN" altLang="en-US" sz="2800" dirty="0" smtClean="0"/>
              <a:t>密码技术应获得广泛应用</a:t>
            </a:r>
            <a:endParaRPr lang="en-US" altLang="zh-CN" sz="2800" dirty="0" smtClean="0"/>
          </a:p>
          <a:p>
            <a:pPr marL="457200" indent="-457200">
              <a:buFont typeface="+mj-lt"/>
              <a:buAutoNum type="arabicPeriod"/>
            </a:pPr>
            <a:r>
              <a:rPr lang="zh-CN" altLang="en-US" sz="2800" dirty="0" smtClean="0"/>
              <a:t>移动通信网络的安全措施更加体现面向用的理念</a:t>
            </a:r>
            <a:endParaRPr lang="zh-CN" altLang="en-US" sz="2800" dirty="0"/>
          </a:p>
        </p:txBody>
      </p:sp>
    </p:spTree>
    <p:extLst>
      <p:ext uri="{BB962C8B-B14F-4D97-AF65-F5344CB8AC3E}">
        <p14:creationId xmlns:p14="http://schemas.microsoft.com/office/powerpoint/2010/main" val="2672915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移动社交</a:t>
            </a:r>
            <a:endParaRPr lang="zh-CN" altLang="en-US" dirty="0"/>
          </a:p>
        </p:txBody>
      </p:sp>
      <p:sp>
        <p:nvSpPr>
          <p:cNvPr id="3" name="内容占位符 2"/>
          <p:cNvSpPr>
            <a:spLocks noGrp="1"/>
          </p:cNvSpPr>
          <p:nvPr>
            <p:ph idx="1"/>
          </p:nvPr>
        </p:nvSpPr>
        <p:spPr/>
        <p:txBody>
          <a:bodyPr/>
          <a:lstStyle/>
          <a:p>
            <a:r>
              <a:rPr lang="zh-CN" altLang="en-US" dirty="0" smtClean="0"/>
              <a:t>移动社交是一种新型的网络社交方式，指用户以手机、平板灯移动终端为载体，以在线识别用户及交换信息技术为基础，按照流量计费，通过移动网络来实现社交应用功能。</a:t>
            </a:r>
            <a:endParaRPr lang="en-US" altLang="zh-CN" dirty="0" smtClean="0"/>
          </a:p>
          <a:p>
            <a:r>
              <a:rPr lang="zh-CN" altLang="en-US" dirty="0" smtClean="0"/>
              <a:t>移动社交发展的三个阶段：</a:t>
            </a:r>
            <a:endParaRPr lang="en-US" altLang="zh-CN" dirty="0" smtClean="0"/>
          </a:p>
          <a:p>
            <a:pPr marL="457200" indent="-457200">
              <a:buFont typeface="+mj-lt"/>
              <a:buAutoNum type="arabicPeriod"/>
            </a:pPr>
            <a:r>
              <a:rPr lang="zh-CN" altLang="en-US" dirty="0" smtClean="0"/>
              <a:t>从</a:t>
            </a:r>
            <a:r>
              <a:rPr lang="en-US" altLang="zh-CN" dirty="0" smtClean="0"/>
              <a:t>PC</a:t>
            </a:r>
            <a:r>
              <a:rPr lang="zh-CN" altLang="en-US" dirty="0" smtClean="0"/>
              <a:t>端平移至移动端</a:t>
            </a:r>
            <a:endParaRPr lang="en-US" altLang="zh-CN" dirty="0" smtClean="0"/>
          </a:p>
          <a:p>
            <a:pPr marL="457200" indent="-457200">
              <a:buFont typeface="+mj-lt"/>
              <a:buAutoNum type="arabicPeriod"/>
            </a:pPr>
            <a:r>
              <a:rPr lang="zh-CN" altLang="en-US" dirty="0" smtClean="0"/>
              <a:t>添加移动端特有元素</a:t>
            </a:r>
            <a:endParaRPr lang="en-US" altLang="zh-CN" dirty="0" smtClean="0"/>
          </a:p>
          <a:p>
            <a:pPr marL="457200" indent="-457200">
              <a:buFont typeface="+mj-lt"/>
              <a:buAutoNum type="arabicPeriod"/>
            </a:pPr>
            <a:r>
              <a:rPr lang="zh-CN" altLang="en-US" dirty="0" smtClean="0"/>
              <a:t>移动端特有的新型应用</a:t>
            </a:r>
            <a:endParaRPr lang="zh-CN" altLang="en-US" dirty="0"/>
          </a:p>
        </p:txBody>
      </p:sp>
    </p:spTree>
    <p:extLst>
      <p:ext uri="{BB962C8B-B14F-4D97-AF65-F5344CB8AC3E}">
        <p14:creationId xmlns:p14="http://schemas.microsoft.com/office/powerpoint/2010/main" val="2137150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移动大数据</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80306972"/>
              </p:ext>
            </p:extLst>
          </p:nvPr>
        </p:nvGraphicFramePr>
        <p:xfrm>
          <a:off x="822325" y="1846263"/>
          <a:ext cx="7543800" cy="4297680"/>
        </p:xfrm>
        <a:graphic>
          <a:graphicData uri="http://schemas.openxmlformats.org/drawingml/2006/table">
            <a:tbl>
              <a:tblPr firstRow="1" bandRow="1">
                <a:tableStyleId>{69CF1AB2-1976-4502-BF36-3FF5EA218861}</a:tableStyleId>
              </a:tblPr>
              <a:tblGrid>
                <a:gridCol w="1019001"/>
                <a:gridCol w="1390389"/>
                <a:gridCol w="5134410"/>
              </a:tblGrid>
              <a:tr h="370840">
                <a:tc>
                  <a:txBody>
                    <a:bodyPr/>
                    <a:lstStyle/>
                    <a:p>
                      <a:pPr marL="0" algn="l" defTabSz="914400" rtl="0" eaLnBrk="1" latinLnBrk="0" hangingPunct="1"/>
                      <a:r>
                        <a:rPr lang="en-US" altLang="zh-CN" sz="1800" b="0" kern="1200" dirty="0" smtClean="0">
                          <a:solidFill>
                            <a:schemeClr val="dk1"/>
                          </a:solidFill>
                          <a:latin typeface="+mn-lt"/>
                          <a:ea typeface="+mn-ea"/>
                          <a:cs typeface="+mn-cs"/>
                        </a:rPr>
                        <a:t>Volumes</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800" b="0" kern="1200" dirty="0" smtClean="0">
                          <a:solidFill>
                            <a:schemeClr val="dk1"/>
                          </a:solidFill>
                          <a:latin typeface="+mn-lt"/>
                          <a:ea typeface="+mn-ea"/>
                          <a:cs typeface="+mn-cs"/>
                        </a:rPr>
                        <a:t>数据体量大</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800" b="0" kern="1200" dirty="0" smtClean="0">
                          <a:solidFill>
                            <a:schemeClr val="dk1"/>
                          </a:solidFill>
                          <a:latin typeface="+mn-lt"/>
                          <a:ea typeface="+mn-ea"/>
                          <a:cs typeface="+mn-cs"/>
                        </a:rPr>
                        <a:t>指代在</a:t>
                      </a:r>
                      <a:r>
                        <a:rPr lang="en-US" altLang="zh-CN" sz="1800" b="0" kern="1200" dirty="0" smtClean="0">
                          <a:solidFill>
                            <a:schemeClr val="dk1"/>
                          </a:solidFill>
                          <a:latin typeface="+mn-lt"/>
                          <a:ea typeface="+mn-ea"/>
                          <a:cs typeface="+mn-cs"/>
                        </a:rPr>
                        <a:t>10TB</a:t>
                      </a:r>
                      <a:r>
                        <a:rPr lang="zh-CN" altLang="en-US" sz="1800" b="0" kern="1200" dirty="0" smtClean="0">
                          <a:solidFill>
                            <a:schemeClr val="dk1"/>
                          </a:solidFill>
                          <a:latin typeface="+mn-lt"/>
                          <a:ea typeface="+mn-ea"/>
                          <a:cs typeface="+mn-cs"/>
                        </a:rPr>
                        <a:t>规模的大型数据集，实际中已经形成了</a:t>
                      </a:r>
                      <a:r>
                        <a:rPr lang="en-US" altLang="zh-CN" sz="1800" b="0" kern="1200" dirty="0" smtClean="0">
                          <a:solidFill>
                            <a:schemeClr val="dk1"/>
                          </a:solidFill>
                          <a:latin typeface="+mn-lt"/>
                          <a:ea typeface="+mn-ea"/>
                          <a:cs typeface="+mn-cs"/>
                        </a:rPr>
                        <a:t>PB</a:t>
                      </a:r>
                      <a:r>
                        <a:rPr lang="zh-CN" altLang="en-US" sz="1800" b="0" kern="1200" dirty="0" smtClean="0">
                          <a:solidFill>
                            <a:schemeClr val="dk1"/>
                          </a:solidFill>
                          <a:latin typeface="+mn-lt"/>
                          <a:ea typeface="+mn-ea"/>
                          <a:cs typeface="+mn-cs"/>
                        </a:rPr>
                        <a:t>级的数据量。</a:t>
                      </a:r>
                      <a:endParaRPr lang="zh-CN" altLang="en-US" sz="1800" b="0" kern="1200" dirty="0">
                        <a:solidFill>
                          <a:schemeClr val="dk1"/>
                        </a:solidFill>
                        <a:latin typeface="+mn-lt"/>
                        <a:ea typeface="+mn-ea"/>
                        <a:cs typeface="+mn-cs"/>
                      </a:endParaRPr>
                    </a:p>
                  </a:txBody>
                  <a:tcPr/>
                </a:tc>
              </a:tr>
              <a:tr h="370840">
                <a:tc>
                  <a:txBody>
                    <a:bodyPr/>
                    <a:lstStyle/>
                    <a:p>
                      <a:r>
                        <a:rPr lang="en-US" altLang="zh-CN" dirty="0" smtClean="0"/>
                        <a:t>Variety</a:t>
                      </a:r>
                      <a:endParaRPr lang="zh-CN" altLang="en-US" dirty="0"/>
                    </a:p>
                  </a:txBody>
                  <a:tcPr/>
                </a:tc>
                <a:tc>
                  <a:txBody>
                    <a:bodyPr/>
                    <a:lstStyle/>
                    <a:p>
                      <a:r>
                        <a:rPr lang="zh-CN" altLang="en-US" dirty="0" smtClean="0"/>
                        <a:t>数据类别大</a:t>
                      </a:r>
                      <a:endParaRPr lang="zh-CN" altLang="en-US" dirty="0"/>
                    </a:p>
                  </a:txBody>
                  <a:tcPr/>
                </a:tc>
                <a:tc>
                  <a:txBody>
                    <a:bodyPr/>
                    <a:lstStyle/>
                    <a:p>
                      <a:r>
                        <a:rPr lang="zh-CN" altLang="en-US" dirty="0" smtClean="0"/>
                        <a:t>多数据源，数据种类和格式日渐丰富，已冲破了以前所限定的结构化数据规范，囊括了半结构化数据和非结构化数据，包括网络日志、视频、图片、地理位置信息等。</a:t>
                      </a:r>
                      <a:endParaRPr lang="zh-CN" altLang="en-US" dirty="0"/>
                    </a:p>
                  </a:txBody>
                  <a:tcPr/>
                </a:tc>
              </a:tr>
              <a:tr h="370840">
                <a:tc>
                  <a:txBody>
                    <a:bodyPr/>
                    <a:lstStyle/>
                    <a:p>
                      <a:r>
                        <a:rPr lang="en-US" altLang="zh-CN" dirty="0" smtClean="0"/>
                        <a:t>Velocity</a:t>
                      </a:r>
                      <a:endParaRPr lang="zh-CN" altLang="en-US" dirty="0"/>
                    </a:p>
                  </a:txBody>
                  <a:tcPr/>
                </a:tc>
                <a:tc>
                  <a:txBody>
                    <a:bodyPr/>
                    <a:lstStyle/>
                    <a:p>
                      <a:r>
                        <a:rPr lang="zh-CN" altLang="en-US" dirty="0" smtClean="0"/>
                        <a:t>数据处理速度快</a:t>
                      </a:r>
                      <a:endParaRPr lang="zh-CN" altLang="en-US" dirty="0"/>
                    </a:p>
                  </a:txBody>
                  <a:tcPr/>
                </a:tc>
                <a:tc>
                  <a:txBody>
                    <a:bodyPr/>
                    <a:lstStyle/>
                    <a:p>
                      <a:r>
                        <a:rPr lang="zh-CN" altLang="en-US" dirty="0" smtClean="0"/>
                        <a:t>能够对大量多类型的数据进行实时处理，云计算、移动互联网、物联网、手机、</a:t>
                      </a:r>
                      <a:r>
                        <a:rPr lang="en-US" altLang="zh-CN" dirty="0" smtClean="0"/>
                        <a:t>PC</a:t>
                      </a:r>
                      <a:r>
                        <a:rPr lang="zh-CN" altLang="en-US" dirty="0" smtClean="0"/>
                        <a:t>及各种传感器，都是数据来源或其承载方式。</a:t>
                      </a:r>
                      <a:endParaRPr lang="zh-CN" altLang="en-US" dirty="0"/>
                    </a:p>
                  </a:txBody>
                  <a:tcPr/>
                </a:tc>
              </a:tr>
              <a:tr h="370840">
                <a:tc>
                  <a:txBody>
                    <a:bodyPr/>
                    <a:lstStyle/>
                    <a:p>
                      <a:r>
                        <a:rPr lang="en-US" altLang="zh-CN" dirty="0" smtClean="0"/>
                        <a:t>Veracity</a:t>
                      </a:r>
                      <a:endParaRPr lang="zh-CN" altLang="en-US" dirty="0"/>
                    </a:p>
                  </a:txBody>
                  <a:tcPr/>
                </a:tc>
                <a:tc>
                  <a:txBody>
                    <a:bodyPr/>
                    <a:lstStyle/>
                    <a:p>
                      <a:r>
                        <a:rPr lang="zh-CN" altLang="en-US" dirty="0" smtClean="0"/>
                        <a:t>数据真实性高</a:t>
                      </a:r>
                      <a:endParaRPr lang="zh-CN" altLang="en-US" dirty="0"/>
                    </a:p>
                  </a:txBody>
                  <a:tcPr/>
                </a:tc>
                <a:tc>
                  <a:txBody>
                    <a:bodyPr/>
                    <a:lstStyle/>
                    <a:p>
                      <a:r>
                        <a:rPr lang="zh-CN" altLang="en-US" dirty="0" smtClean="0"/>
                        <a:t>随着数据体量和类型的增大，可获得信息相对较多，不在抽样信息而是全局信息，所以数据的真实性能够得到有效保证。</a:t>
                      </a:r>
                      <a:endParaRPr lang="zh-CN" altLang="en-US" dirty="0"/>
                    </a:p>
                  </a:txBody>
                  <a:tcPr/>
                </a:tc>
              </a:tr>
              <a:tr h="370840">
                <a:tc>
                  <a:txBody>
                    <a:bodyPr/>
                    <a:lstStyle/>
                    <a:p>
                      <a:r>
                        <a:rPr lang="en-US" altLang="zh-CN" dirty="0" smtClean="0"/>
                        <a:t>Value</a:t>
                      </a:r>
                      <a:endParaRPr lang="zh-CN" altLang="en-US" dirty="0"/>
                    </a:p>
                  </a:txBody>
                  <a:tcPr/>
                </a:tc>
                <a:tc>
                  <a:txBody>
                    <a:bodyPr/>
                    <a:lstStyle/>
                    <a:p>
                      <a:r>
                        <a:rPr lang="zh-CN" altLang="en-US" dirty="0" smtClean="0"/>
                        <a:t>数据价值密度低</a:t>
                      </a:r>
                      <a:endParaRPr lang="zh-CN" altLang="en-US" dirty="0"/>
                    </a:p>
                  </a:txBody>
                  <a:tcPr/>
                </a:tc>
                <a:tc>
                  <a:txBody>
                    <a:bodyPr/>
                    <a:lstStyle/>
                    <a:p>
                      <a:r>
                        <a:rPr lang="zh-CN" altLang="en-US" dirty="0" smtClean="0"/>
                        <a:t>由于数据的体量和类别都比较大，相对有用的信息可能就会比较少。</a:t>
                      </a:r>
                      <a:endParaRPr lang="zh-CN" altLang="en-US" dirty="0"/>
                    </a:p>
                  </a:txBody>
                  <a:tcPr/>
                </a:tc>
              </a:tr>
            </a:tbl>
          </a:graphicData>
        </a:graphic>
      </p:graphicFrame>
    </p:spTree>
    <p:extLst>
      <p:ext uri="{BB962C8B-B14F-4D97-AF65-F5344CB8AC3E}">
        <p14:creationId xmlns:p14="http://schemas.microsoft.com/office/powerpoint/2010/main" val="2305890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移动互联网的业务体系</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dirty="0" smtClean="0"/>
              <a:t>一、</a:t>
            </a:r>
            <a:r>
              <a:rPr lang="zh-CN" altLang="en-US" sz="2400" dirty="0"/>
              <a:t>固定互联网的业务向移动端的复制，实现移动</a:t>
            </a:r>
            <a:r>
              <a:rPr lang="zh-CN" altLang="en-US" sz="2400" dirty="0" smtClean="0"/>
              <a:t>互联网与固定互联网相似的业务体验，这是移动互联网业务的基础；</a:t>
            </a:r>
            <a:endParaRPr lang="en-US" altLang="zh-CN" sz="2400" dirty="0" smtClean="0"/>
          </a:p>
          <a:p>
            <a:pPr marL="0" indent="0">
              <a:lnSpc>
                <a:spcPct val="150000"/>
              </a:lnSpc>
              <a:buNone/>
            </a:pPr>
            <a:r>
              <a:rPr lang="zh-CN" altLang="en-US" sz="2400" dirty="0" smtClean="0"/>
              <a:t>二、移动通信业务的互联网化；</a:t>
            </a:r>
            <a:endParaRPr lang="en-US" altLang="zh-CN" sz="2400" dirty="0" smtClean="0"/>
          </a:p>
          <a:p>
            <a:pPr marL="0" indent="0">
              <a:lnSpc>
                <a:spcPct val="150000"/>
              </a:lnSpc>
              <a:buNone/>
            </a:pPr>
            <a:r>
              <a:rPr lang="zh-CN" altLang="en-US" sz="2400" dirty="0" smtClean="0"/>
              <a:t>三、结合移动通信与互联网功能而进行的有别于固定互联网的业务创新，这是移动互联网业务发展的方向。</a:t>
            </a:r>
            <a:endParaRPr lang="en-US" altLang="zh-CN" sz="2400" dirty="0"/>
          </a:p>
          <a:p>
            <a:pPr>
              <a:lnSpc>
                <a:spcPct val="150000"/>
              </a:lnSpc>
              <a:buFont typeface="Wingdings" panose="05000000000000000000" pitchFamily="2" charset="2"/>
              <a:buChar char="l"/>
            </a:pPr>
            <a:endParaRPr lang="en-US" altLang="zh-CN" sz="2400" dirty="0"/>
          </a:p>
        </p:txBody>
      </p:sp>
    </p:spTree>
    <p:extLst>
      <p:ext uri="{BB962C8B-B14F-4D97-AF65-F5344CB8AC3E}">
        <p14:creationId xmlns:p14="http://schemas.microsoft.com/office/powerpoint/2010/main" val="3435622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14400" y="374122"/>
            <a:ext cx="7452652" cy="5791549"/>
          </a:xfrm>
          <a:prstGeom prst="rect">
            <a:avLst/>
          </a:prstGeom>
        </p:spPr>
      </p:pic>
    </p:spTree>
    <p:extLst>
      <p:ext uri="{BB962C8B-B14F-4D97-AF65-F5344CB8AC3E}">
        <p14:creationId xmlns:p14="http://schemas.microsoft.com/office/powerpoint/2010/main" val="1459272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66690266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移动互联网技术体系</a:t>
            </a:r>
            <a:endParaRPr lang="zh-CN" altLang="en-US" dirty="0"/>
          </a:p>
        </p:txBody>
      </p:sp>
      <p:pic>
        <p:nvPicPr>
          <p:cNvPr id="4" name="内容占位符 3"/>
          <p:cNvPicPr>
            <a:picLocks noGrp="1" noChangeAspect="1"/>
          </p:cNvPicPr>
          <p:nvPr>
            <p:ph idx="1"/>
          </p:nvPr>
        </p:nvPicPr>
        <p:blipFill>
          <a:blip r:embed="rId2"/>
          <a:stretch>
            <a:fillRect/>
          </a:stretch>
        </p:blipFill>
        <p:spPr>
          <a:xfrm>
            <a:off x="500889" y="1941631"/>
            <a:ext cx="8186671" cy="4158544"/>
          </a:xfrm>
          <a:prstGeom prst="rect">
            <a:avLst/>
          </a:prstGeom>
          <a:ln>
            <a:noFill/>
          </a:ln>
          <a:effectLst>
            <a:softEdge rad="112500"/>
          </a:effectLst>
        </p:spPr>
      </p:pic>
    </p:spTree>
    <p:extLst>
      <p:ext uri="{BB962C8B-B14F-4D97-AF65-F5344CB8AC3E}">
        <p14:creationId xmlns:p14="http://schemas.microsoft.com/office/powerpoint/2010/main" val="3493552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移动互联网技术体系</a:t>
            </a:r>
            <a:endParaRPr lang="zh-CN" altLang="en-US" dirty="0"/>
          </a:p>
        </p:txBody>
      </p:sp>
      <p:pic>
        <p:nvPicPr>
          <p:cNvPr id="4" name="内容占位符 3"/>
          <p:cNvPicPr>
            <a:picLocks noGrp="1" noChangeAspect="1"/>
          </p:cNvPicPr>
          <p:nvPr>
            <p:ph idx="1"/>
          </p:nvPr>
        </p:nvPicPr>
        <p:blipFill>
          <a:blip r:embed="rId2"/>
          <a:stretch>
            <a:fillRect/>
          </a:stretch>
        </p:blipFill>
        <p:spPr>
          <a:xfrm>
            <a:off x="2039679" y="1946471"/>
            <a:ext cx="4883624" cy="4022725"/>
          </a:xfrm>
          <a:prstGeom prst="rect">
            <a:avLst/>
          </a:prstGeom>
        </p:spPr>
      </p:pic>
    </p:spTree>
    <p:extLst>
      <p:ext uri="{BB962C8B-B14F-4D97-AF65-F5344CB8AC3E}">
        <p14:creationId xmlns:p14="http://schemas.microsoft.com/office/powerpoint/2010/main" val="1290886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244617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35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452153220"/>
              </p:ext>
            </p:extLst>
          </p:nvPr>
        </p:nvGraphicFramePr>
        <p:xfrm>
          <a:off x="657615" y="895611"/>
          <a:ext cx="7640877" cy="4565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9798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682</TotalTime>
  <Words>1313</Words>
  <Application>Microsoft Office PowerPoint</Application>
  <PresentationFormat>全屏显示(4:3)</PresentationFormat>
  <Paragraphs>146</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黑体</vt:lpstr>
      <vt:lpstr>宋体</vt:lpstr>
      <vt:lpstr>Calibri</vt:lpstr>
      <vt:lpstr>Calibri Light</vt:lpstr>
      <vt:lpstr>Wingdings</vt:lpstr>
      <vt:lpstr>回顾</vt:lpstr>
      <vt:lpstr>移动互联网服务技术</vt:lpstr>
      <vt:lpstr>PowerPoint 演示文稿</vt:lpstr>
      <vt:lpstr>移动互联网的业务体系</vt:lpstr>
      <vt:lpstr>PowerPoint 演示文稿</vt:lpstr>
      <vt:lpstr>PowerPoint 演示文稿</vt:lpstr>
      <vt:lpstr>移动互联网技术体系</vt:lpstr>
      <vt:lpstr>移动互联网技术体系</vt:lpstr>
      <vt:lpstr>PowerPoint 演示文稿</vt:lpstr>
      <vt:lpstr>PowerPoint 演示文稿</vt:lpstr>
      <vt:lpstr>移动门户与内容管理</vt:lpstr>
      <vt:lpstr>移动门户中的内容管理</vt:lpstr>
      <vt:lpstr>移动应用商店</vt:lpstr>
      <vt:lpstr>应用商店组成</vt:lpstr>
      <vt:lpstr>移动搜索 </vt:lpstr>
      <vt:lpstr>移动搜索的发展</vt:lpstr>
      <vt:lpstr>移动搜索存在的问题</vt:lpstr>
      <vt:lpstr>移动商务</vt:lpstr>
      <vt:lpstr>移动阅读</vt:lpstr>
      <vt:lpstr>移动阅读存在的问题</vt:lpstr>
      <vt:lpstr>移动安全</vt:lpstr>
      <vt:lpstr>移动安全</vt:lpstr>
      <vt:lpstr>移动安全 </vt:lpstr>
      <vt:lpstr>移动安全 </vt:lpstr>
      <vt:lpstr>未来移动安全的展望</vt:lpstr>
      <vt:lpstr>移动社交</vt:lpstr>
      <vt:lpstr>移动大数据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移动开发技术</dc:title>
  <dc:creator>qianjin</dc:creator>
  <cp:lastModifiedBy>qianjin</cp:lastModifiedBy>
  <cp:revision>129</cp:revision>
  <dcterms:created xsi:type="dcterms:W3CDTF">2016-09-12T01:54:58Z</dcterms:created>
  <dcterms:modified xsi:type="dcterms:W3CDTF">2016-12-12T06:41:57Z</dcterms:modified>
</cp:coreProperties>
</file>