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72" r:id="rId16"/>
    <p:sldId id="270" r:id="rId17"/>
    <p:sldId id="273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07E72-11FE-4E09-9A4B-5023FAC0C4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34B5DE-9B5F-4C0F-AC67-A88EC2FF2DA8}">
      <dgm:prSet phldrT="[文本]"/>
      <dgm:spPr/>
      <dgm:t>
        <a:bodyPr/>
        <a:lstStyle/>
        <a:p>
          <a:r>
            <a:rPr lang="zh-CN" altLang="en-US" dirty="0"/>
            <a:t>了解</a:t>
          </a:r>
          <a:r>
            <a:rPr lang="en-US" altLang="zh-CN" dirty="0"/>
            <a:t>iOS</a:t>
          </a:r>
          <a:endParaRPr lang="zh-CN" altLang="en-US" dirty="0"/>
        </a:p>
      </dgm:t>
    </dgm:pt>
    <dgm:pt modelId="{D9B4BC92-9956-47EE-A5A4-2C8E421AA562}" type="parTrans" cxnId="{A8FE30D4-D58F-49A0-AC8E-BDBB9BB74B7F}">
      <dgm:prSet/>
      <dgm:spPr/>
      <dgm:t>
        <a:bodyPr/>
        <a:lstStyle/>
        <a:p>
          <a:endParaRPr lang="zh-CN" altLang="en-US"/>
        </a:p>
      </dgm:t>
    </dgm:pt>
    <dgm:pt modelId="{4DD45668-F941-4FF8-BBE8-060888496C0F}" type="sibTrans" cxnId="{A8FE30D4-D58F-49A0-AC8E-BDBB9BB74B7F}">
      <dgm:prSet/>
      <dgm:spPr/>
      <dgm:t>
        <a:bodyPr/>
        <a:lstStyle/>
        <a:p>
          <a:endParaRPr lang="zh-CN" altLang="en-US"/>
        </a:p>
      </dgm:t>
    </dgm:pt>
    <dgm:pt modelId="{06861AE8-FF25-4A29-81FF-13FE2B4F0BE3}">
      <dgm:prSet phldrT="[文本]"/>
      <dgm:spPr/>
      <dgm:t>
        <a:bodyPr/>
        <a:lstStyle/>
        <a:p>
          <a:r>
            <a:rPr lang="zh-CN" altLang="en-US" dirty="0"/>
            <a:t>了解</a:t>
          </a:r>
          <a:r>
            <a:rPr lang="en-US" altLang="zh-CN" dirty="0"/>
            <a:t>iOS SDK</a:t>
          </a:r>
          <a:endParaRPr lang="zh-CN" altLang="en-US" dirty="0"/>
        </a:p>
      </dgm:t>
    </dgm:pt>
    <dgm:pt modelId="{239F1487-B812-4997-BC97-B7D57A4D43D0}" type="parTrans" cxnId="{18884363-6B81-436E-916B-5472927BB77E}">
      <dgm:prSet/>
      <dgm:spPr/>
      <dgm:t>
        <a:bodyPr/>
        <a:lstStyle/>
        <a:p>
          <a:endParaRPr lang="zh-CN" altLang="en-US"/>
        </a:p>
      </dgm:t>
    </dgm:pt>
    <dgm:pt modelId="{A678F3C2-4DA0-4A3C-809A-49D082593198}" type="sibTrans" cxnId="{18884363-6B81-436E-916B-5472927BB77E}">
      <dgm:prSet/>
      <dgm:spPr/>
      <dgm:t>
        <a:bodyPr/>
        <a:lstStyle/>
        <a:p>
          <a:endParaRPr lang="zh-CN" altLang="en-US"/>
        </a:p>
      </dgm:t>
    </dgm:pt>
    <dgm:pt modelId="{C6BF9ED1-221A-452B-A817-3FB95AC4C0C1}">
      <dgm:prSet phldrT="[文本]"/>
      <dgm:spPr/>
      <dgm:t>
        <a:bodyPr/>
        <a:lstStyle/>
        <a:p>
          <a:r>
            <a:rPr lang="zh-CN" altLang="en-US" dirty="0"/>
            <a:t>了解</a:t>
          </a:r>
          <a:r>
            <a:rPr lang="en-US" altLang="zh-CN" dirty="0"/>
            <a:t>iOS</a:t>
          </a:r>
          <a:r>
            <a:rPr lang="zh-CN" altLang="en-US" dirty="0"/>
            <a:t>开发工具</a:t>
          </a:r>
          <a:r>
            <a:rPr lang="en-US" altLang="zh-CN" dirty="0" err="1"/>
            <a:t>Xcode</a:t>
          </a:r>
          <a:endParaRPr lang="zh-CN" altLang="en-US" dirty="0"/>
        </a:p>
      </dgm:t>
    </dgm:pt>
    <dgm:pt modelId="{1633DE53-8EC1-43ED-AE91-D5B31A24A4D3}" type="parTrans" cxnId="{4FED2933-58DE-49B8-B36B-7E1A09F7ACE6}">
      <dgm:prSet/>
      <dgm:spPr/>
      <dgm:t>
        <a:bodyPr/>
        <a:lstStyle/>
        <a:p>
          <a:endParaRPr lang="zh-CN" altLang="en-US"/>
        </a:p>
      </dgm:t>
    </dgm:pt>
    <dgm:pt modelId="{087784BE-2012-4656-AC63-8C264EBCCF43}" type="sibTrans" cxnId="{4FED2933-58DE-49B8-B36B-7E1A09F7ACE6}">
      <dgm:prSet/>
      <dgm:spPr/>
      <dgm:t>
        <a:bodyPr/>
        <a:lstStyle/>
        <a:p>
          <a:endParaRPr lang="zh-CN" altLang="en-US"/>
        </a:p>
      </dgm:t>
    </dgm:pt>
    <dgm:pt modelId="{4D7F6018-80A0-4E11-8698-725151572490}">
      <dgm:prSet phldrT="[文本]"/>
      <dgm:spPr/>
      <dgm:t>
        <a:bodyPr/>
        <a:lstStyle/>
        <a:p>
          <a:r>
            <a:rPr lang="zh-CN" altLang="en-US" dirty="0"/>
            <a:t>开发</a:t>
          </a:r>
          <a:r>
            <a:rPr lang="en-US" altLang="zh-CN" dirty="0"/>
            <a:t>HelloWorld</a:t>
          </a:r>
          <a:endParaRPr lang="zh-CN" altLang="en-US" dirty="0"/>
        </a:p>
      </dgm:t>
    </dgm:pt>
    <dgm:pt modelId="{0DD70B2A-4082-4F8E-A609-662963750F82}" type="parTrans" cxnId="{3979F668-3B32-4E58-863E-6F59A9831EEE}">
      <dgm:prSet/>
      <dgm:spPr/>
      <dgm:t>
        <a:bodyPr/>
        <a:lstStyle/>
        <a:p>
          <a:endParaRPr lang="zh-CN" altLang="en-US"/>
        </a:p>
      </dgm:t>
    </dgm:pt>
    <dgm:pt modelId="{FCA647B6-AE10-47E9-939D-E7CEBCE0C3DE}" type="sibTrans" cxnId="{3979F668-3B32-4E58-863E-6F59A9831EEE}">
      <dgm:prSet/>
      <dgm:spPr/>
      <dgm:t>
        <a:bodyPr/>
        <a:lstStyle/>
        <a:p>
          <a:endParaRPr lang="zh-CN" altLang="en-US"/>
        </a:p>
      </dgm:t>
    </dgm:pt>
    <dgm:pt modelId="{7178B768-BF74-41E8-9CB0-6E2CDF4A77E2}" type="pres">
      <dgm:prSet presAssocID="{8E307E72-11FE-4E09-9A4B-5023FAC0C47F}" presName="linear" presStyleCnt="0">
        <dgm:presLayoutVars>
          <dgm:dir/>
          <dgm:animLvl val="lvl"/>
          <dgm:resizeHandles val="exact"/>
        </dgm:presLayoutVars>
      </dgm:prSet>
      <dgm:spPr/>
    </dgm:pt>
    <dgm:pt modelId="{C970C43B-E6B9-4A06-BD1D-7963B47A3CA8}" type="pres">
      <dgm:prSet presAssocID="{A134B5DE-9B5F-4C0F-AC67-A88EC2FF2DA8}" presName="parentLin" presStyleCnt="0"/>
      <dgm:spPr/>
    </dgm:pt>
    <dgm:pt modelId="{559C8844-60E2-4A5B-818D-822CA6F0A6B7}" type="pres">
      <dgm:prSet presAssocID="{A134B5DE-9B5F-4C0F-AC67-A88EC2FF2DA8}" presName="parentLeftMargin" presStyleLbl="node1" presStyleIdx="0" presStyleCnt="4"/>
      <dgm:spPr/>
    </dgm:pt>
    <dgm:pt modelId="{31AF0E03-6CB3-498F-8A9F-B6886D0A229F}" type="pres">
      <dgm:prSet presAssocID="{A134B5DE-9B5F-4C0F-AC67-A88EC2FF2D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95AF42-4301-4D89-B082-F0397FE4F2D0}" type="pres">
      <dgm:prSet presAssocID="{A134B5DE-9B5F-4C0F-AC67-A88EC2FF2DA8}" presName="negativeSpace" presStyleCnt="0"/>
      <dgm:spPr/>
    </dgm:pt>
    <dgm:pt modelId="{ADCBB996-A50F-42EC-B664-D632AA743AFE}" type="pres">
      <dgm:prSet presAssocID="{A134B5DE-9B5F-4C0F-AC67-A88EC2FF2DA8}" presName="childText" presStyleLbl="conFgAcc1" presStyleIdx="0" presStyleCnt="4">
        <dgm:presLayoutVars>
          <dgm:bulletEnabled val="1"/>
        </dgm:presLayoutVars>
      </dgm:prSet>
      <dgm:spPr/>
    </dgm:pt>
    <dgm:pt modelId="{DAED4816-04B6-43E0-8B98-C6744BFB9E1B}" type="pres">
      <dgm:prSet presAssocID="{4DD45668-F941-4FF8-BBE8-060888496C0F}" presName="spaceBetweenRectangles" presStyleCnt="0"/>
      <dgm:spPr/>
    </dgm:pt>
    <dgm:pt modelId="{6F348826-F334-448F-B1EB-779A4B68CC19}" type="pres">
      <dgm:prSet presAssocID="{06861AE8-FF25-4A29-81FF-13FE2B4F0BE3}" presName="parentLin" presStyleCnt="0"/>
      <dgm:spPr/>
    </dgm:pt>
    <dgm:pt modelId="{AE1D8DE0-1D51-4CC6-9EDB-BE4B5DEABDA5}" type="pres">
      <dgm:prSet presAssocID="{06861AE8-FF25-4A29-81FF-13FE2B4F0BE3}" presName="parentLeftMargin" presStyleLbl="node1" presStyleIdx="0" presStyleCnt="4"/>
      <dgm:spPr/>
    </dgm:pt>
    <dgm:pt modelId="{2CCC712D-3054-4CE8-AF07-9F5EFD8BAC01}" type="pres">
      <dgm:prSet presAssocID="{06861AE8-FF25-4A29-81FF-13FE2B4F0B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0514B3-863B-4AD2-AFA1-9805F7A619C8}" type="pres">
      <dgm:prSet presAssocID="{06861AE8-FF25-4A29-81FF-13FE2B4F0BE3}" presName="negativeSpace" presStyleCnt="0"/>
      <dgm:spPr/>
    </dgm:pt>
    <dgm:pt modelId="{45BBB6CD-4837-44F3-9C2A-E28E020D90D2}" type="pres">
      <dgm:prSet presAssocID="{06861AE8-FF25-4A29-81FF-13FE2B4F0BE3}" presName="childText" presStyleLbl="conFgAcc1" presStyleIdx="1" presStyleCnt="4">
        <dgm:presLayoutVars>
          <dgm:bulletEnabled val="1"/>
        </dgm:presLayoutVars>
      </dgm:prSet>
      <dgm:spPr/>
    </dgm:pt>
    <dgm:pt modelId="{B87D210F-57EA-4621-A51F-8995EAF3BBB3}" type="pres">
      <dgm:prSet presAssocID="{A678F3C2-4DA0-4A3C-809A-49D082593198}" presName="spaceBetweenRectangles" presStyleCnt="0"/>
      <dgm:spPr/>
    </dgm:pt>
    <dgm:pt modelId="{33B1C866-98E3-401D-8952-0D98C0F9B648}" type="pres">
      <dgm:prSet presAssocID="{C6BF9ED1-221A-452B-A817-3FB95AC4C0C1}" presName="parentLin" presStyleCnt="0"/>
      <dgm:spPr/>
    </dgm:pt>
    <dgm:pt modelId="{A2BBB156-3A6C-4B86-981F-8C454EAD0217}" type="pres">
      <dgm:prSet presAssocID="{C6BF9ED1-221A-452B-A817-3FB95AC4C0C1}" presName="parentLeftMargin" presStyleLbl="node1" presStyleIdx="1" presStyleCnt="4"/>
      <dgm:spPr/>
    </dgm:pt>
    <dgm:pt modelId="{7A69A1C5-60ED-4F38-84BD-96171B88DB2A}" type="pres">
      <dgm:prSet presAssocID="{C6BF9ED1-221A-452B-A817-3FB95AC4C0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E845DF-B328-40BB-B670-1D988CEA1E03}" type="pres">
      <dgm:prSet presAssocID="{C6BF9ED1-221A-452B-A817-3FB95AC4C0C1}" presName="negativeSpace" presStyleCnt="0"/>
      <dgm:spPr/>
    </dgm:pt>
    <dgm:pt modelId="{804B80A4-8169-4533-94E2-6B3413535213}" type="pres">
      <dgm:prSet presAssocID="{C6BF9ED1-221A-452B-A817-3FB95AC4C0C1}" presName="childText" presStyleLbl="conFgAcc1" presStyleIdx="2" presStyleCnt="4">
        <dgm:presLayoutVars>
          <dgm:bulletEnabled val="1"/>
        </dgm:presLayoutVars>
      </dgm:prSet>
      <dgm:spPr/>
    </dgm:pt>
    <dgm:pt modelId="{F50E100C-804B-43F0-8D21-0DAD4FBCD380}" type="pres">
      <dgm:prSet presAssocID="{087784BE-2012-4656-AC63-8C264EBCCF43}" presName="spaceBetweenRectangles" presStyleCnt="0"/>
      <dgm:spPr/>
    </dgm:pt>
    <dgm:pt modelId="{CE88701F-114A-4414-8ED7-ED536C5A5BDC}" type="pres">
      <dgm:prSet presAssocID="{4D7F6018-80A0-4E11-8698-725151572490}" presName="parentLin" presStyleCnt="0"/>
      <dgm:spPr/>
    </dgm:pt>
    <dgm:pt modelId="{8C050431-1DC8-44CC-8E96-25CB733CE9D2}" type="pres">
      <dgm:prSet presAssocID="{4D7F6018-80A0-4E11-8698-725151572490}" presName="parentLeftMargin" presStyleLbl="node1" presStyleIdx="2" presStyleCnt="4"/>
      <dgm:spPr/>
    </dgm:pt>
    <dgm:pt modelId="{649C425C-95AC-4EB6-8981-64B47C3C2CA8}" type="pres">
      <dgm:prSet presAssocID="{4D7F6018-80A0-4E11-8698-72515157249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6E8CFAF-8EFF-458D-8012-06658C165928}" type="pres">
      <dgm:prSet presAssocID="{4D7F6018-80A0-4E11-8698-725151572490}" presName="negativeSpace" presStyleCnt="0"/>
      <dgm:spPr/>
    </dgm:pt>
    <dgm:pt modelId="{73F78E7A-6E98-45FA-BD26-82A8F4E896B3}" type="pres">
      <dgm:prSet presAssocID="{4D7F6018-80A0-4E11-8698-72515157249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8FE30D4-D58F-49A0-AC8E-BDBB9BB74B7F}" srcId="{8E307E72-11FE-4E09-9A4B-5023FAC0C47F}" destId="{A134B5DE-9B5F-4C0F-AC67-A88EC2FF2DA8}" srcOrd="0" destOrd="0" parTransId="{D9B4BC92-9956-47EE-A5A4-2C8E421AA562}" sibTransId="{4DD45668-F941-4FF8-BBE8-060888496C0F}"/>
    <dgm:cxn modelId="{843516FC-7DA3-42DF-93B3-9160E09F9514}" type="presOf" srcId="{A134B5DE-9B5F-4C0F-AC67-A88EC2FF2DA8}" destId="{31AF0E03-6CB3-498F-8A9F-B6886D0A229F}" srcOrd="1" destOrd="0" presId="urn:microsoft.com/office/officeart/2005/8/layout/list1"/>
    <dgm:cxn modelId="{18884363-6B81-436E-916B-5472927BB77E}" srcId="{8E307E72-11FE-4E09-9A4B-5023FAC0C47F}" destId="{06861AE8-FF25-4A29-81FF-13FE2B4F0BE3}" srcOrd="1" destOrd="0" parTransId="{239F1487-B812-4997-BC97-B7D57A4D43D0}" sibTransId="{A678F3C2-4DA0-4A3C-809A-49D082593198}"/>
    <dgm:cxn modelId="{26FD1C0A-3BF3-4080-A0BC-B61ACB358F67}" type="presOf" srcId="{C6BF9ED1-221A-452B-A817-3FB95AC4C0C1}" destId="{7A69A1C5-60ED-4F38-84BD-96171B88DB2A}" srcOrd="1" destOrd="0" presId="urn:microsoft.com/office/officeart/2005/8/layout/list1"/>
    <dgm:cxn modelId="{216F690A-592F-46E3-9974-3EC926689F74}" type="presOf" srcId="{4D7F6018-80A0-4E11-8698-725151572490}" destId="{8C050431-1DC8-44CC-8E96-25CB733CE9D2}" srcOrd="0" destOrd="0" presId="urn:microsoft.com/office/officeart/2005/8/layout/list1"/>
    <dgm:cxn modelId="{929A849A-2BEE-4DFC-A4B5-55D62CA12756}" type="presOf" srcId="{06861AE8-FF25-4A29-81FF-13FE2B4F0BE3}" destId="{AE1D8DE0-1D51-4CC6-9EDB-BE4B5DEABDA5}" srcOrd="0" destOrd="0" presId="urn:microsoft.com/office/officeart/2005/8/layout/list1"/>
    <dgm:cxn modelId="{4FED2933-58DE-49B8-B36B-7E1A09F7ACE6}" srcId="{8E307E72-11FE-4E09-9A4B-5023FAC0C47F}" destId="{C6BF9ED1-221A-452B-A817-3FB95AC4C0C1}" srcOrd="2" destOrd="0" parTransId="{1633DE53-8EC1-43ED-AE91-D5B31A24A4D3}" sibTransId="{087784BE-2012-4656-AC63-8C264EBCCF43}"/>
    <dgm:cxn modelId="{3979F668-3B32-4E58-863E-6F59A9831EEE}" srcId="{8E307E72-11FE-4E09-9A4B-5023FAC0C47F}" destId="{4D7F6018-80A0-4E11-8698-725151572490}" srcOrd="3" destOrd="0" parTransId="{0DD70B2A-4082-4F8E-A609-662963750F82}" sibTransId="{FCA647B6-AE10-47E9-939D-E7CEBCE0C3DE}"/>
    <dgm:cxn modelId="{174278BD-C533-4EE5-8908-76B1ABD55CB6}" type="presOf" srcId="{8E307E72-11FE-4E09-9A4B-5023FAC0C47F}" destId="{7178B768-BF74-41E8-9CB0-6E2CDF4A77E2}" srcOrd="0" destOrd="0" presId="urn:microsoft.com/office/officeart/2005/8/layout/list1"/>
    <dgm:cxn modelId="{F6305C3D-8F82-4E16-A871-B6F29C71881B}" type="presOf" srcId="{06861AE8-FF25-4A29-81FF-13FE2B4F0BE3}" destId="{2CCC712D-3054-4CE8-AF07-9F5EFD8BAC01}" srcOrd="1" destOrd="0" presId="urn:microsoft.com/office/officeart/2005/8/layout/list1"/>
    <dgm:cxn modelId="{AAC6FAA1-35A4-48F2-87DF-8FB5A5FE07B8}" type="presOf" srcId="{4D7F6018-80A0-4E11-8698-725151572490}" destId="{649C425C-95AC-4EB6-8981-64B47C3C2CA8}" srcOrd="1" destOrd="0" presId="urn:microsoft.com/office/officeart/2005/8/layout/list1"/>
    <dgm:cxn modelId="{546386C4-9F94-405B-AA68-CEEEB4D765E8}" type="presOf" srcId="{A134B5DE-9B5F-4C0F-AC67-A88EC2FF2DA8}" destId="{559C8844-60E2-4A5B-818D-822CA6F0A6B7}" srcOrd="0" destOrd="0" presId="urn:microsoft.com/office/officeart/2005/8/layout/list1"/>
    <dgm:cxn modelId="{E0FCA902-0150-4114-A4DA-7F9096A86947}" type="presOf" srcId="{C6BF9ED1-221A-452B-A817-3FB95AC4C0C1}" destId="{A2BBB156-3A6C-4B86-981F-8C454EAD0217}" srcOrd="0" destOrd="0" presId="urn:microsoft.com/office/officeart/2005/8/layout/list1"/>
    <dgm:cxn modelId="{7A0ACC50-4B41-4CBD-B030-84C1E6923AEE}" type="presParOf" srcId="{7178B768-BF74-41E8-9CB0-6E2CDF4A77E2}" destId="{C970C43B-E6B9-4A06-BD1D-7963B47A3CA8}" srcOrd="0" destOrd="0" presId="urn:microsoft.com/office/officeart/2005/8/layout/list1"/>
    <dgm:cxn modelId="{7990C77E-DD54-41A8-AB73-64842A2BDA61}" type="presParOf" srcId="{C970C43B-E6B9-4A06-BD1D-7963B47A3CA8}" destId="{559C8844-60E2-4A5B-818D-822CA6F0A6B7}" srcOrd="0" destOrd="0" presId="urn:microsoft.com/office/officeart/2005/8/layout/list1"/>
    <dgm:cxn modelId="{4ACEA1BE-F331-412E-BC36-F062FCE84E9B}" type="presParOf" srcId="{C970C43B-E6B9-4A06-BD1D-7963B47A3CA8}" destId="{31AF0E03-6CB3-498F-8A9F-B6886D0A229F}" srcOrd="1" destOrd="0" presId="urn:microsoft.com/office/officeart/2005/8/layout/list1"/>
    <dgm:cxn modelId="{894F5DFC-41B2-471F-B247-8E65D10D20F3}" type="presParOf" srcId="{7178B768-BF74-41E8-9CB0-6E2CDF4A77E2}" destId="{CA95AF42-4301-4D89-B082-F0397FE4F2D0}" srcOrd="1" destOrd="0" presId="urn:microsoft.com/office/officeart/2005/8/layout/list1"/>
    <dgm:cxn modelId="{289AEF26-0BD0-4C1B-9ADA-55536DCFB467}" type="presParOf" srcId="{7178B768-BF74-41E8-9CB0-6E2CDF4A77E2}" destId="{ADCBB996-A50F-42EC-B664-D632AA743AFE}" srcOrd="2" destOrd="0" presId="urn:microsoft.com/office/officeart/2005/8/layout/list1"/>
    <dgm:cxn modelId="{ED79D4BD-6208-4720-BCB2-DAAA2916D873}" type="presParOf" srcId="{7178B768-BF74-41E8-9CB0-6E2CDF4A77E2}" destId="{DAED4816-04B6-43E0-8B98-C6744BFB9E1B}" srcOrd="3" destOrd="0" presId="urn:microsoft.com/office/officeart/2005/8/layout/list1"/>
    <dgm:cxn modelId="{FD9EFB3B-54B5-4407-9147-41A044F5EC71}" type="presParOf" srcId="{7178B768-BF74-41E8-9CB0-6E2CDF4A77E2}" destId="{6F348826-F334-448F-B1EB-779A4B68CC19}" srcOrd="4" destOrd="0" presId="urn:microsoft.com/office/officeart/2005/8/layout/list1"/>
    <dgm:cxn modelId="{46059D3B-78EA-4F18-847B-0D8270BE7992}" type="presParOf" srcId="{6F348826-F334-448F-B1EB-779A4B68CC19}" destId="{AE1D8DE0-1D51-4CC6-9EDB-BE4B5DEABDA5}" srcOrd="0" destOrd="0" presId="urn:microsoft.com/office/officeart/2005/8/layout/list1"/>
    <dgm:cxn modelId="{37CE09B8-B324-4AD2-AF51-A12898A1137B}" type="presParOf" srcId="{6F348826-F334-448F-B1EB-779A4B68CC19}" destId="{2CCC712D-3054-4CE8-AF07-9F5EFD8BAC01}" srcOrd="1" destOrd="0" presId="urn:microsoft.com/office/officeart/2005/8/layout/list1"/>
    <dgm:cxn modelId="{892FCB7C-6DE4-4084-B65B-DEBA8E3CFE8C}" type="presParOf" srcId="{7178B768-BF74-41E8-9CB0-6E2CDF4A77E2}" destId="{860514B3-863B-4AD2-AFA1-9805F7A619C8}" srcOrd="5" destOrd="0" presId="urn:microsoft.com/office/officeart/2005/8/layout/list1"/>
    <dgm:cxn modelId="{48E03500-9816-4599-BCC6-77CCEC432B6E}" type="presParOf" srcId="{7178B768-BF74-41E8-9CB0-6E2CDF4A77E2}" destId="{45BBB6CD-4837-44F3-9C2A-E28E020D90D2}" srcOrd="6" destOrd="0" presId="urn:microsoft.com/office/officeart/2005/8/layout/list1"/>
    <dgm:cxn modelId="{6375D119-338A-40E5-A86E-5A2B1E8D3251}" type="presParOf" srcId="{7178B768-BF74-41E8-9CB0-6E2CDF4A77E2}" destId="{B87D210F-57EA-4621-A51F-8995EAF3BBB3}" srcOrd="7" destOrd="0" presId="urn:microsoft.com/office/officeart/2005/8/layout/list1"/>
    <dgm:cxn modelId="{A05228A3-4417-4FD9-BBCF-7D5EAAC147E7}" type="presParOf" srcId="{7178B768-BF74-41E8-9CB0-6E2CDF4A77E2}" destId="{33B1C866-98E3-401D-8952-0D98C0F9B648}" srcOrd="8" destOrd="0" presId="urn:microsoft.com/office/officeart/2005/8/layout/list1"/>
    <dgm:cxn modelId="{4F64DD11-E6AE-433A-8525-41628AFA9618}" type="presParOf" srcId="{33B1C866-98E3-401D-8952-0D98C0F9B648}" destId="{A2BBB156-3A6C-4B86-981F-8C454EAD0217}" srcOrd="0" destOrd="0" presId="urn:microsoft.com/office/officeart/2005/8/layout/list1"/>
    <dgm:cxn modelId="{F9BCEFFE-58A9-4F28-B78B-D6031D686749}" type="presParOf" srcId="{33B1C866-98E3-401D-8952-0D98C0F9B648}" destId="{7A69A1C5-60ED-4F38-84BD-96171B88DB2A}" srcOrd="1" destOrd="0" presId="urn:microsoft.com/office/officeart/2005/8/layout/list1"/>
    <dgm:cxn modelId="{B5491F8B-1ADD-45E3-8114-6F2166A93877}" type="presParOf" srcId="{7178B768-BF74-41E8-9CB0-6E2CDF4A77E2}" destId="{08E845DF-B328-40BB-B670-1D988CEA1E03}" srcOrd="9" destOrd="0" presId="urn:microsoft.com/office/officeart/2005/8/layout/list1"/>
    <dgm:cxn modelId="{0B042629-A306-4165-B66E-EB2DA9AF7932}" type="presParOf" srcId="{7178B768-BF74-41E8-9CB0-6E2CDF4A77E2}" destId="{804B80A4-8169-4533-94E2-6B3413535213}" srcOrd="10" destOrd="0" presId="urn:microsoft.com/office/officeart/2005/8/layout/list1"/>
    <dgm:cxn modelId="{85276144-9B23-4B61-9434-089036D627CA}" type="presParOf" srcId="{7178B768-BF74-41E8-9CB0-6E2CDF4A77E2}" destId="{F50E100C-804B-43F0-8D21-0DAD4FBCD380}" srcOrd="11" destOrd="0" presId="urn:microsoft.com/office/officeart/2005/8/layout/list1"/>
    <dgm:cxn modelId="{972E60B4-BF8B-49C9-9A17-EB570F101C18}" type="presParOf" srcId="{7178B768-BF74-41E8-9CB0-6E2CDF4A77E2}" destId="{CE88701F-114A-4414-8ED7-ED536C5A5BDC}" srcOrd="12" destOrd="0" presId="urn:microsoft.com/office/officeart/2005/8/layout/list1"/>
    <dgm:cxn modelId="{4E7763A9-2E4B-4274-BEBA-1DBA8DA970A3}" type="presParOf" srcId="{CE88701F-114A-4414-8ED7-ED536C5A5BDC}" destId="{8C050431-1DC8-44CC-8E96-25CB733CE9D2}" srcOrd="0" destOrd="0" presId="urn:microsoft.com/office/officeart/2005/8/layout/list1"/>
    <dgm:cxn modelId="{65AB7718-E93E-4DCA-87A8-ECB013180D2E}" type="presParOf" srcId="{CE88701F-114A-4414-8ED7-ED536C5A5BDC}" destId="{649C425C-95AC-4EB6-8981-64B47C3C2CA8}" srcOrd="1" destOrd="0" presId="urn:microsoft.com/office/officeart/2005/8/layout/list1"/>
    <dgm:cxn modelId="{04972F63-C024-4622-A655-5013BBE7D7E7}" type="presParOf" srcId="{7178B768-BF74-41E8-9CB0-6E2CDF4A77E2}" destId="{46E8CFAF-8EFF-458D-8012-06658C165928}" srcOrd="13" destOrd="0" presId="urn:microsoft.com/office/officeart/2005/8/layout/list1"/>
    <dgm:cxn modelId="{F589E4DC-45B4-4D6D-891C-533DE3639918}" type="presParOf" srcId="{7178B768-BF74-41E8-9CB0-6E2CDF4A77E2}" destId="{73F78E7A-6E98-45FA-BD26-82A8F4E896B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BB996-A50F-42EC-B664-D632AA743AFE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0E03-6CB3-498F-8A9F-B6886D0A229F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了解</a:t>
          </a:r>
          <a:r>
            <a:rPr lang="en-US" altLang="zh-CN" sz="2300" kern="1200" dirty="0"/>
            <a:t>iOS</a:t>
          </a:r>
          <a:endParaRPr lang="zh-CN" altLang="en-US" sz="2300" kern="1200" dirty="0"/>
        </a:p>
      </dsp:txBody>
      <dsp:txXfrm>
        <a:off x="337944" y="40683"/>
        <a:ext cx="4200912" cy="612672"/>
      </dsp:txXfrm>
    </dsp:sp>
    <dsp:sp modelId="{45BBB6CD-4837-44F3-9C2A-E28E020D90D2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C712D-3054-4CE8-AF07-9F5EFD8BAC01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了解</a:t>
          </a:r>
          <a:r>
            <a:rPr lang="en-US" altLang="zh-CN" sz="2300" kern="1200" dirty="0"/>
            <a:t>iOS SDK</a:t>
          </a:r>
          <a:endParaRPr lang="zh-CN" altLang="en-US" sz="2300" kern="1200" dirty="0"/>
        </a:p>
      </dsp:txBody>
      <dsp:txXfrm>
        <a:off x="337944" y="1083963"/>
        <a:ext cx="4200912" cy="612672"/>
      </dsp:txXfrm>
    </dsp:sp>
    <dsp:sp modelId="{804B80A4-8169-4533-94E2-6B3413535213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9A1C5-60ED-4F38-84BD-96171B88DB2A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了解</a:t>
          </a:r>
          <a:r>
            <a:rPr lang="en-US" altLang="zh-CN" sz="2300" kern="1200" dirty="0"/>
            <a:t>iOS</a:t>
          </a:r>
          <a:r>
            <a:rPr lang="zh-CN" altLang="en-US" sz="2300" kern="1200" dirty="0"/>
            <a:t>开发工具</a:t>
          </a:r>
          <a:r>
            <a:rPr lang="en-US" altLang="zh-CN" sz="2300" kern="1200" dirty="0" err="1"/>
            <a:t>Xcode</a:t>
          </a:r>
          <a:endParaRPr lang="zh-CN" altLang="en-US" sz="2300" kern="1200" dirty="0"/>
        </a:p>
      </dsp:txBody>
      <dsp:txXfrm>
        <a:off x="337944" y="2127244"/>
        <a:ext cx="4200912" cy="612672"/>
      </dsp:txXfrm>
    </dsp:sp>
    <dsp:sp modelId="{73F78E7A-6E98-45FA-BD26-82A8F4E896B3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C425C-95AC-4EB6-8981-64B47C3C2CA8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开发</a:t>
          </a:r>
          <a:r>
            <a:rPr lang="en-US" altLang="zh-CN" sz="2300" kern="1200" dirty="0"/>
            <a:t>HelloWorld</a:t>
          </a:r>
          <a:endParaRPr lang="zh-CN" altLang="en-US" sz="2300" kern="1200" dirty="0"/>
        </a:p>
      </dsp:txBody>
      <dsp:txXfrm>
        <a:off x="337944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8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1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86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pic" idx="13"/>
          </p:nvPr>
        </p:nvSpPr>
        <p:spPr>
          <a:xfrm>
            <a:off x="830461" y="816288"/>
            <a:ext cx="7483078" cy="387548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830461" y="4777383"/>
            <a:ext cx="7483078" cy="1062633"/>
          </a:xfrm>
          <a:prstGeom prst="rect">
            <a:avLst/>
          </a:prstGeom>
        </p:spPr>
        <p:txBody>
          <a:bodyPr/>
          <a:lstStyle>
            <a:lvl1pPr defTabSz="321457">
              <a:defRPr sz="5062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标题文本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830461" y="5893594"/>
            <a:ext cx="7483078" cy="660797"/>
          </a:xfrm>
          <a:prstGeom prst="rect">
            <a:avLst/>
          </a:prstGeom>
        </p:spPr>
        <p:txBody>
          <a:bodyPr anchor="t"/>
          <a:lstStyle>
            <a:lvl1pPr marL="0" indent="0" algn="ctr" defTabSz="321457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  <a:lvl2pPr marL="0" indent="160729" algn="ctr" defTabSz="321457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2pPr>
            <a:lvl3pPr marL="0" indent="321457" algn="ctr" defTabSz="321457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3pPr>
            <a:lvl4pPr marL="0" indent="482186" algn="ctr" defTabSz="321457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4pPr>
            <a:lvl5pPr marL="0" indent="642915" algn="ctr" defTabSz="321457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4427586" y="6465094"/>
            <a:ext cx="288168" cy="319338"/>
          </a:xfrm>
          <a:prstGeom prst="rect">
            <a:avLst/>
          </a:prstGeom>
        </p:spPr>
        <p:txBody>
          <a:bodyPr/>
          <a:lstStyle>
            <a:lvl1pPr defTabSz="321457">
              <a:defRPr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45351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4427586" y="6465094"/>
            <a:ext cx="288168" cy="319338"/>
          </a:xfrm>
          <a:prstGeom prst="rect">
            <a:avLst/>
          </a:prstGeom>
        </p:spPr>
        <p:txBody>
          <a:bodyPr/>
          <a:lstStyle>
            <a:lvl1pPr defTabSz="321457">
              <a:defRPr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4298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9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3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1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5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8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044F36-8CA5-4A88-9FFA-EAF5882F98B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5400"/>
              <a:t>iOS</a:t>
            </a:r>
            <a:r>
              <a:rPr lang="zh-CN" altLang="en-US" sz="5400"/>
              <a:t>简介</a:t>
            </a:r>
            <a:r>
              <a:rPr lang="zh-CN" altLang="en-US" sz="5400" dirty="0"/>
              <a:t>及开发环境配置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algn="ctr" fontAlgn="auto">
              <a:defRPr/>
            </a:pPr>
            <a:r>
              <a:rPr lang="zh-CN" altLang="en-US" b="1" dirty="0"/>
              <a:t>钱进</a:t>
            </a:r>
            <a:endParaRPr lang="en-US" altLang="zh-CN" b="1" dirty="0"/>
          </a:p>
          <a:p>
            <a:pPr algn="ctr" fontAlgn="auto">
              <a:defRPr/>
            </a:pPr>
            <a:r>
              <a:rPr lang="zh-CN" altLang="en-US" b="1" dirty="0"/>
              <a:t>软件与数据工程研究中心</a:t>
            </a:r>
            <a:endParaRPr lang="en-US" altLang="zh-CN" b="1" dirty="0"/>
          </a:p>
          <a:p>
            <a:pPr algn="ctr" fontAlgn="auto">
              <a:defRPr/>
            </a:pPr>
            <a:r>
              <a:rPr lang="en-US" altLang="zh-CN" b="1" dirty="0"/>
              <a:t>Email</a:t>
            </a:r>
            <a:r>
              <a:rPr lang="zh-CN" altLang="en-US" b="1" dirty="0"/>
              <a:t>：</a:t>
            </a:r>
            <a:r>
              <a:rPr lang="en-US" altLang="zh-CN" b="1" dirty="0"/>
              <a:t> qianjin@sdu.edu.cn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85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Service </a:t>
            </a:r>
            <a:r>
              <a:rPr lang="zh-CN" altLang="en-US" dirty="0"/>
              <a:t>层框架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433146"/>
          </a:xfrm>
        </p:spPr>
        <p:txBody>
          <a:bodyPr>
            <a:noAutofit/>
          </a:bodyPr>
          <a:lstStyle/>
          <a:p>
            <a:r>
              <a:rPr lang="en-US" altLang="zh-CN" sz="1200" dirty="0"/>
              <a:t>Account Framework</a:t>
            </a:r>
          </a:p>
          <a:p>
            <a:r>
              <a:rPr lang="en-US" altLang="zh-CN" sz="1200" dirty="0"/>
              <a:t>Address Book Framework</a:t>
            </a:r>
          </a:p>
          <a:p>
            <a:r>
              <a:rPr lang="en-US" altLang="zh-CN" sz="1200" dirty="0"/>
              <a:t>Core Data Framework</a:t>
            </a:r>
          </a:p>
          <a:p>
            <a:r>
              <a:rPr lang="en-US" altLang="zh-CN" sz="1200" dirty="0"/>
              <a:t>Core Foundation Framework</a:t>
            </a:r>
          </a:p>
          <a:p>
            <a:r>
              <a:rPr lang="en-US" altLang="zh-CN" sz="1200" dirty="0"/>
              <a:t>Core Location Framework</a:t>
            </a:r>
          </a:p>
          <a:p>
            <a:r>
              <a:rPr lang="en-US" altLang="zh-CN" sz="1200" dirty="0"/>
              <a:t>Core Media Framework</a:t>
            </a:r>
          </a:p>
          <a:p>
            <a:r>
              <a:rPr lang="en-US" altLang="zh-CN" sz="1200" dirty="0"/>
              <a:t>Core Telephony Framework</a:t>
            </a:r>
          </a:p>
          <a:p>
            <a:r>
              <a:rPr lang="en-US" altLang="zh-CN" sz="1200" dirty="0"/>
              <a:t>Event Kit Framework</a:t>
            </a:r>
          </a:p>
          <a:p>
            <a:r>
              <a:rPr lang="en-US" altLang="zh-CN" sz="1200" dirty="0"/>
              <a:t>Foundation Framework</a:t>
            </a:r>
          </a:p>
          <a:p>
            <a:r>
              <a:rPr lang="en-US" altLang="zh-CN" sz="1200" dirty="0"/>
              <a:t>Mobile Core Services Framework</a:t>
            </a:r>
          </a:p>
          <a:p>
            <a:r>
              <a:rPr lang="en-US" altLang="zh-CN" sz="1200" dirty="0"/>
              <a:t>Newsstand Kit Framework</a:t>
            </a:r>
          </a:p>
          <a:p>
            <a:r>
              <a:rPr lang="en-US" altLang="zh-CN" sz="1200" dirty="0"/>
              <a:t>Quick Look Framework</a:t>
            </a:r>
          </a:p>
          <a:p>
            <a:r>
              <a:rPr lang="en-US" altLang="zh-CN" sz="1200" dirty="0"/>
              <a:t>Store Kit Framework</a:t>
            </a: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4646400" y="3352800"/>
            <a:ext cx="3703320" cy="5717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/>
              <a:t>所有</a:t>
            </a:r>
            <a:r>
              <a:rPr lang="en-US" altLang="zh-CN" dirty="0"/>
              <a:t>App</a:t>
            </a:r>
            <a:r>
              <a:rPr lang="zh-CN" altLang="en-US" dirty="0"/>
              <a:t>都是用的基础系统服务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00" y="3924510"/>
            <a:ext cx="3720360" cy="2052957"/>
          </a:xfrm>
          <a:prstGeom prst="rect">
            <a:avLst/>
          </a:prstGeom>
        </p:spPr>
      </p:pic>
      <p:sp>
        <p:nvSpPr>
          <p:cNvPr id="7" name="箭头: 虚尾 6"/>
          <p:cNvSpPr/>
          <p:nvPr/>
        </p:nvSpPr>
        <p:spPr>
          <a:xfrm>
            <a:off x="3933444" y="4950988"/>
            <a:ext cx="661416" cy="451104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8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OS</a:t>
            </a:r>
            <a:r>
              <a:rPr lang="zh-CN" altLang="en-US" dirty="0"/>
              <a:t>层框架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433146"/>
          </a:xfrm>
        </p:spPr>
        <p:txBody>
          <a:bodyPr>
            <a:noAutofit/>
          </a:bodyPr>
          <a:lstStyle/>
          <a:p>
            <a:r>
              <a:rPr lang="en-US" altLang="zh-CN" dirty="0"/>
              <a:t>Accelerate Framework</a:t>
            </a:r>
          </a:p>
          <a:p>
            <a:r>
              <a:rPr lang="en-US" altLang="zh-CN" dirty="0"/>
              <a:t>Core Bluetooth</a:t>
            </a:r>
          </a:p>
          <a:p>
            <a:r>
              <a:rPr lang="en-US" altLang="zh-CN" dirty="0"/>
              <a:t>External Accessory Framework</a:t>
            </a:r>
          </a:p>
          <a:p>
            <a:r>
              <a:rPr lang="en-US" altLang="zh-CN" dirty="0"/>
              <a:t>Security Framework</a:t>
            </a:r>
          </a:p>
          <a:p>
            <a:r>
              <a:rPr lang="en-US" altLang="zh-CN" dirty="0"/>
              <a:t>System</a:t>
            </a:r>
          </a:p>
          <a:p>
            <a:pPr lvl="1"/>
            <a:r>
              <a:rPr lang="en-US" altLang="zh-CN" sz="1400" dirty="0"/>
              <a:t>Threading</a:t>
            </a:r>
          </a:p>
          <a:p>
            <a:pPr lvl="1"/>
            <a:r>
              <a:rPr lang="en-US" altLang="zh-CN" sz="1400" dirty="0"/>
              <a:t>Networking</a:t>
            </a:r>
          </a:p>
          <a:p>
            <a:pPr lvl="1"/>
            <a:r>
              <a:rPr lang="en-US" altLang="zh-CN" sz="1400" dirty="0"/>
              <a:t>File-System access</a:t>
            </a:r>
          </a:p>
          <a:p>
            <a:pPr lvl="1"/>
            <a:r>
              <a:rPr lang="en-US" altLang="zh-CN" sz="1400" dirty="0"/>
              <a:t>Standard I/O</a:t>
            </a:r>
          </a:p>
          <a:p>
            <a:pPr lvl="1"/>
            <a:r>
              <a:rPr lang="en-US" altLang="zh-CN" sz="1400" dirty="0"/>
              <a:t>Bonjour and DNS Service</a:t>
            </a:r>
          </a:p>
          <a:p>
            <a:pPr lvl="1"/>
            <a:r>
              <a:rPr lang="en-US" altLang="zh-CN" sz="1400" dirty="0"/>
              <a:t>Locale information</a:t>
            </a:r>
          </a:p>
          <a:p>
            <a:pPr lvl="1"/>
            <a:r>
              <a:rPr lang="en-US" altLang="zh-CN" sz="1400" dirty="0" err="1"/>
              <a:t>Momery</a:t>
            </a:r>
            <a:r>
              <a:rPr lang="en-US" altLang="zh-CN" sz="1400" dirty="0"/>
              <a:t> allocation</a:t>
            </a:r>
          </a:p>
          <a:p>
            <a:pPr lvl="1"/>
            <a:r>
              <a:rPr lang="en-US" altLang="zh-CN" sz="1400" dirty="0"/>
              <a:t>Math Computations</a:t>
            </a: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4646400" y="3352800"/>
            <a:ext cx="3703320" cy="5717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/>
              <a:t>以上各项框架技术的实现基础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00" y="3924510"/>
            <a:ext cx="3720360" cy="2052957"/>
          </a:xfrm>
          <a:prstGeom prst="rect">
            <a:avLst/>
          </a:prstGeom>
        </p:spPr>
      </p:pic>
      <p:sp>
        <p:nvSpPr>
          <p:cNvPr id="7" name="箭头: 虚尾 6"/>
          <p:cNvSpPr/>
          <p:nvPr/>
        </p:nvSpPr>
        <p:spPr>
          <a:xfrm>
            <a:off x="3924924" y="5526363"/>
            <a:ext cx="661416" cy="451104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4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图片占位符 225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39390" y="825217"/>
            <a:ext cx="7500938" cy="3946923"/>
          </a:xfrm>
          <a:prstGeom prst="rect">
            <a:avLst/>
          </a:prstGeom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Beirut"/>
                <a:ea typeface="Beirut"/>
                <a:cs typeface="Beirut"/>
                <a:sym typeface="Beirut"/>
              </a:defRPr>
            </a:lvl1pPr>
          </a:lstStyle>
          <a:p>
            <a:r>
              <a:rPr b="1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Xcode</a:t>
            </a:r>
            <a:endParaRPr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Beirut"/>
                <a:ea typeface="Beirut"/>
                <a:cs typeface="Beirut"/>
                <a:sym typeface="Beirut"/>
              </a:defRPr>
            </a:lvl1pPr>
          </a:lstStyle>
          <a:p>
            <a:r>
              <a:rPr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iOS开发工具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66819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Xcode</a:t>
            </a:r>
            <a:r>
              <a:rPr lang="zh-CN" altLang="en-US" dirty="0"/>
              <a:t>基本介绍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err="1"/>
              <a:t>Xcode</a:t>
            </a:r>
            <a:r>
              <a:rPr lang="zh-CN" altLang="en-US" sz="2400" dirty="0"/>
              <a:t>运行于苹果公司的</a:t>
            </a:r>
            <a:r>
              <a:rPr lang="en-US" altLang="zh-CN" sz="2400" dirty="0"/>
              <a:t>Mac</a:t>
            </a:r>
            <a:r>
              <a:rPr lang="zh-CN" altLang="en-US" sz="2400" dirty="0"/>
              <a:t>操作系统下，是苹果公司向开发人员提供的集成开发环境（非开源），用于开发</a:t>
            </a:r>
            <a:r>
              <a:rPr lang="en-US" altLang="zh-CN" sz="2400" dirty="0"/>
              <a:t>Mac OS X</a:t>
            </a:r>
            <a:r>
              <a:rPr lang="zh-CN" altLang="en-US" sz="2400" dirty="0"/>
              <a:t>，</a:t>
            </a:r>
            <a:r>
              <a:rPr lang="en-US" altLang="zh-CN" sz="2400" dirty="0"/>
              <a:t>iOS</a:t>
            </a:r>
            <a:r>
              <a:rPr lang="zh-CN" altLang="en-US" sz="2400" dirty="0"/>
              <a:t>的应用程序。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不管你用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、</a:t>
            </a:r>
            <a:r>
              <a:rPr lang="en-US" altLang="zh-CN" sz="2400" dirty="0"/>
              <a:t>Objective-C</a:t>
            </a:r>
            <a:r>
              <a:rPr lang="zh-CN" altLang="en-US" sz="2400" dirty="0"/>
              <a:t>或</a:t>
            </a:r>
            <a:r>
              <a:rPr lang="en-US" altLang="zh-CN" sz="2400" dirty="0"/>
              <a:t>Java</a:t>
            </a:r>
            <a:r>
              <a:rPr lang="zh-CN" altLang="en-US" sz="2400" dirty="0"/>
              <a:t>编写程序，在</a:t>
            </a:r>
            <a:r>
              <a:rPr lang="en-US" altLang="zh-CN" sz="2400" dirty="0"/>
              <a:t>AppleScript</a:t>
            </a:r>
            <a:r>
              <a:rPr lang="zh-CN" altLang="en-US" sz="2400" dirty="0"/>
              <a:t>里编写脚本，还是试图从另一个奇妙的工具中转移编码，你会发现 </a:t>
            </a:r>
            <a:r>
              <a:rPr lang="en-US" altLang="zh-CN" sz="2400" dirty="0" err="1"/>
              <a:t>Xcode</a:t>
            </a:r>
            <a:r>
              <a:rPr lang="en-US" altLang="zh-CN" sz="2400" dirty="0"/>
              <a:t> </a:t>
            </a:r>
            <a:r>
              <a:rPr lang="zh-CN" altLang="en-US" sz="2400" dirty="0"/>
              <a:t>编译速度极快。每次操作都很快速和轻松。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苹果公司为用户提供了全套免费的</a:t>
            </a:r>
            <a:r>
              <a:rPr lang="en-US" altLang="zh-CN" sz="2400" dirty="0"/>
              <a:t>Cocoa</a:t>
            </a:r>
            <a:r>
              <a:rPr lang="zh-CN" altLang="en-US" sz="2400" dirty="0"/>
              <a:t>程序开发工具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Xcode</a:t>
            </a:r>
            <a:r>
              <a:rPr lang="en-US" altLang="zh-CN" sz="2400" dirty="0"/>
              <a:t>)</a:t>
            </a:r>
            <a:r>
              <a:rPr lang="zh-CN" altLang="en-US" sz="2400" dirty="0"/>
              <a:t>，和</a:t>
            </a:r>
            <a:r>
              <a:rPr lang="en-US" altLang="zh-CN" sz="2400" dirty="0"/>
              <a:t>Mac OS X</a:t>
            </a:r>
            <a:r>
              <a:rPr lang="zh-CN" altLang="en-US" sz="2400" dirty="0"/>
              <a:t>一起发行，在苹果公司官方的网站下载。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4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5"/>
          <p:cNvGrpSpPr/>
          <p:nvPr/>
        </p:nvGrpSpPr>
        <p:grpSpPr>
          <a:xfrm>
            <a:off x="1080239" y="1052924"/>
            <a:ext cx="6947855" cy="4142538"/>
            <a:chOff x="0" y="0"/>
            <a:chExt cx="9881393" cy="5891609"/>
          </a:xfrm>
        </p:grpSpPr>
        <p:pic>
          <p:nvPicPr>
            <p:cNvPr id="234" name="图片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44540" y="44450"/>
              <a:ext cx="9792241" cy="580280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3" name="图片 232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81394" cy="589161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11752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9"/>
          <p:cNvGrpSpPr/>
          <p:nvPr/>
        </p:nvGrpSpPr>
        <p:grpSpPr>
          <a:xfrm>
            <a:off x="241987" y="485556"/>
            <a:ext cx="8341181" cy="5427564"/>
            <a:chOff x="0" y="0"/>
            <a:chExt cx="9714707" cy="5891611"/>
          </a:xfrm>
        </p:grpSpPr>
        <p:pic>
          <p:nvPicPr>
            <p:cNvPr id="8" name="图片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44398" y="44450"/>
              <a:ext cx="9625837" cy="580280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" name="图片 8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714707" cy="5891611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79666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3"/>
          <p:cNvGrpSpPr/>
          <p:nvPr/>
        </p:nvGrpSpPr>
        <p:grpSpPr>
          <a:xfrm>
            <a:off x="548640" y="134112"/>
            <a:ext cx="7924800" cy="6102594"/>
            <a:chOff x="0" y="0"/>
            <a:chExt cx="10841831" cy="7723584"/>
          </a:xfrm>
        </p:grpSpPr>
        <p:pic>
          <p:nvPicPr>
            <p:cNvPr id="8" name="图片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44447" y="44450"/>
              <a:ext cx="10752750" cy="763453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" name="图片 8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841832" cy="77235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61816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7"/>
          <p:cNvGrpSpPr/>
          <p:nvPr/>
        </p:nvGrpSpPr>
        <p:grpSpPr>
          <a:xfrm>
            <a:off x="505809" y="244385"/>
            <a:ext cx="7931056" cy="5888191"/>
            <a:chOff x="0" y="0"/>
            <a:chExt cx="9918700" cy="7723584"/>
          </a:xfrm>
        </p:grpSpPr>
        <p:pic>
          <p:nvPicPr>
            <p:cNvPr id="3" name="图片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44349" y="44450"/>
              <a:ext cx="9829814" cy="763453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" name="图片 3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918700" cy="77235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08982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566"/>
            <a:ext cx="9144000" cy="59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1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1"/>
          <p:cNvGrpSpPr/>
          <p:nvPr/>
        </p:nvGrpSpPr>
        <p:grpSpPr>
          <a:xfrm>
            <a:off x="109729" y="573569"/>
            <a:ext cx="8900160" cy="5619967"/>
            <a:chOff x="0" y="0"/>
            <a:chExt cx="12638484" cy="7723584"/>
          </a:xfrm>
        </p:grpSpPr>
        <p:pic>
          <p:nvPicPr>
            <p:cNvPr id="3" name="图片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44589" y="44449"/>
              <a:ext cx="12549516" cy="76345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" name="图片 3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638485" cy="77235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07311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588049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82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5"/>
          <p:cNvGrpSpPr/>
          <p:nvPr/>
        </p:nvGrpSpPr>
        <p:grpSpPr>
          <a:xfrm>
            <a:off x="600169" y="646721"/>
            <a:ext cx="8239031" cy="5327359"/>
            <a:chOff x="0" y="0"/>
            <a:chExt cx="11144250" cy="7723584"/>
          </a:xfrm>
        </p:grpSpPr>
        <p:pic>
          <p:nvPicPr>
            <p:cNvPr id="3" name="屏幕快照 2016-09-13 下午2.17.4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44323" y="44450"/>
              <a:ext cx="11055416" cy="763453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" name="图片 3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144250" cy="772358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84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iOS</a:t>
            </a:r>
            <a:r>
              <a:rPr lang="zh-CN" altLang="en-US" sz="2800" dirty="0"/>
              <a:t>是苹果公司开发运行于</a:t>
            </a:r>
            <a:r>
              <a:rPr lang="en-US" altLang="zh-CN" sz="2800" dirty="0"/>
              <a:t>iPhone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iPAD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iPOD</a:t>
            </a:r>
            <a:r>
              <a:rPr lang="en-US" altLang="zh-CN" sz="2800" dirty="0"/>
              <a:t> Touch</a:t>
            </a:r>
            <a:r>
              <a:rPr lang="zh-CN" altLang="en-US" sz="2800" dirty="0"/>
              <a:t>等移动设备上的操作系统。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目前的最高版本是</a:t>
            </a:r>
            <a:r>
              <a:rPr lang="en-US" altLang="zh-CN" sz="2800" dirty="0"/>
              <a:t>iOS10</a:t>
            </a:r>
            <a:endParaRPr lang="zh-CN" altLang="en-US" sz="2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323182"/>
            <a:ext cx="3702050" cy="30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操作系统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29" y="2650385"/>
            <a:ext cx="3966661" cy="3281023"/>
          </a:xfrm>
          <a:prstGeom prst="rect">
            <a:avLst/>
          </a:prstGeom>
        </p:spPr>
      </p:pic>
      <p:sp>
        <p:nvSpPr>
          <p:cNvPr id="8" name="对话气泡: 矩形 7"/>
          <p:cNvSpPr/>
          <p:nvPr/>
        </p:nvSpPr>
        <p:spPr>
          <a:xfrm>
            <a:off x="6754368" y="2004209"/>
            <a:ext cx="2206752" cy="1043791"/>
          </a:xfrm>
          <a:prstGeom prst="wedgeRectCallout">
            <a:avLst>
              <a:gd name="adj1" fmla="val -63374"/>
              <a:gd name="adj2" fmla="val 110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iOS</a:t>
            </a:r>
            <a:r>
              <a:rPr lang="zh-CN" altLang="en-US" dirty="0"/>
              <a:t>操作系统管理</a:t>
            </a:r>
            <a:r>
              <a:rPr lang="en-US" altLang="zh-CN" dirty="0"/>
              <a:t>iOS</a:t>
            </a:r>
            <a:r>
              <a:rPr lang="zh-CN" altLang="en-US" dirty="0"/>
              <a:t>设备硬件资源</a:t>
            </a:r>
          </a:p>
        </p:txBody>
      </p:sp>
      <p:sp>
        <p:nvSpPr>
          <p:cNvPr id="9" name="对话气泡: 矩形 8"/>
          <p:cNvSpPr/>
          <p:nvPr/>
        </p:nvSpPr>
        <p:spPr>
          <a:xfrm>
            <a:off x="231646" y="4905905"/>
            <a:ext cx="2206752" cy="1043791"/>
          </a:xfrm>
          <a:prstGeom prst="wedgeRectCallout">
            <a:avLst>
              <a:gd name="adj1" fmla="val 53754"/>
              <a:gd name="adj2" fmla="val -108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提供实现各类</a:t>
            </a:r>
            <a:r>
              <a:rPr lang="en-US" altLang="zh-CN" dirty="0"/>
              <a:t>iOS</a:t>
            </a:r>
            <a:r>
              <a:rPr lang="zh-CN" altLang="en-US" dirty="0"/>
              <a:t>应用软件的技术</a:t>
            </a:r>
          </a:p>
        </p:txBody>
      </p:sp>
    </p:spTree>
    <p:extLst>
      <p:ext uri="{BB962C8B-B14F-4D97-AF65-F5344CB8AC3E}">
        <p14:creationId xmlns:p14="http://schemas.microsoft.com/office/powerpoint/2010/main" val="107264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 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iOS SDK</a:t>
            </a:r>
            <a:r>
              <a:rPr lang="zh-CN" altLang="en-US" sz="2800" dirty="0"/>
              <a:t>包含开发、安装、运行和测试</a:t>
            </a:r>
            <a:r>
              <a:rPr lang="en-US" altLang="zh-CN" sz="2800" dirty="0"/>
              <a:t>iOS</a:t>
            </a:r>
            <a:r>
              <a:rPr lang="zh-CN" altLang="en-US" sz="2800" dirty="0"/>
              <a:t>操作系统之上的应用软件所需要的工具和接口。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框架（</a:t>
            </a:r>
            <a:r>
              <a:rPr lang="en-US" altLang="zh-CN" sz="2400" dirty="0"/>
              <a:t>Framework</a:t>
            </a:r>
            <a:r>
              <a:rPr lang="zh-CN" altLang="en-US" sz="2400" dirty="0"/>
              <a:t>）：动态共享的程序库和资源；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工具：</a:t>
            </a:r>
            <a:r>
              <a:rPr lang="en-US" altLang="zh-CN" sz="2400" dirty="0" err="1"/>
              <a:t>Xcode</a:t>
            </a:r>
            <a:r>
              <a:rPr lang="zh-CN" altLang="en-US" sz="2400" dirty="0"/>
              <a:t>集成开发环境、模拟器和开发文档等；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其他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6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的分层架构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9722"/>
          </a:xfrm>
        </p:spPr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作为</a:t>
            </a:r>
            <a:r>
              <a:rPr lang="en-US" altLang="zh-CN" dirty="0"/>
              <a:t>iOS</a:t>
            </a:r>
            <a:r>
              <a:rPr lang="zh-CN" altLang="en-US" dirty="0"/>
              <a:t>应用软件和硬件设备间的中间层提供了一组定义良好的系统接口，以便所开发的应用可以方便的与设备通讯交互。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这些接口被以框架（</a:t>
            </a:r>
            <a:r>
              <a:rPr lang="en-US" altLang="zh-CN" dirty="0"/>
              <a:t>Framework</a:t>
            </a:r>
            <a:r>
              <a:rPr lang="zh-CN" altLang="en-US" dirty="0"/>
              <a:t>）的形式交付提供给开发者使用。一个框架是一个包含了一组动态共享的程序库和相应资源（例如头文件、图片、帮助应用等）的目录。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16" y="2584858"/>
            <a:ext cx="4612242" cy="2545112"/>
          </a:xfrm>
          <a:prstGeom prst="rect">
            <a:avLst/>
          </a:prstGeom>
        </p:spPr>
      </p:pic>
      <p:sp>
        <p:nvSpPr>
          <p:cNvPr id="5" name="对话气泡: 矩形 4"/>
          <p:cNvSpPr/>
          <p:nvPr/>
        </p:nvSpPr>
        <p:spPr>
          <a:xfrm>
            <a:off x="6160007" y="3206496"/>
            <a:ext cx="2578609" cy="650918"/>
          </a:xfrm>
          <a:prstGeom prst="wedgeRectCallout">
            <a:avLst>
              <a:gd name="adj1" fmla="val -63374"/>
              <a:gd name="adj2" fmla="val 110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iOS</a:t>
            </a:r>
            <a:r>
              <a:rPr lang="zh-CN" altLang="en-US" dirty="0"/>
              <a:t>提供的框架分为</a:t>
            </a:r>
            <a:r>
              <a:rPr lang="en-US" altLang="zh-CN" dirty="0"/>
              <a:t>4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424875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Cocoa Touch</a:t>
            </a:r>
            <a:r>
              <a:rPr lang="zh-CN" altLang="en-US" dirty="0"/>
              <a:t>层框架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Address Book UI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Event Kit UI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Game Kit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iAd</a:t>
            </a:r>
            <a:r>
              <a:rPr lang="en-US" altLang="zh-CN" dirty="0"/>
              <a:t>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Map Kit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Message UI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Twitter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UI Kit Framework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63440" y="3230921"/>
            <a:ext cx="3703320" cy="585216"/>
          </a:xfrm>
        </p:spPr>
        <p:txBody>
          <a:bodyPr/>
          <a:lstStyle/>
          <a:p>
            <a:r>
              <a:rPr lang="zh-CN" altLang="en-US" dirty="0"/>
              <a:t>包含构造</a:t>
            </a:r>
            <a:r>
              <a:rPr lang="en-US" altLang="zh-CN" dirty="0"/>
              <a:t>APP</a:t>
            </a:r>
            <a:r>
              <a:rPr lang="zh-CN" altLang="en-US" dirty="0"/>
              <a:t>的核心框架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3816137"/>
            <a:ext cx="3720360" cy="2052957"/>
          </a:xfrm>
          <a:prstGeom prst="rect">
            <a:avLst/>
          </a:prstGeom>
        </p:spPr>
      </p:pic>
      <p:sp>
        <p:nvSpPr>
          <p:cNvPr id="6" name="箭头: 虚尾 5"/>
          <p:cNvSpPr/>
          <p:nvPr/>
        </p:nvSpPr>
        <p:spPr>
          <a:xfrm>
            <a:off x="3910584" y="3857414"/>
            <a:ext cx="661416" cy="451104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0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Kit Framework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22960" y="3041164"/>
            <a:ext cx="3371088" cy="28279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基本应用管理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用户界面管理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视图控制器和视图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触摸和运动事件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194048" y="3041164"/>
            <a:ext cx="4172712" cy="2827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文档模型和</a:t>
            </a:r>
            <a:r>
              <a:rPr lang="en-US" altLang="zh-CN" sz="2400" dirty="0"/>
              <a:t>iCloud</a:t>
            </a:r>
            <a:r>
              <a:rPr lang="zh-CN" altLang="en-US" sz="2400" dirty="0"/>
              <a:t>集成支持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多任务、打印、通知等机制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动画效果、内容分享等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22960" y="1912209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UIKit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框架提供了开发图形化事件驱动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APP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的基础设施，包括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1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 </a:t>
            </a:r>
            <a:r>
              <a:rPr lang="zh-CN" altLang="en-US" dirty="0"/>
              <a:t>层框架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39657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Asset Library Framework</a:t>
            </a:r>
          </a:p>
          <a:p>
            <a:r>
              <a:rPr lang="en-US" altLang="zh-CN" dirty="0"/>
              <a:t>AV Foundation Framework</a:t>
            </a:r>
          </a:p>
          <a:p>
            <a:r>
              <a:rPr lang="en-US" altLang="zh-CN" dirty="0"/>
              <a:t>Core Audio</a:t>
            </a:r>
          </a:p>
          <a:p>
            <a:r>
              <a:rPr lang="en-US" altLang="zh-CN" dirty="0"/>
              <a:t>Core Graphic Framework</a:t>
            </a:r>
          </a:p>
          <a:p>
            <a:r>
              <a:rPr lang="en-US" altLang="zh-CN" dirty="0"/>
              <a:t>Core Image Framework</a:t>
            </a:r>
          </a:p>
          <a:p>
            <a:r>
              <a:rPr lang="en-US" altLang="zh-CN" dirty="0"/>
              <a:t>Core Text Framework</a:t>
            </a:r>
          </a:p>
          <a:p>
            <a:r>
              <a:rPr lang="en-US" altLang="zh-CN" dirty="0"/>
              <a:t>Core </a:t>
            </a:r>
            <a:r>
              <a:rPr lang="en-US" altLang="zh-CN" dirty="0" err="1"/>
              <a:t>Vedio</a:t>
            </a:r>
            <a:r>
              <a:rPr lang="en-US" altLang="zh-CN" dirty="0"/>
              <a:t> Framework</a:t>
            </a:r>
          </a:p>
          <a:p>
            <a:r>
              <a:rPr lang="en-US" altLang="zh-CN" dirty="0"/>
              <a:t>Image I/O Framework</a:t>
            </a:r>
          </a:p>
          <a:p>
            <a:r>
              <a:rPr lang="en-US" altLang="zh-CN" dirty="0"/>
              <a:t>Media Play Framework</a:t>
            </a:r>
          </a:p>
          <a:p>
            <a:r>
              <a:rPr lang="en-US" altLang="zh-CN" dirty="0" err="1"/>
              <a:t>OpenAL</a:t>
            </a:r>
            <a:r>
              <a:rPr lang="en-US" altLang="zh-CN" dirty="0"/>
              <a:t> Framework</a:t>
            </a:r>
          </a:p>
          <a:p>
            <a:r>
              <a:rPr lang="en-US" altLang="zh-CN" dirty="0"/>
              <a:t>OpenGL ES Framework</a:t>
            </a:r>
          </a:p>
          <a:p>
            <a:r>
              <a:rPr lang="en-US" altLang="zh-CN" dirty="0"/>
              <a:t>Quartz Core Framework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46400" y="2913888"/>
            <a:ext cx="3703320" cy="101062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/>
              <a:t>包含绘制、音频、视频处理技术的实现，用以实现</a:t>
            </a:r>
            <a:r>
              <a:rPr lang="en-US" altLang="zh-CN" dirty="0"/>
              <a:t>iOS</a:t>
            </a:r>
            <a:r>
              <a:rPr lang="zh-CN" altLang="en-US" dirty="0"/>
              <a:t>应用中的多媒体体验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00" y="3924510"/>
            <a:ext cx="3720360" cy="2052957"/>
          </a:xfrm>
          <a:prstGeom prst="rect">
            <a:avLst/>
          </a:prstGeom>
        </p:spPr>
      </p:pic>
      <p:sp>
        <p:nvSpPr>
          <p:cNvPr id="8" name="箭头: 虚尾 7"/>
          <p:cNvSpPr/>
          <p:nvPr/>
        </p:nvSpPr>
        <p:spPr>
          <a:xfrm>
            <a:off x="3916404" y="4477851"/>
            <a:ext cx="661416" cy="451104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34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575</Words>
  <Application>Microsoft Office PowerPoint</Application>
  <PresentationFormat>全屏显示(4:3)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Beirut</vt:lpstr>
      <vt:lpstr>Chalkduster</vt:lpstr>
      <vt:lpstr>宋体</vt:lpstr>
      <vt:lpstr>Calibri</vt:lpstr>
      <vt:lpstr>Calibri Light</vt:lpstr>
      <vt:lpstr>Wingdings</vt:lpstr>
      <vt:lpstr>回顾</vt:lpstr>
      <vt:lpstr>iOS简介及开发环境配置</vt:lpstr>
      <vt:lpstr>PowerPoint 演示文稿</vt:lpstr>
      <vt:lpstr>iOS</vt:lpstr>
      <vt:lpstr>iOS操作系统</vt:lpstr>
      <vt:lpstr>iOS SDK</vt:lpstr>
      <vt:lpstr>iOS的分层架构</vt:lpstr>
      <vt:lpstr>Cocoa Touch层框架</vt:lpstr>
      <vt:lpstr>UI Kit Framework</vt:lpstr>
      <vt:lpstr>Media 层框架</vt:lpstr>
      <vt:lpstr>Core Service 层框架</vt:lpstr>
      <vt:lpstr>Core OS层框架</vt:lpstr>
      <vt:lpstr>Xcode</vt:lpstr>
      <vt:lpstr>Xcode基本介绍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ios简介及开发环境配置</dc:title>
  <dc:creator>dareway-ty</dc:creator>
  <cp:lastModifiedBy>dareway-ty</cp:lastModifiedBy>
  <cp:revision>19</cp:revision>
  <dcterms:created xsi:type="dcterms:W3CDTF">2016-11-25T12:54:03Z</dcterms:created>
  <dcterms:modified xsi:type="dcterms:W3CDTF">2016-11-28T02:13:23Z</dcterms:modified>
</cp:coreProperties>
</file>