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80" r:id="rId12"/>
    <p:sldId id="281" r:id="rId13"/>
    <p:sldId id="282" r:id="rId14"/>
    <p:sldId id="283" r:id="rId15"/>
    <p:sldId id="267" r:id="rId16"/>
    <p:sldId id="286" r:id="rId17"/>
    <p:sldId id="287" r:id="rId18"/>
    <p:sldId id="268" r:id="rId19"/>
    <p:sldId id="284" r:id="rId20"/>
    <p:sldId id="269" r:id="rId21"/>
    <p:sldId id="270" r:id="rId22"/>
    <p:sldId id="271" r:id="rId23"/>
    <p:sldId id="285" r:id="rId24"/>
    <p:sldId id="272" r:id="rId25"/>
    <p:sldId id="273" r:id="rId26"/>
    <p:sldId id="274" r:id="rId27"/>
    <p:sldId id="275" r:id="rId28"/>
    <p:sldId id="276" r:id="rId29"/>
    <p:sldId id="277" r:id="rId30"/>
    <p:sldId id="278" r:id="rId31"/>
    <p:sldId id="279" r:id="rId3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0"/>
  </p:normalViewPr>
  <p:slideViewPr>
    <p:cSldViewPr snapToGrid="0">
      <p:cViewPr varScale="1">
        <p:scale>
          <a:sx n="152" d="100"/>
          <a:sy n="152" d="100"/>
        </p:scale>
        <p:origin x="19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F2ABF51-56E8-48D0-A2A2-C538C839A76B}" type="presOf" srcId="{AB19FD7A-A81C-4EA2-BD27-5F6E9DCC1B87}" destId="{66AFA83F-7AA3-4078-BF29-CFCD77DCC512}" srcOrd="1" destOrd="0" presId="urn:microsoft.com/office/officeart/2005/8/layout/list1"/>
    <dgm:cxn modelId="{48EE2B95-0FD6-4C22-B33C-0823D8DBDFD6}" type="presOf" srcId="{ADC72A1A-B227-4C22-B376-8D6C781FEDA0}" destId="{55671C60-0899-46BE-AD25-6F8A24923BDA}" srcOrd="0" destOrd="0" presId="urn:microsoft.com/office/officeart/2005/8/layout/list1"/>
    <dgm:cxn modelId="{8B0418FC-C58E-4CFC-BD82-228F9554C3E7}" type="presOf" srcId="{CB9555EF-6DE4-4806-9895-30893BD637CA}" destId="{BFF288B0-BCC0-4B88-AFD0-69AA556C5540}" srcOrd="1" destOrd="0" presId="urn:microsoft.com/office/officeart/2005/8/layout/list1"/>
    <dgm:cxn modelId="{DB7EFDDB-D867-4F17-941A-C794D0EDD30F}" type="presOf" srcId="{CB9555EF-6DE4-4806-9895-30893BD637CA}" destId="{257BB648-3B17-464D-8DF1-731737EE66E1}"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3ECBD1A7-8436-45B1-A179-B2119D1C393E}" srcId="{6B9033F7-6550-44A1-92F6-DD9BFF424EFB}" destId="{0ACDB7B0-7209-405C-B176-B4E79759C6C3}" srcOrd="2" destOrd="0" parTransId="{79FDD5BE-5290-4940-9708-95D44DF8EEC9}" sibTransId="{5ACCCE3E-D79A-4AD9-8990-8E2E7D2F1B5F}"/>
    <dgm:cxn modelId="{758F24F5-C995-4775-91BE-AB706AE9B0CC}" type="presOf" srcId="{6B9033F7-6550-44A1-92F6-DD9BFF424EFB}" destId="{02674417-894B-4E49-8E8B-32277B0B52B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CFC3A7D3-ADD3-49B9-A60A-089673EC3FF2}" type="presOf" srcId="{0ACDB7B0-7209-405C-B176-B4E79759C6C3}" destId="{FB754533-A985-425B-98B4-8B1415456C14}" srcOrd="0"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1D2AF723-A917-48D7-B4E2-BE39A49364AB}" type="presOf" srcId="{ADC72A1A-B227-4C22-B376-8D6C781FEDA0}" destId="{3F5DE055-228D-4F52-90EA-95B4DB1D0A6A}" srcOrd="1" destOrd="0" presId="urn:microsoft.com/office/officeart/2005/8/layout/list1"/>
    <dgm:cxn modelId="{4D18FEA2-37E8-40A8-B72A-7A2EDBBA1724}" type="presOf" srcId="{AB19FD7A-A81C-4EA2-BD27-5F6E9DCC1B87}" destId="{F2E2913E-A9E9-479E-8644-BC5BBBB5CCDC}" srcOrd="0" destOrd="0" presId="urn:microsoft.com/office/officeart/2005/8/layout/list1"/>
    <dgm:cxn modelId="{399337BC-9ED8-48B0-ACAD-C7F672A079C5}" type="presOf" srcId="{0ACDB7B0-7209-405C-B176-B4E79759C6C3}" destId="{A420D92C-FF18-4133-A510-1A915A1B23EE}" srcOrd="1" destOrd="0" presId="urn:microsoft.com/office/officeart/2005/8/layout/list1"/>
    <dgm:cxn modelId="{315CA0EF-0EE6-45D4-A2F6-3071B3A141CB}" type="presParOf" srcId="{02674417-894B-4E49-8E8B-32277B0B52BC}" destId="{5464EE4C-C1D7-465F-AA98-CB70E7778C22}" srcOrd="0" destOrd="0" presId="urn:microsoft.com/office/officeart/2005/8/layout/list1"/>
    <dgm:cxn modelId="{CC7191ED-20BB-4D6E-8F42-8B385629D217}" type="presParOf" srcId="{5464EE4C-C1D7-465F-AA98-CB70E7778C22}" destId="{257BB648-3B17-464D-8DF1-731737EE66E1}" srcOrd="0" destOrd="0" presId="urn:microsoft.com/office/officeart/2005/8/layout/list1"/>
    <dgm:cxn modelId="{BE6DF7C2-20E1-4253-B884-0B9E52663FB6}" type="presParOf" srcId="{5464EE4C-C1D7-465F-AA98-CB70E7778C22}" destId="{BFF288B0-BCC0-4B88-AFD0-69AA556C5540}" srcOrd="1" destOrd="0" presId="urn:microsoft.com/office/officeart/2005/8/layout/list1"/>
    <dgm:cxn modelId="{17DC999C-9D26-4EF5-961C-6E07E654FB55}" type="presParOf" srcId="{02674417-894B-4E49-8E8B-32277B0B52BC}" destId="{5B2FC752-36EA-4B3B-8C26-7C2B09CE5BE3}" srcOrd="1" destOrd="0" presId="urn:microsoft.com/office/officeart/2005/8/layout/list1"/>
    <dgm:cxn modelId="{38B53838-F50A-4E09-BFFB-CF964F040687}" type="presParOf" srcId="{02674417-894B-4E49-8E8B-32277B0B52BC}" destId="{AFAA25C6-E803-4B04-8B85-2D1BAB774B02}" srcOrd="2" destOrd="0" presId="urn:microsoft.com/office/officeart/2005/8/layout/list1"/>
    <dgm:cxn modelId="{0F84FE38-A589-4A4B-AA66-1D6C69639E33}" type="presParOf" srcId="{02674417-894B-4E49-8E8B-32277B0B52BC}" destId="{92FFF873-288C-4E72-BA42-25944D3680E7}" srcOrd="3" destOrd="0" presId="urn:microsoft.com/office/officeart/2005/8/layout/list1"/>
    <dgm:cxn modelId="{751FE7F3-5D61-4BF4-BF2E-8AB92AF66782}" type="presParOf" srcId="{02674417-894B-4E49-8E8B-32277B0B52BC}" destId="{C72043DF-F041-4A88-A16E-BE6334FD3AAD}" srcOrd="4" destOrd="0" presId="urn:microsoft.com/office/officeart/2005/8/layout/list1"/>
    <dgm:cxn modelId="{04F29E16-5F7B-4AA2-8768-0F52239D9A4D}" type="presParOf" srcId="{C72043DF-F041-4A88-A16E-BE6334FD3AAD}" destId="{55671C60-0899-46BE-AD25-6F8A24923BDA}" srcOrd="0" destOrd="0" presId="urn:microsoft.com/office/officeart/2005/8/layout/list1"/>
    <dgm:cxn modelId="{698DE3AB-AC8F-4FB9-8E92-5C5B645872BF}" type="presParOf" srcId="{C72043DF-F041-4A88-A16E-BE6334FD3AAD}" destId="{3F5DE055-228D-4F52-90EA-95B4DB1D0A6A}" srcOrd="1" destOrd="0" presId="urn:microsoft.com/office/officeart/2005/8/layout/list1"/>
    <dgm:cxn modelId="{BF331930-F44B-4B95-B054-9BB77060E573}" type="presParOf" srcId="{02674417-894B-4E49-8E8B-32277B0B52BC}" destId="{B5C69BA5-D6B3-4C90-A166-75372CE2C70B}" srcOrd="5" destOrd="0" presId="urn:microsoft.com/office/officeart/2005/8/layout/list1"/>
    <dgm:cxn modelId="{88E6D467-82B7-4112-9BBA-177C564B153D}" type="presParOf" srcId="{02674417-894B-4E49-8E8B-32277B0B52BC}" destId="{2A77E821-6651-4861-A945-BBCC7C7323AA}" srcOrd="6" destOrd="0" presId="urn:microsoft.com/office/officeart/2005/8/layout/list1"/>
    <dgm:cxn modelId="{7CBEDCAE-729D-4F56-B5D5-B9391919FA99}" type="presParOf" srcId="{02674417-894B-4E49-8E8B-32277B0B52BC}" destId="{5E3CE85D-FE8F-4855-8A00-54AD89F4ADDB}" srcOrd="7" destOrd="0" presId="urn:microsoft.com/office/officeart/2005/8/layout/list1"/>
    <dgm:cxn modelId="{21BC6C9A-5C5A-41DB-843A-7477C5F48FE8}" type="presParOf" srcId="{02674417-894B-4E49-8E8B-32277B0B52BC}" destId="{06AEC694-2B4F-4B9D-A735-967784051CB0}" srcOrd="8" destOrd="0" presId="urn:microsoft.com/office/officeart/2005/8/layout/list1"/>
    <dgm:cxn modelId="{D6698D6E-D2EF-40D2-AB64-0B1F23EB2B1A}" type="presParOf" srcId="{06AEC694-2B4F-4B9D-A735-967784051CB0}" destId="{FB754533-A985-425B-98B4-8B1415456C14}" srcOrd="0" destOrd="0" presId="urn:microsoft.com/office/officeart/2005/8/layout/list1"/>
    <dgm:cxn modelId="{204292DE-D8A3-490F-81CA-6616CE541D50}" type="presParOf" srcId="{06AEC694-2B4F-4B9D-A735-967784051CB0}" destId="{A420D92C-FF18-4133-A510-1A915A1B23EE}" srcOrd="1" destOrd="0" presId="urn:microsoft.com/office/officeart/2005/8/layout/list1"/>
    <dgm:cxn modelId="{9A6B2EE8-27A1-4BF4-B4DF-8B7E2D0ECF8E}" type="presParOf" srcId="{02674417-894B-4E49-8E8B-32277B0B52BC}" destId="{A3839E9E-A293-4C55-9035-308F633A833A}" srcOrd="9" destOrd="0" presId="urn:microsoft.com/office/officeart/2005/8/layout/list1"/>
    <dgm:cxn modelId="{4F7D1607-57AA-4B22-A00F-1A1B4115E10D}" type="presParOf" srcId="{02674417-894B-4E49-8E8B-32277B0B52BC}" destId="{45A51E02-0DEA-496E-BA75-13D47F9C507D}" srcOrd="10" destOrd="0" presId="urn:microsoft.com/office/officeart/2005/8/layout/list1"/>
    <dgm:cxn modelId="{A12AB2CE-08A2-4466-94C3-816A5E5BE966}" type="presParOf" srcId="{02674417-894B-4E49-8E8B-32277B0B52BC}" destId="{7F7C9ACF-0450-4083-B909-D42693D4F079}" srcOrd="11" destOrd="0" presId="urn:microsoft.com/office/officeart/2005/8/layout/list1"/>
    <dgm:cxn modelId="{C37E71BB-7288-422B-8F9E-24CE22EA456F}" type="presParOf" srcId="{02674417-894B-4E49-8E8B-32277B0B52BC}" destId="{7CE83DE4-638B-4C98-B72E-070AC41771F6}" srcOrd="12" destOrd="0" presId="urn:microsoft.com/office/officeart/2005/8/layout/list1"/>
    <dgm:cxn modelId="{26B89DC6-80FF-4462-B358-59EE55345A6C}" type="presParOf" srcId="{7CE83DE4-638B-4C98-B72E-070AC41771F6}" destId="{F2E2913E-A9E9-479E-8644-BC5BBBB5CCDC}" srcOrd="0" destOrd="0" presId="urn:microsoft.com/office/officeart/2005/8/layout/list1"/>
    <dgm:cxn modelId="{03674EF9-0C0B-4121-94FA-5663F93FD757}" type="presParOf" srcId="{7CE83DE4-638B-4C98-B72E-070AC41771F6}" destId="{66AFA83F-7AA3-4078-BF29-CFCD77DCC512}" srcOrd="1" destOrd="0" presId="urn:microsoft.com/office/officeart/2005/8/layout/list1"/>
    <dgm:cxn modelId="{AE001070-26F2-4A27-947F-0E1DEE012A36}" type="presParOf" srcId="{02674417-894B-4E49-8E8B-32277B0B52BC}" destId="{B2FA9F97-B371-493A-9490-804441177AC7}" srcOrd="13" destOrd="0" presId="urn:microsoft.com/office/officeart/2005/8/layout/list1"/>
    <dgm:cxn modelId="{D2909652-6DEF-41BE-8555-A90AB1C51F77}"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8780B448-2773-491A-9D63-2679940C0365}" type="presOf" srcId="{0ACDB7B0-7209-405C-B176-B4E79759C6C3}" destId="{FB754533-A985-425B-98B4-8B1415456C14}" srcOrd="0" destOrd="0" presId="urn:microsoft.com/office/officeart/2005/8/layout/list1"/>
    <dgm:cxn modelId="{D7945BF4-795D-4078-91F3-4CB44913AA78}" type="presOf" srcId="{ADC72A1A-B227-4C22-B376-8D6C781FEDA0}" destId="{3F5DE055-228D-4F52-90EA-95B4DB1D0A6A}" srcOrd="1"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8446AA91-E2FD-4A26-8E9D-29115C969C10}" type="presOf" srcId="{ADC72A1A-B227-4C22-B376-8D6C781FEDA0}" destId="{55671C60-0899-46BE-AD25-6F8A24923BDA}" srcOrd="0" destOrd="0" presId="urn:microsoft.com/office/officeart/2005/8/layout/list1"/>
    <dgm:cxn modelId="{D1F4CD5E-6ABA-416B-A548-E7C784B0D0C6}" type="presOf" srcId="{AB19FD7A-A81C-4EA2-BD27-5F6E9DCC1B87}" destId="{F2E2913E-A9E9-479E-8644-BC5BBBB5CCDC}" srcOrd="0"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53DDCA24-E187-48F6-96BE-9159A81F32EC}" type="presOf" srcId="{0ACDB7B0-7209-405C-B176-B4E79759C6C3}" destId="{A420D92C-FF18-4133-A510-1A915A1B23EE}" srcOrd="1" destOrd="0" presId="urn:microsoft.com/office/officeart/2005/8/layout/list1"/>
    <dgm:cxn modelId="{AD1AB9D5-53D9-4351-BD89-40906F8A1DD5}" type="presOf" srcId="{AB19FD7A-A81C-4EA2-BD27-5F6E9DCC1B87}" destId="{66AFA83F-7AA3-4078-BF29-CFCD77DCC512}" srcOrd="1"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4FE7B235-CB30-4882-B0AF-6D1FD590BDFE}" type="presOf" srcId="{CB9555EF-6DE4-4806-9895-30893BD637CA}" destId="{BFF288B0-BCC0-4B88-AFD0-69AA556C5540}"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C8F5387C-3161-4E5F-B915-9198BC84CB6C}" type="presOf" srcId="{6B9033F7-6550-44A1-92F6-DD9BFF424EFB}" destId="{02674417-894B-4E49-8E8B-32277B0B52BC}" srcOrd="0" destOrd="0" presId="urn:microsoft.com/office/officeart/2005/8/layout/list1"/>
    <dgm:cxn modelId="{28678806-1C3A-4BBB-A64F-B6C0FF7B70BE}" type="presOf" srcId="{CB9555EF-6DE4-4806-9895-30893BD637CA}" destId="{257BB648-3B17-464D-8DF1-731737EE66E1}" srcOrd="0" destOrd="0" presId="urn:microsoft.com/office/officeart/2005/8/layout/list1"/>
    <dgm:cxn modelId="{67FAF84A-8719-4A3E-B598-7DC6EAD1EC37}" type="presParOf" srcId="{02674417-894B-4E49-8E8B-32277B0B52BC}" destId="{5464EE4C-C1D7-465F-AA98-CB70E7778C22}" srcOrd="0" destOrd="0" presId="urn:microsoft.com/office/officeart/2005/8/layout/list1"/>
    <dgm:cxn modelId="{CD8F69F4-2F36-4B46-872E-88954BB67BCA}" type="presParOf" srcId="{5464EE4C-C1D7-465F-AA98-CB70E7778C22}" destId="{257BB648-3B17-464D-8DF1-731737EE66E1}" srcOrd="0" destOrd="0" presId="urn:microsoft.com/office/officeart/2005/8/layout/list1"/>
    <dgm:cxn modelId="{374703AE-B677-4895-B9CE-29215EB21EFE}" type="presParOf" srcId="{5464EE4C-C1D7-465F-AA98-CB70E7778C22}" destId="{BFF288B0-BCC0-4B88-AFD0-69AA556C5540}" srcOrd="1" destOrd="0" presId="urn:microsoft.com/office/officeart/2005/8/layout/list1"/>
    <dgm:cxn modelId="{9F0646F5-49CC-418F-AD1E-8A0DF71842B3}" type="presParOf" srcId="{02674417-894B-4E49-8E8B-32277B0B52BC}" destId="{5B2FC752-36EA-4B3B-8C26-7C2B09CE5BE3}" srcOrd="1" destOrd="0" presId="urn:microsoft.com/office/officeart/2005/8/layout/list1"/>
    <dgm:cxn modelId="{C88F62E5-7126-4C43-AF04-2A2AF1D6E370}" type="presParOf" srcId="{02674417-894B-4E49-8E8B-32277B0B52BC}" destId="{AFAA25C6-E803-4B04-8B85-2D1BAB774B02}" srcOrd="2" destOrd="0" presId="urn:microsoft.com/office/officeart/2005/8/layout/list1"/>
    <dgm:cxn modelId="{C2637B17-FE8F-43E7-B515-AAEF3477DBF3}" type="presParOf" srcId="{02674417-894B-4E49-8E8B-32277B0B52BC}" destId="{92FFF873-288C-4E72-BA42-25944D3680E7}" srcOrd="3" destOrd="0" presId="urn:microsoft.com/office/officeart/2005/8/layout/list1"/>
    <dgm:cxn modelId="{D0D05A77-17BD-4303-A45D-4ED0BB29AAFF}" type="presParOf" srcId="{02674417-894B-4E49-8E8B-32277B0B52BC}" destId="{C72043DF-F041-4A88-A16E-BE6334FD3AAD}" srcOrd="4" destOrd="0" presId="urn:microsoft.com/office/officeart/2005/8/layout/list1"/>
    <dgm:cxn modelId="{4443146E-C4FE-44D4-BC39-FA9CC0D43606}" type="presParOf" srcId="{C72043DF-F041-4A88-A16E-BE6334FD3AAD}" destId="{55671C60-0899-46BE-AD25-6F8A24923BDA}" srcOrd="0" destOrd="0" presId="urn:microsoft.com/office/officeart/2005/8/layout/list1"/>
    <dgm:cxn modelId="{3D8C7947-6FD7-44C2-825D-750267F8DE6B}" type="presParOf" srcId="{C72043DF-F041-4A88-A16E-BE6334FD3AAD}" destId="{3F5DE055-228D-4F52-90EA-95B4DB1D0A6A}" srcOrd="1" destOrd="0" presId="urn:microsoft.com/office/officeart/2005/8/layout/list1"/>
    <dgm:cxn modelId="{FB4F2519-601B-40B1-B6B7-F112ACFB65CA}" type="presParOf" srcId="{02674417-894B-4E49-8E8B-32277B0B52BC}" destId="{B5C69BA5-D6B3-4C90-A166-75372CE2C70B}" srcOrd="5" destOrd="0" presId="urn:microsoft.com/office/officeart/2005/8/layout/list1"/>
    <dgm:cxn modelId="{F9B41CFB-27B3-4D0C-AD38-AD12FFFB90B0}" type="presParOf" srcId="{02674417-894B-4E49-8E8B-32277B0B52BC}" destId="{2A77E821-6651-4861-A945-BBCC7C7323AA}" srcOrd="6" destOrd="0" presId="urn:microsoft.com/office/officeart/2005/8/layout/list1"/>
    <dgm:cxn modelId="{93A06362-98F5-49CF-BFC2-115ADA75CC90}" type="presParOf" srcId="{02674417-894B-4E49-8E8B-32277B0B52BC}" destId="{5E3CE85D-FE8F-4855-8A00-54AD89F4ADDB}" srcOrd="7" destOrd="0" presId="urn:microsoft.com/office/officeart/2005/8/layout/list1"/>
    <dgm:cxn modelId="{A5B85813-2033-44F7-84CC-874626EA7BF5}" type="presParOf" srcId="{02674417-894B-4E49-8E8B-32277B0B52BC}" destId="{06AEC694-2B4F-4B9D-A735-967784051CB0}" srcOrd="8" destOrd="0" presId="urn:microsoft.com/office/officeart/2005/8/layout/list1"/>
    <dgm:cxn modelId="{60978B22-96F0-4B22-8CDA-C79A4A91D25F}" type="presParOf" srcId="{06AEC694-2B4F-4B9D-A735-967784051CB0}" destId="{FB754533-A985-425B-98B4-8B1415456C14}" srcOrd="0" destOrd="0" presId="urn:microsoft.com/office/officeart/2005/8/layout/list1"/>
    <dgm:cxn modelId="{F678A835-D60A-4050-A388-B4EAE977768F}" type="presParOf" srcId="{06AEC694-2B4F-4B9D-A735-967784051CB0}" destId="{A420D92C-FF18-4133-A510-1A915A1B23EE}" srcOrd="1" destOrd="0" presId="urn:microsoft.com/office/officeart/2005/8/layout/list1"/>
    <dgm:cxn modelId="{116CE69C-2D02-456B-AC6A-7FC25EDA3CE1}" type="presParOf" srcId="{02674417-894B-4E49-8E8B-32277B0B52BC}" destId="{A3839E9E-A293-4C55-9035-308F633A833A}" srcOrd="9" destOrd="0" presId="urn:microsoft.com/office/officeart/2005/8/layout/list1"/>
    <dgm:cxn modelId="{E352C145-F83C-4797-A1E4-5A112189AD70}" type="presParOf" srcId="{02674417-894B-4E49-8E8B-32277B0B52BC}" destId="{45A51E02-0DEA-496E-BA75-13D47F9C507D}" srcOrd="10" destOrd="0" presId="urn:microsoft.com/office/officeart/2005/8/layout/list1"/>
    <dgm:cxn modelId="{E8CAC1F5-8A9C-4247-89F6-7B2AFE625A78}" type="presParOf" srcId="{02674417-894B-4E49-8E8B-32277B0B52BC}" destId="{7F7C9ACF-0450-4083-B909-D42693D4F079}" srcOrd="11" destOrd="0" presId="urn:microsoft.com/office/officeart/2005/8/layout/list1"/>
    <dgm:cxn modelId="{C6011DA4-2CEC-4682-9663-C132F0493B89}" type="presParOf" srcId="{02674417-894B-4E49-8E8B-32277B0B52BC}" destId="{7CE83DE4-638B-4C98-B72E-070AC41771F6}" srcOrd="12" destOrd="0" presId="urn:microsoft.com/office/officeart/2005/8/layout/list1"/>
    <dgm:cxn modelId="{CC2525A3-EE78-491A-A22B-842C062CE85F}" type="presParOf" srcId="{7CE83DE4-638B-4C98-B72E-070AC41771F6}" destId="{F2E2913E-A9E9-479E-8644-BC5BBBB5CCDC}" srcOrd="0" destOrd="0" presId="urn:microsoft.com/office/officeart/2005/8/layout/list1"/>
    <dgm:cxn modelId="{79DEEA65-BD25-4E51-9DE2-6DCBA057B9A3}" type="presParOf" srcId="{7CE83DE4-638B-4C98-B72E-070AC41771F6}" destId="{66AFA83F-7AA3-4078-BF29-CFCD77DCC512}" srcOrd="1" destOrd="0" presId="urn:microsoft.com/office/officeart/2005/8/layout/list1"/>
    <dgm:cxn modelId="{68C9A888-E03F-4FB3-A212-8C68751B4DF2}" type="presParOf" srcId="{02674417-894B-4E49-8E8B-32277B0B52BC}" destId="{B2FA9F97-B371-493A-9490-804441177AC7}" srcOrd="13" destOrd="0" presId="urn:microsoft.com/office/officeart/2005/8/layout/list1"/>
    <dgm:cxn modelId="{10C7F607-8EBD-479F-A4A6-6AFF5AA1913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43E5C7E8-E1CA-477A-B6D9-917C42437231}" type="presOf" srcId="{CB9555EF-6DE4-4806-9895-30893BD637CA}" destId="{BFF288B0-BCC0-4B88-AFD0-69AA556C5540}" srcOrd="1" destOrd="0" presId="urn:microsoft.com/office/officeart/2005/8/layout/list1"/>
    <dgm:cxn modelId="{D4EB9401-E87F-49F9-A2C8-384F93096A8E}" type="presOf" srcId="{AB19FD7A-A81C-4EA2-BD27-5F6E9DCC1B87}" destId="{F2E2913E-A9E9-479E-8644-BC5BBBB5CCDC}" srcOrd="0" destOrd="0" presId="urn:microsoft.com/office/officeart/2005/8/layout/list1"/>
    <dgm:cxn modelId="{D066CFE4-5AEA-4346-9F2F-7D882E0CF73C}" type="presOf" srcId="{ADC72A1A-B227-4C22-B376-8D6C781FEDA0}" destId="{3F5DE055-228D-4F52-90EA-95B4DB1D0A6A}" srcOrd="1"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83295002-0791-46B4-8384-B6A1FD757761}" type="presOf" srcId="{0ACDB7B0-7209-405C-B176-B4E79759C6C3}" destId="{FB754533-A985-425B-98B4-8B1415456C14}" srcOrd="0" destOrd="0" presId="urn:microsoft.com/office/officeart/2005/8/layout/list1"/>
    <dgm:cxn modelId="{E395225B-F967-4C1C-B285-13573F4B75A5}" type="presOf" srcId="{ADC72A1A-B227-4C22-B376-8D6C781FEDA0}" destId="{55671C60-0899-46BE-AD25-6F8A24923BDA}" srcOrd="0" destOrd="0" presId="urn:microsoft.com/office/officeart/2005/8/layout/list1"/>
    <dgm:cxn modelId="{1630655F-7403-4C91-ABBF-7A894574B18E}" type="presOf" srcId="{6B9033F7-6550-44A1-92F6-DD9BFF424EFB}" destId="{02674417-894B-4E49-8E8B-32277B0B52BC}"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A62C5713-BA1F-4039-AF19-16930058AB6D}" srcId="{6B9033F7-6550-44A1-92F6-DD9BFF424EFB}" destId="{ADC72A1A-B227-4C22-B376-8D6C781FEDA0}" srcOrd="1" destOrd="0" parTransId="{61948549-A8F3-40C0-B981-B8C9F7EBDD52}" sibTransId="{E729CDC8-615A-4C19-9DAF-C511E552E9A6}"/>
    <dgm:cxn modelId="{4DA682DA-14CE-46C2-995A-BF21E0352582}" type="presOf" srcId="{0ACDB7B0-7209-405C-B176-B4E79759C6C3}" destId="{A420D92C-FF18-4133-A510-1A915A1B23EE}"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3F3DDADB-1BFA-46D7-9EEF-DC972B8C12FF}" type="presOf" srcId="{CB9555EF-6DE4-4806-9895-30893BD637CA}" destId="{257BB648-3B17-464D-8DF1-731737EE66E1}" srcOrd="0" destOrd="0" presId="urn:microsoft.com/office/officeart/2005/8/layout/list1"/>
    <dgm:cxn modelId="{FFBC0812-E0A4-4B69-9403-F072EBA959CB}" type="presOf" srcId="{AB19FD7A-A81C-4EA2-BD27-5F6E9DCC1B87}" destId="{66AFA83F-7AA3-4078-BF29-CFCD77DCC512}" srcOrd="1" destOrd="0" presId="urn:microsoft.com/office/officeart/2005/8/layout/list1"/>
    <dgm:cxn modelId="{D71AB073-ADC3-469F-8ED4-D304E0F6E203}" type="presParOf" srcId="{02674417-894B-4E49-8E8B-32277B0B52BC}" destId="{5464EE4C-C1D7-465F-AA98-CB70E7778C22}" srcOrd="0" destOrd="0" presId="urn:microsoft.com/office/officeart/2005/8/layout/list1"/>
    <dgm:cxn modelId="{99DDAB51-22B4-4C28-86F0-0863C9E3759A}" type="presParOf" srcId="{5464EE4C-C1D7-465F-AA98-CB70E7778C22}" destId="{257BB648-3B17-464D-8DF1-731737EE66E1}" srcOrd="0" destOrd="0" presId="urn:microsoft.com/office/officeart/2005/8/layout/list1"/>
    <dgm:cxn modelId="{A4E8149B-E8CB-4AA7-8FF8-0ABC493EF00F}" type="presParOf" srcId="{5464EE4C-C1D7-465F-AA98-CB70E7778C22}" destId="{BFF288B0-BCC0-4B88-AFD0-69AA556C5540}" srcOrd="1" destOrd="0" presId="urn:microsoft.com/office/officeart/2005/8/layout/list1"/>
    <dgm:cxn modelId="{1896A54B-AB01-48F1-B3D5-A1A87A34AB27}" type="presParOf" srcId="{02674417-894B-4E49-8E8B-32277B0B52BC}" destId="{5B2FC752-36EA-4B3B-8C26-7C2B09CE5BE3}" srcOrd="1" destOrd="0" presId="urn:microsoft.com/office/officeart/2005/8/layout/list1"/>
    <dgm:cxn modelId="{CA1B927E-65D6-4EAD-9B8F-2B6AA22CC2FF}" type="presParOf" srcId="{02674417-894B-4E49-8E8B-32277B0B52BC}" destId="{AFAA25C6-E803-4B04-8B85-2D1BAB774B02}" srcOrd="2" destOrd="0" presId="urn:microsoft.com/office/officeart/2005/8/layout/list1"/>
    <dgm:cxn modelId="{309C9596-6972-460C-83AD-FCBB2AFB8CA3}" type="presParOf" srcId="{02674417-894B-4E49-8E8B-32277B0B52BC}" destId="{92FFF873-288C-4E72-BA42-25944D3680E7}" srcOrd="3" destOrd="0" presId="urn:microsoft.com/office/officeart/2005/8/layout/list1"/>
    <dgm:cxn modelId="{E6B43AFE-90A9-41B4-A337-18B2DC7EADF2}" type="presParOf" srcId="{02674417-894B-4E49-8E8B-32277B0B52BC}" destId="{C72043DF-F041-4A88-A16E-BE6334FD3AAD}" srcOrd="4" destOrd="0" presId="urn:microsoft.com/office/officeart/2005/8/layout/list1"/>
    <dgm:cxn modelId="{55CBA031-B30F-4C37-A8E8-194D240A9C36}" type="presParOf" srcId="{C72043DF-F041-4A88-A16E-BE6334FD3AAD}" destId="{55671C60-0899-46BE-AD25-6F8A24923BDA}" srcOrd="0" destOrd="0" presId="urn:microsoft.com/office/officeart/2005/8/layout/list1"/>
    <dgm:cxn modelId="{C181FEDC-CC19-498B-BD78-AB1B2A3D7CC0}" type="presParOf" srcId="{C72043DF-F041-4A88-A16E-BE6334FD3AAD}" destId="{3F5DE055-228D-4F52-90EA-95B4DB1D0A6A}" srcOrd="1" destOrd="0" presId="urn:microsoft.com/office/officeart/2005/8/layout/list1"/>
    <dgm:cxn modelId="{4C30A75E-2A07-470F-8FF9-242D5688FE8F}" type="presParOf" srcId="{02674417-894B-4E49-8E8B-32277B0B52BC}" destId="{B5C69BA5-D6B3-4C90-A166-75372CE2C70B}" srcOrd="5" destOrd="0" presId="urn:microsoft.com/office/officeart/2005/8/layout/list1"/>
    <dgm:cxn modelId="{981E3DC6-122C-426F-83F6-325B4A17C9F4}" type="presParOf" srcId="{02674417-894B-4E49-8E8B-32277B0B52BC}" destId="{2A77E821-6651-4861-A945-BBCC7C7323AA}" srcOrd="6" destOrd="0" presId="urn:microsoft.com/office/officeart/2005/8/layout/list1"/>
    <dgm:cxn modelId="{707D6ECD-9521-4193-AA5D-C5C1CF0A076B}" type="presParOf" srcId="{02674417-894B-4E49-8E8B-32277B0B52BC}" destId="{5E3CE85D-FE8F-4855-8A00-54AD89F4ADDB}" srcOrd="7" destOrd="0" presId="urn:microsoft.com/office/officeart/2005/8/layout/list1"/>
    <dgm:cxn modelId="{EF9E7478-C68B-4DDE-9881-D8401DA908C7}" type="presParOf" srcId="{02674417-894B-4E49-8E8B-32277B0B52BC}" destId="{06AEC694-2B4F-4B9D-A735-967784051CB0}" srcOrd="8" destOrd="0" presId="urn:microsoft.com/office/officeart/2005/8/layout/list1"/>
    <dgm:cxn modelId="{F3E661E5-31CA-4DA3-90C0-BE85E52675DB}" type="presParOf" srcId="{06AEC694-2B4F-4B9D-A735-967784051CB0}" destId="{FB754533-A985-425B-98B4-8B1415456C14}" srcOrd="0" destOrd="0" presId="urn:microsoft.com/office/officeart/2005/8/layout/list1"/>
    <dgm:cxn modelId="{E8CE4E25-BE0E-4875-ACD4-686F4275BF33}" type="presParOf" srcId="{06AEC694-2B4F-4B9D-A735-967784051CB0}" destId="{A420D92C-FF18-4133-A510-1A915A1B23EE}" srcOrd="1" destOrd="0" presId="urn:microsoft.com/office/officeart/2005/8/layout/list1"/>
    <dgm:cxn modelId="{CD3940EF-80FB-41EB-ADDE-045F7C47D655}" type="presParOf" srcId="{02674417-894B-4E49-8E8B-32277B0B52BC}" destId="{A3839E9E-A293-4C55-9035-308F633A833A}" srcOrd="9" destOrd="0" presId="urn:microsoft.com/office/officeart/2005/8/layout/list1"/>
    <dgm:cxn modelId="{53A88326-4A6E-4C4E-975B-65079B17C14D}" type="presParOf" srcId="{02674417-894B-4E49-8E8B-32277B0B52BC}" destId="{45A51E02-0DEA-496E-BA75-13D47F9C507D}" srcOrd="10" destOrd="0" presId="urn:microsoft.com/office/officeart/2005/8/layout/list1"/>
    <dgm:cxn modelId="{B74B6DB7-3AAA-40B1-8560-9078E474B02B}" type="presParOf" srcId="{02674417-894B-4E49-8E8B-32277B0B52BC}" destId="{7F7C9ACF-0450-4083-B909-D42693D4F079}" srcOrd="11" destOrd="0" presId="urn:microsoft.com/office/officeart/2005/8/layout/list1"/>
    <dgm:cxn modelId="{4E9861E5-E4B9-46BB-96B4-BF287729C0D8}" type="presParOf" srcId="{02674417-894B-4E49-8E8B-32277B0B52BC}" destId="{7CE83DE4-638B-4C98-B72E-070AC41771F6}" srcOrd="12" destOrd="0" presId="urn:microsoft.com/office/officeart/2005/8/layout/list1"/>
    <dgm:cxn modelId="{F5E0E601-EAC1-4CAB-9487-96007561D1B1}" type="presParOf" srcId="{7CE83DE4-638B-4C98-B72E-070AC41771F6}" destId="{F2E2913E-A9E9-479E-8644-BC5BBBB5CCDC}" srcOrd="0" destOrd="0" presId="urn:microsoft.com/office/officeart/2005/8/layout/list1"/>
    <dgm:cxn modelId="{72769781-8E42-4C78-A68F-1EFB9A1B2DD8}" type="presParOf" srcId="{7CE83DE4-638B-4C98-B72E-070AC41771F6}" destId="{66AFA83F-7AA3-4078-BF29-CFCD77DCC512}" srcOrd="1" destOrd="0" presId="urn:microsoft.com/office/officeart/2005/8/layout/list1"/>
    <dgm:cxn modelId="{E4F61CD3-A42F-4602-94A9-833F1168BF79}" type="presParOf" srcId="{02674417-894B-4E49-8E8B-32277B0B52BC}" destId="{B2FA9F97-B371-493A-9490-804441177AC7}" srcOrd="13" destOrd="0" presId="urn:microsoft.com/office/officeart/2005/8/layout/list1"/>
    <dgm:cxn modelId="{805998B5-A11F-4505-AC10-C6FA231044F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21302F7-14DB-48AF-A8ED-671175566CF8}" type="presOf" srcId="{0ACDB7B0-7209-405C-B176-B4E79759C6C3}" destId="{A420D92C-FF18-4133-A510-1A915A1B23EE}" srcOrd="1" destOrd="0" presId="urn:microsoft.com/office/officeart/2005/8/layout/list1"/>
    <dgm:cxn modelId="{C5A3238C-B4FA-4B25-9FEF-CD2A1BECBDEC}" type="presOf" srcId="{ADC72A1A-B227-4C22-B376-8D6C781FEDA0}" destId="{3F5DE055-228D-4F52-90EA-95B4DB1D0A6A}" srcOrd="1" destOrd="0" presId="urn:microsoft.com/office/officeart/2005/8/layout/list1"/>
    <dgm:cxn modelId="{FB575FE8-972A-45E5-8851-C8E799ADCB40}" type="presOf" srcId="{AB19FD7A-A81C-4EA2-BD27-5F6E9DCC1B87}" destId="{F2E2913E-A9E9-479E-8644-BC5BBBB5CCDC}"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8B895C51-0AA5-4617-B7BD-D17BC0CD87D4}" type="presOf" srcId="{ADC72A1A-B227-4C22-B376-8D6C781FEDA0}" destId="{55671C60-0899-46BE-AD25-6F8A24923BDA}" srcOrd="0"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A62C5713-BA1F-4039-AF19-16930058AB6D}" srcId="{6B9033F7-6550-44A1-92F6-DD9BFF424EFB}" destId="{ADC72A1A-B227-4C22-B376-8D6C781FEDA0}" srcOrd="1" destOrd="0" parTransId="{61948549-A8F3-40C0-B981-B8C9F7EBDD52}" sibTransId="{E729CDC8-615A-4C19-9DAF-C511E552E9A6}"/>
    <dgm:cxn modelId="{C91FB5C6-7F54-4D27-AA30-9F6D6E85AABF}" type="presOf" srcId="{0ACDB7B0-7209-405C-B176-B4E79759C6C3}" destId="{FB754533-A985-425B-98B4-8B1415456C14}" srcOrd="0" destOrd="0" presId="urn:microsoft.com/office/officeart/2005/8/layout/list1"/>
    <dgm:cxn modelId="{CCCE4CAC-35BB-4F35-8EC4-17E5AD006DBB}" type="presOf" srcId="{6B9033F7-6550-44A1-92F6-DD9BFF424EFB}" destId="{02674417-894B-4E49-8E8B-32277B0B52BC}" srcOrd="0" destOrd="0" presId="urn:microsoft.com/office/officeart/2005/8/layout/list1"/>
    <dgm:cxn modelId="{A31B5036-26CD-4440-A4CA-805345EEF08C}" type="presOf" srcId="{AB19FD7A-A81C-4EA2-BD27-5F6E9DCC1B87}" destId="{66AFA83F-7AA3-4078-BF29-CFCD77DCC512}"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D096F04C-7BCD-4021-801B-165B20A504B7}" type="presOf" srcId="{CB9555EF-6DE4-4806-9895-30893BD637CA}" destId="{257BB648-3B17-464D-8DF1-731737EE66E1}" srcOrd="0" destOrd="0" presId="urn:microsoft.com/office/officeart/2005/8/layout/list1"/>
    <dgm:cxn modelId="{47D88258-FDB7-46F2-AF63-5EF3A742620F}" type="presOf" srcId="{CB9555EF-6DE4-4806-9895-30893BD637CA}" destId="{BFF288B0-BCC0-4B88-AFD0-69AA556C5540}" srcOrd="1" destOrd="0" presId="urn:microsoft.com/office/officeart/2005/8/layout/list1"/>
    <dgm:cxn modelId="{46F30E72-F173-462E-8C72-A5A3F3117735}" type="presParOf" srcId="{02674417-894B-4E49-8E8B-32277B0B52BC}" destId="{5464EE4C-C1D7-465F-AA98-CB70E7778C22}" srcOrd="0" destOrd="0" presId="urn:microsoft.com/office/officeart/2005/8/layout/list1"/>
    <dgm:cxn modelId="{D4B7DEC5-65E9-40E9-96A5-282F6E75E223}" type="presParOf" srcId="{5464EE4C-C1D7-465F-AA98-CB70E7778C22}" destId="{257BB648-3B17-464D-8DF1-731737EE66E1}" srcOrd="0" destOrd="0" presId="urn:microsoft.com/office/officeart/2005/8/layout/list1"/>
    <dgm:cxn modelId="{446305D4-7B07-4865-BD7E-A0487E95FB56}" type="presParOf" srcId="{5464EE4C-C1D7-465F-AA98-CB70E7778C22}" destId="{BFF288B0-BCC0-4B88-AFD0-69AA556C5540}" srcOrd="1" destOrd="0" presId="urn:microsoft.com/office/officeart/2005/8/layout/list1"/>
    <dgm:cxn modelId="{D019F0FB-2AAC-4AA4-A336-C28F38B1A5DD}" type="presParOf" srcId="{02674417-894B-4E49-8E8B-32277B0B52BC}" destId="{5B2FC752-36EA-4B3B-8C26-7C2B09CE5BE3}" srcOrd="1" destOrd="0" presId="urn:microsoft.com/office/officeart/2005/8/layout/list1"/>
    <dgm:cxn modelId="{B5F89314-D203-4662-B7F7-726708E11801}" type="presParOf" srcId="{02674417-894B-4E49-8E8B-32277B0B52BC}" destId="{AFAA25C6-E803-4B04-8B85-2D1BAB774B02}" srcOrd="2" destOrd="0" presId="urn:microsoft.com/office/officeart/2005/8/layout/list1"/>
    <dgm:cxn modelId="{0B91433D-C948-4DF3-AD3D-E8483646CBDA}" type="presParOf" srcId="{02674417-894B-4E49-8E8B-32277B0B52BC}" destId="{92FFF873-288C-4E72-BA42-25944D3680E7}" srcOrd="3" destOrd="0" presId="urn:microsoft.com/office/officeart/2005/8/layout/list1"/>
    <dgm:cxn modelId="{21FBE951-EB01-4F76-9D3E-BE6B22169F6C}" type="presParOf" srcId="{02674417-894B-4E49-8E8B-32277B0B52BC}" destId="{C72043DF-F041-4A88-A16E-BE6334FD3AAD}" srcOrd="4" destOrd="0" presId="urn:microsoft.com/office/officeart/2005/8/layout/list1"/>
    <dgm:cxn modelId="{040684EC-2167-4F4F-A266-84A032BFE59D}" type="presParOf" srcId="{C72043DF-F041-4A88-A16E-BE6334FD3AAD}" destId="{55671C60-0899-46BE-AD25-6F8A24923BDA}" srcOrd="0" destOrd="0" presId="urn:microsoft.com/office/officeart/2005/8/layout/list1"/>
    <dgm:cxn modelId="{B13C8E86-D85C-468B-B387-D0A08B1FD7FA}" type="presParOf" srcId="{C72043DF-F041-4A88-A16E-BE6334FD3AAD}" destId="{3F5DE055-228D-4F52-90EA-95B4DB1D0A6A}" srcOrd="1" destOrd="0" presId="urn:microsoft.com/office/officeart/2005/8/layout/list1"/>
    <dgm:cxn modelId="{CE908B2C-05D3-4CA4-9206-0468EF3A481B}" type="presParOf" srcId="{02674417-894B-4E49-8E8B-32277B0B52BC}" destId="{B5C69BA5-D6B3-4C90-A166-75372CE2C70B}" srcOrd="5" destOrd="0" presId="urn:microsoft.com/office/officeart/2005/8/layout/list1"/>
    <dgm:cxn modelId="{0E4D6DD9-54FD-486E-A863-7D9788B73925}" type="presParOf" srcId="{02674417-894B-4E49-8E8B-32277B0B52BC}" destId="{2A77E821-6651-4861-A945-BBCC7C7323AA}" srcOrd="6" destOrd="0" presId="urn:microsoft.com/office/officeart/2005/8/layout/list1"/>
    <dgm:cxn modelId="{B482D09C-B968-46CA-BF86-D4650831B3E2}" type="presParOf" srcId="{02674417-894B-4E49-8E8B-32277B0B52BC}" destId="{5E3CE85D-FE8F-4855-8A00-54AD89F4ADDB}" srcOrd="7" destOrd="0" presId="urn:microsoft.com/office/officeart/2005/8/layout/list1"/>
    <dgm:cxn modelId="{1BFAD1EE-F70F-474B-A115-966E26224E61}" type="presParOf" srcId="{02674417-894B-4E49-8E8B-32277B0B52BC}" destId="{06AEC694-2B4F-4B9D-A735-967784051CB0}" srcOrd="8" destOrd="0" presId="urn:microsoft.com/office/officeart/2005/8/layout/list1"/>
    <dgm:cxn modelId="{1B1AA7DD-F8F9-4AFD-9330-5E86F73A09DB}" type="presParOf" srcId="{06AEC694-2B4F-4B9D-A735-967784051CB0}" destId="{FB754533-A985-425B-98B4-8B1415456C14}" srcOrd="0" destOrd="0" presId="urn:microsoft.com/office/officeart/2005/8/layout/list1"/>
    <dgm:cxn modelId="{1B572214-1C98-4D4F-8187-8104643AAEE6}" type="presParOf" srcId="{06AEC694-2B4F-4B9D-A735-967784051CB0}" destId="{A420D92C-FF18-4133-A510-1A915A1B23EE}" srcOrd="1" destOrd="0" presId="urn:microsoft.com/office/officeart/2005/8/layout/list1"/>
    <dgm:cxn modelId="{7F778358-ED34-4F2C-9090-3ADAEA86D7D5}" type="presParOf" srcId="{02674417-894B-4E49-8E8B-32277B0B52BC}" destId="{A3839E9E-A293-4C55-9035-308F633A833A}" srcOrd="9" destOrd="0" presId="urn:microsoft.com/office/officeart/2005/8/layout/list1"/>
    <dgm:cxn modelId="{8831A8A9-CDBE-49FA-97CE-6DC85738F567}" type="presParOf" srcId="{02674417-894B-4E49-8E8B-32277B0B52BC}" destId="{45A51E02-0DEA-496E-BA75-13D47F9C507D}" srcOrd="10" destOrd="0" presId="urn:microsoft.com/office/officeart/2005/8/layout/list1"/>
    <dgm:cxn modelId="{93ED2FC6-21BB-445C-B1A0-F610AD3FADE3}" type="presParOf" srcId="{02674417-894B-4E49-8E8B-32277B0B52BC}" destId="{7F7C9ACF-0450-4083-B909-D42693D4F079}" srcOrd="11" destOrd="0" presId="urn:microsoft.com/office/officeart/2005/8/layout/list1"/>
    <dgm:cxn modelId="{11C50D5F-96DB-41E4-B9AA-297F5BC62593}" type="presParOf" srcId="{02674417-894B-4E49-8E8B-32277B0B52BC}" destId="{7CE83DE4-638B-4C98-B72E-070AC41771F6}" srcOrd="12" destOrd="0" presId="urn:microsoft.com/office/officeart/2005/8/layout/list1"/>
    <dgm:cxn modelId="{EF4F8529-71B7-4493-B26D-D012419C47D3}" type="presParOf" srcId="{7CE83DE4-638B-4C98-B72E-070AC41771F6}" destId="{F2E2913E-A9E9-479E-8644-BC5BBBB5CCDC}" srcOrd="0" destOrd="0" presId="urn:microsoft.com/office/officeart/2005/8/layout/list1"/>
    <dgm:cxn modelId="{8BE679AD-6746-401D-94E7-98168527C1C2}" type="presParOf" srcId="{7CE83DE4-638B-4C98-B72E-070AC41771F6}" destId="{66AFA83F-7AA3-4078-BF29-CFCD77DCC512}" srcOrd="1" destOrd="0" presId="urn:microsoft.com/office/officeart/2005/8/layout/list1"/>
    <dgm:cxn modelId="{D59BEBCF-6450-41FA-857F-0AD54BD04C68}" type="presParOf" srcId="{02674417-894B-4E49-8E8B-32277B0B52BC}" destId="{B2FA9F97-B371-493A-9490-804441177AC7}" srcOrd="13" destOrd="0" presId="urn:microsoft.com/office/officeart/2005/8/layout/list1"/>
    <dgm:cxn modelId="{684DE08A-F3C8-42CC-80DB-BB07036F072D}"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753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移动互联网业务平台</a:t>
          </a:r>
          <a:endParaRPr lang="zh-CN" altLang="en-US" sz="2300" kern="1200" dirty="0"/>
        </a:p>
      </dsp:txBody>
      <dsp:txXfrm>
        <a:off x="337944" y="40683"/>
        <a:ext cx="4200912" cy="612672"/>
      </dsp:txXfrm>
    </dsp:sp>
    <dsp:sp modelId="{2A77E821-6651-4861-A945-BBCC7C7323A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050819"/>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业务管理与运营支撑技术</a:t>
          </a:r>
          <a:endParaRPr lang="zh-CN" altLang="en-US" sz="2300" kern="1200" dirty="0"/>
        </a:p>
      </dsp:txBody>
      <dsp:txXfrm>
        <a:off x="337944" y="1083963"/>
        <a:ext cx="4200912" cy="612672"/>
      </dsp:txXfrm>
    </dsp:sp>
    <dsp:sp modelId="{45A51E02-0DEA-496E-BA75-13D47F9C507D}">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运营支撑系统</a:t>
          </a:r>
          <a:endParaRPr lang="zh-CN" altLang="en-US" sz="2300" kern="1200" dirty="0"/>
        </a:p>
      </dsp:txBody>
      <dsp:txXfrm>
        <a:off x="337944" y="2127244"/>
        <a:ext cx="4200912" cy="612672"/>
      </dsp:txXfrm>
    </dsp:sp>
    <dsp:sp modelId="{380419D8-8BFC-4BD7-9BD1-AE17AE6161DC}">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FA83F-7AA3-4078-BF29-CFCD77DCC512}">
      <dsp:nvSpPr>
        <dsp:cNvPr id="0" name=""/>
        <dsp:cNvSpPr/>
      </dsp:nvSpPr>
      <dsp:spPr>
        <a:xfrm>
          <a:off x="304800" y="3137380"/>
          <a:ext cx="4267200" cy="67896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zh-CN" altLang="en-US" sz="2300" kern="1200" dirty="0" smtClean="0"/>
            <a:t>网络管理系统</a:t>
          </a:r>
          <a:endParaRPr lang="zh-CN" altLang="en-US" sz="2300" kern="1200" dirty="0"/>
        </a:p>
      </dsp:txBody>
      <dsp:txXfrm>
        <a:off x="337944" y="3170524"/>
        <a:ext cx="4200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72E660F-5BFF-4A38-A5C9-C73E4555A468}" type="datetimeFigureOut">
              <a:rPr lang="zh-CN" altLang="en-US"/>
              <a:pPr>
                <a:defRPr/>
              </a:pPr>
              <a:t>2016-12-04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773E51E6-385F-49C0-B4AF-A459F876696D}" type="slidenum">
              <a:rPr lang="zh-CN" altLang="en-US"/>
              <a:pPr>
                <a:defRPr/>
              </a:pPr>
              <a:t>‹#›</a:t>
            </a:fld>
            <a:endParaRPr lang="zh-CN" altLang="en-US"/>
          </a:p>
        </p:txBody>
      </p:sp>
    </p:spTree>
    <p:extLst>
      <p:ext uri="{BB962C8B-B14F-4D97-AF65-F5344CB8AC3E}">
        <p14:creationId xmlns:p14="http://schemas.microsoft.com/office/powerpoint/2010/main" val="3932046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移动增值业务是移动运营商在移动基本业务（话音业务）的基础上，针对不同的用户群和市场需求开通的可供用户选择使用的业务。移动增值业务是市场细分的结果，它充分挖掘了移动网络的潜力，满足了用户的多种需求，因此在市场上取得了巨大的成功。如预付费业务（神州行、如意通），短消息增值业务（移动梦网、联通在信）都有着众多的用户，已成为运营商的主要品牌。移动增值业务已成为移动运营商价值链最重要的组成部分，市场前景广阔，需求极大。据预测，中国移动增值业务市场将以每年超过</a:t>
            </a:r>
            <a:r>
              <a:rPr lang="en-US" altLang="zh-CN" dirty="0" smtClean="0"/>
              <a:t>30%</a:t>
            </a:r>
            <a:r>
              <a:rPr lang="zh-CN" altLang="en-US" dirty="0" smtClean="0"/>
              <a:t>的速度增长。</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10</a:t>
            </a:fld>
            <a:endParaRPr lang="zh-CN" altLang="en-US"/>
          </a:p>
        </p:txBody>
      </p:sp>
    </p:spTree>
    <p:extLst>
      <p:ext uri="{BB962C8B-B14F-4D97-AF65-F5344CB8AC3E}">
        <p14:creationId xmlns:p14="http://schemas.microsoft.com/office/powerpoint/2010/main" val="310538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P2P</a:t>
            </a:r>
            <a:r>
              <a:rPr lang="zh-CN" altLang="en-US" dirty="0" smtClean="0"/>
              <a:t>不仅是一种技术，更是一种思想，集中体现了互联网平等、开放、自由的本质和特性。</a:t>
            </a:r>
            <a:endParaRPr lang="en-US" altLang="zh-CN" dirty="0" smtClean="0"/>
          </a:p>
          <a:p>
            <a:r>
              <a:rPr lang="en-US" altLang="zh-CN" dirty="0" smtClean="0"/>
              <a:t>P2P</a:t>
            </a:r>
            <a:r>
              <a:rPr lang="zh-CN" altLang="en-US" dirty="0" smtClean="0"/>
              <a:t>系统最大的特点就是用户之间直接共享资源，其核心技术就是分布式对象的定位机制，这也是提高网络可扩展性，解决网络带宽被吞噬的关键所在。</a:t>
            </a:r>
            <a:endParaRPr lang="en-US" altLang="zh-CN" dirty="0" smtClean="0"/>
          </a:p>
          <a:p>
            <a:r>
              <a:rPr lang="zh-CN" altLang="en-US" dirty="0" smtClean="0"/>
              <a:t>比如视频会议系统，服务器只有较少的参与。</a:t>
            </a:r>
            <a:endParaRPr lang="en-US" altLang="zh-CN" dirty="0" smtClean="0"/>
          </a:p>
          <a:p>
            <a:r>
              <a:rPr lang="en-US" altLang="zh-CN" dirty="0" smtClean="0"/>
              <a:t>P4P Proactive network Provider Participation for P2P</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15</a:t>
            </a:fld>
            <a:endParaRPr lang="zh-CN" altLang="en-US"/>
          </a:p>
        </p:txBody>
      </p:sp>
    </p:spTree>
    <p:extLst>
      <p:ext uri="{BB962C8B-B14F-4D97-AF65-F5344CB8AC3E}">
        <p14:creationId xmlns:p14="http://schemas.microsoft.com/office/powerpoint/2010/main" val="181597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83D9436F-129A-48A0-94A3-DE0FBB3492E7}" type="datetimeFigureOut">
              <a:rPr lang="zh-CN" altLang="en-US"/>
              <a:pPr>
                <a:defRPr/>
              </a:pPr>
              <a:t>2016-12-04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65692C12-65F3-4236-B234-A2019F0A034E}" type="slidenum">
              <a:rPr lang="zh-CN" altLang="en-US"/>
              <a:pPr>
                <a:defRPr/>
              </a:pPr>
              <a:t>‹#›</a:t>
            </a:fld>
            <a:endParaRPr lang="zh-CN" altLang="en-US"/>
          </a:p>
        </p:txBody>
      </p:sp>
    </p:spTree>
    <p:extLst>
      <p:ext uri="{BB962C8B-B14F-4D97-AF65-F5344CB8AC3E}">
        <p14:creationId xmlns:p14="http://schemas.microsoft.com/office/powerpoint/2010/main" val="16085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250B337-B8BA-4CFE-8A8B-38D1A36064BE}" type="datetimeFigureOut">
              <a:rPr lang="zh-CN" altLang="en-US"/>
              <a:pPr>
                <a:defRPr/>
              </a:pPr>
              <a:t>2016-12-04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9CA037C-227B-4938-AC24-8E7FCA3D67A0}" type="slidenum">
              <a:rPr lang="zh-CN" altLang="en-US"/>
              <a:pPr>
                <a:defRPr/>
              </a:pPr>
              <a:t>‹#›</a:t>
            </a:fld>
            <a:endParaRPr lang="zh-CN" altLang="en-US"/>
          </a:p>
        </p:txBody>
      </p:sp>
    </p:spTree>
    <p:extLst>
      <p:ext uri="{BB962C8B-B14F-4D97-AF65-F5344CB8AC3E}">
        <p14:creationId xmlns:p14="http://schemas.microsoft.com/office/powerpoint/2010/main" val="272245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18BB776C-DE70-418A-914A-1EB7282E0FE5}" type="datetimeFigureOut">
              <a:rPr lang="zh-CN" altLang="en-US"/>
              <a:pPr>
                <a:defRPr/>
              </a:pPr>
              <a:t>2016-12-04</a:t>
            </a:fld>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37259115-22B5-45B8-AC52-80806D9DE032}" type="slidenum">
              <a:rPr lang="zh-CN" altLang="en-US"/>
              <a:pPr>
                <a:defRPr/>
              </a:pPr>
              <a:t>‹#›</a:t>
            </a:fld>
            <a:endParaRPr lang="zh-CN" altLang="en-US"/>
          </a:p>
        </p:txBody>
      </p:sp>
    </p:spTree>
    <p:extLst>
      <p:ext uri="{BB962C8B-B14F-4D97-AF65-F5344CB8AC3E}">
        <p14:creationId xmlns:p14="http://schemas.microsoft.com/office/powerpoint/2010/main" val="182680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6EF2E9A-38BD-4E67-A72A-E854CCDB0698}" type="datetimeFigureOut">
              <a:rPr lang="zh-CN" altLang="en-US"/>
              <a:pPr>
                <a:defRPr/>
              </a:pPr>
              <a:t>2016-12-04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A0A3874-68BC-4FA0-90BF-CF9550442EF4}" type="slidenum">
              <a:rPr lang="zh-CN" altLang="en-US"/>
              <a:pPr>
                <a:defRPr/>
              </a:pPr>
              <a:t>‹#›</a:t>
            </a:fld>
            <a:endParaRPr lang="zh-CN" altLang="en-US"/>
          </a:p>
        </p:txBody>
      </p:sp>
    </p:spTree>
    <p:extLst>
      <p:ext uri="{BB962C8B-B14F-4D97-AF65-F5344CB8AC3E}">
        <p14:creationId xmlns:p14="http://schemas.microsoft.com/office/powerpoint/2010/main" val="33878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Date Placeholder 3"/>
          <p:cNvSpPr>
            <a:spLocks noGrp="1"/>
          </p:cNvSpPr>
          <p:nvPr>
            <p:ph type="dt" sz="half" idx="10"/>
          </p:nvPr>
        </p:nvSpPr>
        <p:spPr/>
        <p:txBody>
          <a:bodyPr/>
          <a:lstStyle>
            <a:lvl1pPr>
              <a:defRPr/>
            </a:lvl1pPr>
          </a:lstStyle>
          <a:p>
            <a:pPr>
              <a:defRPr/>
            </a:pPr>
            <a:fld id="{5A9653FA-E7CA-4F39-9F05-479522BF253D}" type="datetimeFigureOut">
              <a:rPr lang="zh-CN" altLang="en-US"/>
              <a:pPr>
                <a:defRPr/>
              </a:pPr>
              <a:t>2016-12-04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DCAE538-5C46-4FC8-8655-ACB9550AB976}" type="slidenum">
              <a:rPr lang="zh-CN" altLang="en-US"/>
              <a:pPr>
                <a:defRPr/>
              </a:pPr>
              <a:t>‹#›</a:t>
            </a:fld>
            <a:endParaRPr lang="zh-CN" altLang="en-US"/>
          </a:p>
        </p:txBody>
      </p:sp>
    </p:spTree>
    <p:extLst>
      <p:ext uri="{BB962C8B-B14F-4D97-AF65-F5344CB8AC3E}">
        <p14:creationId xmlns:p14="http://schemas.microsoft.com/office/powerpoint/2010/main" val="113040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F7D05B7-C0BF-4091-AE75-47E8AE76B1E6}" type="datetimeFigureOut">
              <a:rPr lang="zh-CN" altLang="en-US"/>
              <a:pPr>
                <a:defRPr/>
              </a:pPr>
              <a:t>2016-12-04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7376AD-B48D-4312-9D34-1FBEEC8886AB}" type="slidenum">
              <a:rPr lang="zh-CN" altLang="en-US"/>
              <a:pPr>
                <a:defRPr/>
              </a:pPr>
              <a:t>‹#›</a:t>
            </a:fld>
            <a:endParaRPr lang="zh-CN" altLang="en-US"/>
          </a:p>
        </p:txBody>
      </p:sp>
    </p:spTree>
    <p:extLst>
      <p:ext uri="{BB962C8B-B14F-4D97-AF65-F5344CB8AC3E}">
        <p14:creationId xmlns:p14="http://schemas.microsoft.com/office/powerpoint/2010/main" val="181465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68B7086-8AC3-4389-924F-E5C870A6A68C}" type="datetimeFigureOut">
              <a:rPr lang="zh-CN" altLang="en-US"/>
              <a:pPr>
                <a:defRPr/>
              </a:pPr>
              <a:t>2016-12-04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5578089-3C8B-463A-9CEE-87BFAF0AA375}" type="slidenum">
              <a:rPr lang="zh-CN" altLang="en-US"/>
              <a:pPr>
                <a:defRPr/>
              </a:pPr>
              <a:t>‹#›</a:t>
            </a:fld>
            <a:endParaRPr lang="zh-CN" altLang="en-US"/>
          </a:p>
        </p:txBody>
      </p:sp>
    </p:spTree>
    <p:extLst>
      <p:ext uri="{BB962C8B-B14F-4D97-AF65-F5344CB8AC3E}">
        <p14:creationId xmlns:p14="http://schemas.microsoft.com/office/powerpoint/2010/main" val="36179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5DEE6AE-46B1-4285-89B0-1358B464361E}" type="datetimeFigureOut">
              <a:rPr lang="zh-CN" altLang="en-US"/>
              <a:pPr>
                <a:defRPr/>
              </a:pPr>
              <a:t>2016-12-04</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09116C6-91C5-46CC-A64C-64A3886FDE38}" type="slidenum">
              <a:rPr lang="zh-CN" altLang="en-US"/>
              <a:pPr>
                <a:defRPr/>
              </a:pPr>
              <a:t>‹#›</a:t>
            </a:fld>
            <a:endParaRPr lang="zh-CN" altLang="en-US"/>
          </a:p>
        </p:txBody>
      </p:sp>
    </p:spTree>
    <p:extLst>
      <p:ext uri="{BB962C8B-B14F-4D97-AF65-F5344CB8AC3E}">
        <p14:creationId xmlns:p14="http://schemas.microsoft.com/office/powerpoint/2010/main" val="263594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D1B1AB8-FBD8-4DA2-B879-346C4BEE2B67}" type="datetimeFigureOut">
              <a:rPr lang="zh-CN" altLang="en-US"/>
              <a:pPr>
                <a:defRPr/>
              </a:pPr>
              <a:t>2016-12-04</a:t>
            </a:fld>
            <a:endParaRPr lang="zh-CN"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8"/>
          <p:cNvSpPr>
            <a:spLocks noGrp="1"/>
          </p:cNvSpPr>
          <p:nvPr>
            <p:ph type="sldNum" sz="quarter" idx="12"/>
          </p:nvPr>
        </p:nvSpPr>
        <p:spPr/>
        <p:txBody>
          <a:bodyPr/>
          <a:lstStyle>
            <a:lvl1pPr>
              <a:defRPr/>
            </a:lvl1pPr>
          </a:lstStyle>
          <a:p>
            <a:pPr>
              <a:defRPr/>
            </a:pPr>
            <a:fld id="{E83A4AB8-1545-4F0E-B51D-7E57E80A2E4E}" type="slidenum">
              <a:rPr lang="zh-CN" altLang="en-US"/>
              <a:pPr>
                <a:defRPr/>
              </a:pPr>
              <a:t>‹#›</a:t>
            </a:fld>
            <a:endParaRPr lang="zh-CN" altLang="en-US"/>
          </a:p>
        </p:txBody>
      </p:sp>
    </p:spTree>
    <p:extLst>
      <p:ext uri="{BB962C8B-B14F-4D97-AF65-F5344CB8AC3E}">
        <p14:creationId xmlns:p14="http://schemas.microsoft.com/office/powerpoint/2010/main" val="98289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a:xfrm>
            <a:off x="349250" y="6459538"/>
            <a:ext cx="1963738" cy="365125"/>
          </a:xfrm>
        </p:spPr>
        <p:txBody>
          <a:bodyPr/>
          <a:lstStyle>
            <a:lvl1pPr algn="l">
              <a:defRPr smtClean="0"/>
            </a:lvl1pPr>
          </a:lstStyle>
          <a:p>
            <a:pPr>
              <a:defRPr/>
            </a:pPr>
            <a:fld id="{DA92336A-C8A7-4586-A864-22A73E2191B0}" type="datetimeFigureOut">
              <a:rPr lang="zh-CN" altLang="en-US"/>
              <a:pPr>
                <a:defRPr/>
              </a:pPr>
              <a:t>2016-12-04</a:t>
            </a:fld>
            <a:endParaRPr lang="zh-CN"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791AB13-2EB7-4E4F-B4D5-9B5530ED4608}" type="slidenum">
              <a:rPr lang="zh-CN" altLang="en-US"/>
              <a:pPr>
                <a:defRPr/>
              </a:pPr>
              <a:t>‹#›</a:t>
            </a:fld>
            <a:endParaRPr lang="zh-CN" altLang="en-US"/>
          </a:p>
        </p:txBody>
      </p:sp>
    </p:spTree>
    <p:extLst>
      <p:ext uri="{BB962C8B-B14F-4D97-AF65-F5344CB8AC3E}">
        <p14:creationId xmlns:p14="http://schemas.microsoft.com/office/powerpoint/2010/main" val="17518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lvl1pPr>
              <a:defRPr/>
            </a:lvl1pPr>
          </a:lstStyle>
          <a:p>
            <a:pPr>
              <a:defRPr/>
            </a:pPr>
            <a:fld id="{DEB6AFE7-262A-4169-A52D-46306CB7A0BB}" type="datetimeFigureOut">
              <a:rPr lang="zh-CN" altLang="en-US"/>
              <a:pPr>
                <a:defRPr/>
              </a:pPr>
              <a:t>2016-12-04</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06B78537-B86A-4796-9FE3-152BC3D83230}" type="slidenum">
              <a:rPr lang="zh-CN" altLang="en-US"/>
              <a:pPr>
                <a:defRPr/>
              </a:pPr>
              <a:t>‹#›</a:t>
            </a:fld>
            <a:endParaRPr lang="zh-CN" altLang="en-US"/>
          </a:p>
        </p:txBody>
      </p:sp>
    </p:spTree>
    <p:extLst>
      <p:ext uri="{BB962C8B-B14F-4D97-AF65-F5344CB8AC3E}">
        <p14:creationId xmlns:p14="http://schemas.microsoft.com/office/powerpoint/2010/main" val="1608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810520FA-6C62-40EA-83C8-647BD6E988EE}" type="datetimeFigureOut">
              <a:rPr lang="zh-CN" altLang="en-US"/>
              <a:pPr>
                <a:defRPr/>
              </a:pPr>
              <a:t>2016-12-04</a:t>
            </a:fld>
            <a:endParaRPr lang="zh-CN"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zh-CN"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22CA4AC2-DB58-41B6-846D-50FE31F3C56D}"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2" r:id="rId5"/>
    <p:sldLayoutId id="2147483693" r:id="rId6"/>
    <p:sldLayoutId id="2147483697" r:id="rId7"/>
    <p:sldLayoutId id="2147483698" r:id="rId8"/>
    <p:sldLayoutId id="2147483699" r:id="rId9"/>
    <p:sldLayoutId id="2147483694" r:id="rId10"/>
    <p:sldLayoutId id="2147483700" r:id="rId11"/>
  </p:sldLayoutIdLst>
  <p:txStyles>
    <p:titleStyle>
      <a:lvl1pPr algn="l" rtl="0" fontAlgn="base">
        <a:lnSpc>
          <a:spcPct val="85000"/>
        </a:lnSpc>
        <a:spcBef>
          <a:spcPct val="0"/>
        </a:spcBef>
        <a:spcAft>
          <a:spcPct val="0"/>
        </a:spcAft>
        <a:defRPr sz="3600" kern="1200" spc="-50">
          <a:solidFill>
            <a:srgbClr val="404040"/>
          </a:solidFill>
          <a:latin typeface="黑体" panose="02010609060101010101" pitchFamily="49" charset="-122"/>
          <a:ea typeface="黑体" panose="02010609060101010101" pitchFamily="49" charset="-122"/>
          <a:cs typeface="+mj-cs"/>
        </a:defRPr>
      </a:lvl1pPr>
      <a:lvl2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2pPr>
      <a:lvl3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3pPr>
      <a:lvl4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4pPr>
      <a:lvl5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5pPr>
      <a:lvl6pPr marL="4572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6pPr>
      <a:lvl7pPr marL="9144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7pPr>
      <a:lvl8pPr marL="13716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8pPr>
      <a:lvl9pPr marL="18288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2325" y="758825"/>
            <a:ext cx="7543800" cy="3565525"/>
          </a:xfrm>
        </p:spPr>
        <p:txBody>
          <a:bodyPr>
            <a:normAutofit/>
          </a:bodyPr>
          <a:lstStyle/>
          <a:p>
            <a:pPr algn="ctr" fontAlgn="auto">
              <a:spcAft>
                <a:spcPts val="0"/>
              </a:spcAft>
              <a:defRPr/>
            </a:pPr>
            <a:r>
              <a:rPr lang="zh-CN" altLang="en-US" sz="4800" dirty="0"/>
              <a:t>移动</a:t>
            </a:r>
            <a:r>
              <a:rPr lang="zh-CN" altLang="en-US" sz="4800" dirty="0" smtClean="0"/>
              <a:t>互联网</a:t>
            </a:r>
            <a:r>
              <a:rPr lang="en-US" altLang="zh-CN" sz="4800" dirty="0" smtClean="0"/>
              <a:t/>
            </a:r>
            <a:br>
              <a:rPr lang="en-US" altLang="zh-CN" sz="4800" dirty="0" smtClean="0"/>
            </a:br>
            <a:r>
              <a:rPr lang="zh-CN" altLang="en-US" sz="4800" dirty="0" smtClean="0"/>
              <a:t>支撑技术及运营管理系统</a:t>
            </a:r>
            <a:endParaRPr lang="zh-CN" altLang="en-US" sz="4800" dirty="0"/>
          </a:p>
        </p:txBody>
      </p:sp>
      <p:sp>
        <p:nvSpPr>
          <p:cNvPr id="3" name="副标题 2"/>
          <p:cNvSpPr>
            <a:spLocks noGrp="1"/>
          </p:cNvSpPr>
          <p:nvPr>
            <p:ph type="subTitle" idx="1"/>
          </p:nvPr>
        </p:nvSpPr>
        <p:spPr>
          <a:xfrm>
            <a:off x="825500" y="4456113"/>
            <a:ext cx="7543800" cy="1143000"/>
          </a:xfrm>
        </p:spPr>
        <p:txBody>
          <a:bodyPr rtlCol="0">
            <a:normAutofit fontScale="85000" lnSpcReduction="20000"/>
          </a:bodyPr>
          <a:lstStyle/>
          <a:p>
            <a:pPr algn="ctr" fontAlgn="auto">
              <a:defRPr/>
            </a:pPr>
            <a:r>
              <a:rPr lang="zh-CN" altLang="en-US" b="1" dirty="0"/>
              <a:t>钱进</a:t>
            </a:r>
            <a:endParaRPr lang="en-US" altLang="zh-CN" b="1" dirty="0"/>
          </a:p>
          <a:p>
            <a:pPr algn="ctr" fontAlgn="auto">
              <a:defRPr/>
            </a:pPr>
            <a:r>
              <a:rPr lang="zh-CN" altLang="en-US" b="1" dirty="0"/>
              <a:t>软件与数据工程研究中心</a:t>
            </a:r>
            <a:endParaRPr lang="en-US" altLang="zh-CN" b="1" dirty="0"/>
          </a:p>
          <a:p>
            <a:pPr algn="ctr" fontAlgn="auto">
              <a:defRPr/>
            </a:pPr>
            <a:r>
              <a:rPr lang="en-US" altLang="zh-CN" b="1" dirty="0"/>
              <a:t>Email</a:t>
            </a:r>
            <a:r>
              <a:rPr lang="zh-CN" altLang="en-US" b="1" dirty="0"/>
              <a:t>：</a:t>
            </a:r>
            <a:r>
              <a:rPr lang="en-US" altLang="zh-CN" b="1" dirty="0"/>
              <a:t> qianjin@sdu.edu.cn</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3G</a:t>
            </a:r>
            <a:r>
              <a:rPr lang="zh-CN" altLang="en-US" sz="3600" dirty="0" smtClean="0"/>
              <a:t>、</a:t>
            </a:r>
            <a:r>
              <a:rPr lang="en-US" altLang="zh-CN" sz="3600" dirty="0" smtClean="0"/>
              <a:t>4G</a:t>
            </a:r>
            <a:r>
              <a:rPr lang="zh-CN" altLang="en-US" sz="3600" dirty="0" smtClean="0"/>
              <a:t>时代移动互联网重点发展业务</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移动增值业务</a:t>
            </a:r>
            <a:endParaRPr lang="en-US" altLang="zh-CN" dirty="0" smtClean="0"/>
          </a:p>
          <a:p>
            <a:pPr>
              <a:buFont typeface="Wingdings" panose="05000000000000000000" pitchFamily="2" charset="2"/>
              <a:buChar char="l"/>
            </a:pPr>
            <a:r>
              <a:rPr lang="zh-CN" altLang="en-US" dirty="0" smtClean="0"/>
              <a:t>网络社区</a:t>
            </a:r>
            <a:endParaRPr lang="en-US" altLang="zh-CN" dirty="0" smtClean="0"/>
          </a:p>
          <a:p>
            <a:pPr>
              <a:buFont typeface="Wingdings" panose="05000000000000000000" pitchFamily="2" charset="2"/>
              <a:buChar char="l"/>
            </a:pPr>
            <a:r>
              <a:rPr lang="zh-CN" altLang="en-US" dirty="0" smtClean="0"/>
              <a:t>聚合业务</a:t>
            </a:r>
            <a:endParaRPr lang="en-US" altLang="zh-CN" dirty="0" smtClean="0"/>
          </a:p>
          <a:p>
            <a:pPr>
              <a:buFont typeface="Wingdings" panose="05000000000000000000" pitchFamily="2" charset="2"/>
              <a:buChar char="l"/>
            </a:pPr>
            <a:r>
              <a:rPr lang="zh-CN" altLang="en-US" dirty="0" smtClean="0"/>
              <a:t>应用商店</a:t>
            </a:r>
            <a:endParaRPr lang="en-US" altLang="zh-CN" dirty="0" smtClean="0"/>
          </a:p>
          <a:p>
            <a:pPr>
              <a:buFont typeface="Wingdings" panose="05000000000000000000" pitchFamily="2" charset="2"/>
              <a:buChar char="l"/>
            </a:pPr>
            <a:r>
              <a:rPr lang="zh-CN" altLang="en-US" dirty="0" smtClean="0"/>
              <a:t>智能管道</a:t>
            </a:r>
            <a:endParaRPr lang="en-US" altLang="zh-CN" dirty="0" smtClean="0"/>
          </a:p>
          <a:p>
            <a:pPr>
              <a:buFont typeface="Wingdings" panose="05000000000000000000" pitchFamily="2" charset="2"/>
              <a:buChar char="l"/>
            </a:pPr>
            <a:r>
              <a:rPr lang="zh-CN" altLang="en-US" dirty="0" smtClean="0"/>
              <a:t>移动支付</a:t>
            </a:r>
            <a:endParaRPr lang="en-US" altLang="zh-CN" dirty="0" smtClean="0"/>
          </a:p>
          <a:p>
            <a:pPr>
              <a:buFont typeface="Wingdings" panose="05000000000000000000" pitchFamily="2" charset="2"/>
              <a:buChar char="l"/>
            </a:pPr>
            <a:r>
              <a:rPr lang="zh-CN" altLang="en-US" dirty="0" smtClean="0"/>
              <a:t>移动电视</a:t>
            </a:r>
            <a:endParaRPr lang="zh-CN" altLang="en-US" dirty="0"/>
          </a:p>
        </p:txBody>
      </p:sp>
    </p:spTree>
    <p:extLst>
      <p:ext uri="{BB962C8B-B14F-4D97-AF65-F5344CB8AC3E}">
        <p14:creationId xmlns:p14="http://schemas.microsoft.com/office/powerpoint/2010/main" val="244667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移动增值业务</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1040" y="2715365"/>
            <a:ext cx="2559009" cy="2080495"/>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64075" y="2715365"/>
            <a:ext cx="3702050" cy="2284520"/>
          </a:xfrm>
        </p:spPr>
      </p:pic>
    </p:spTree>
    <p:extLst>
      <p:ext uri="{BB962C8B-B14F-4D97-AF65-F5344CB8AC3E}">
        <p14:creationId xmlns:p14="http://schemas.microsoft.com/office/powerpoint/2010/main" val="399914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智能</a:t>
            </a:r>
            <a:r>
              <a:rPr lang="zh-CN" altLang="en-US" dirty="0" smtClean="0"/>
              <a:t>管道</a:t>
            </a:r>
            <a:endParaRPr lang="zh-CN" altLang="en-US" dirty="0"/>
          </a:p>
        </p:txBody>
      </p:sp>
      <p:sp>
        <p:nvSpPr>
          <p:cNvPr id="6" name="内容占位符 5"/>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智能管道是指在通信基础网络上构建一系列致力于网络资源优化和用户体验提升的网络服务系统，使之具备应用层优化和服务质量区分能力，建立针对用户、业务及流量进行分层管理和控制的机制，构建基于管道的增值业务，开发智能能力，与终端、业务供应发展。</a:t>
            </a:r>
            <a:endParaRPr lang="en-US" altLang="zh-CN" sz="2400" dirty="0" smtClean="0"/>
          </a:p>
          <a:p>
            <a:pPr>
              <a:lnSpc>
                <a:spcPct val="150000"/>
              </a:lnSpc>
              <a:buFont typeface="Wingdings" panose="05000000000000000000" pitchFamily="2" charset="2"/>
              <a:buChar char="l"/>
            </a:pPr>
            <a:r>
              <a:rPr lang="zh-CN" altLang="en-US" sz="2400" dirty="0" smtClean="0"/>
              <a:t>智能管道的核心要素是网络智能（</a:t>
            </a:r>
            <a:r>
              <a:rPr lang="en-US" altLang="zh-CN" sz="2400" dirty="0" smtClean="0"/>
              <a:t>network intelligence</a:t>
            </a:r>
            <a:r>
              <a:rPr lang="zh-CN" altLang="en-US" sz="2400" dirty="0" smtClean="0"/>
              <a:t>）</a:t>
            </a:r>
            <a:endParaRPr lang="en-US" altLang="zh-CN" sz="2400" dirty="0" smtClean="0"/>
          </a:p>
          <a:p>
            <a:pPr>
              <a:lnSpc>
                <a:spcPct val="150000"/>
              </a:lnSpc>
              <a:buFont typeface="Wingdings" panose="05000000000000000000" pitchFamily="2" charset="2"/>
              <a:buChar char="l"/>
            </a:pPr>
            <a:r>
              <a:rPr lang="zh-CN" altLang="en-US" sz="2400" dirty="0" smtClean="0"/>
              <a:t>管道智能的核心技术包括感知、控制和开放</a:t>
            </a:r>
            <a:endParaRPr lang="zh-CN" altLang="en-US" sz="2400" dirty="0"/>
          </a:p>
        </p:txBody>
      </p:sp>
    </p:spTree>
    <p:extLst>
      <p:ext uri="{BB962C8B-B14F-4D97-AF65-F5344CB8AC3E}">
        <p14:creationId xmlns:p14="http://schemas.microsoft.com/office/powerpoint/2010/main" val="73022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移动支付</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833" y="1934097"/>
            <a:ext cx="5198662" cy="2130599"/>
          </a:xfrm>
        </p:spPr>
      </p:pic>
    </p:spTree>
    <p:extLst>
      <p:ext uri="{BB962C8B-B14F-4D97-AF65-F5344CB8AC3E}">
        <p14:creationId xmlns:p14="http://schemas.microsoft.com/office/powerpoint/2010/main" val="281810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HCE</a:t>
            </a:r>
            <a:r>
              <a:rPr lang="zh-CN" altLang="en-US" dirty="0" smtClean="0"/>
              <a:t>支付架构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008" y="1846263"/>
            <a:ext cx="5566434" cy="4022725"/>
          </a:xfrm>
        </p:spPr>
      </p:pic>
    </p:spTree>
    <p:extLst>
      <p:ext uri="{BB962C8B-B14F-4D97-AF65-F5344CB8AC3E}">
        <p14:creationId xmlns:p14="http://schemas.microsoft.com/office/powerpoint/2010/main" val="240093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P2P</a:t>
            </a:r>
            <a:r>
              <a:rPr lang="zh-CN" altLang="en-US" sz="4000" dirty="0" smtClean="0"/>
              <a:t>与</a:t>
            </a:r>
            <a:r>
              <a:rPr lang="en-US" altLang="zh-CN" sz="4000" dirty="0" smtClean="0"/>
              <a:t>P4P</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P2P</a:t>
            </a:r>
            <a:r>
              <a:rPr lang="zh-CN" altLang="en-US" sz="2800" dirty="0" smtClean="0"/>
              <a:t>对等网络（</a:t>
            </a:r>
            <a:r>
              <a:rPr lang="en-US" altLang="zh-CN" sz="2800" dirty="0" smtClean="0"/>
              <a:t>Peer to Peer</a:t>
            </a:r>
            <a:r>
              <a:rPr lang="zh-CN" altLang="en-US" sz="2800" dirty="0" smtClean="0"/>
              <a:t>）是一种资源（计算、存储、通信与信息等）分布利用与共享的网络体系架构。</a:t>
            </a:r>
            <a:endParaRPr lang="en-US" altLang="zh-CN" sz="2800" dirty="0" smtClean="0"/>
          </a:p>
          <a:p>
            <a:pPr>
              <a:buFont typeface="Wingdings" panose="05000000000000000000" pitchFamily="2" charset="2"/>
              <a:buChar char="l"/>
            </a:pPr>
            <a:r>
              <a:rPr lang="zh-CN" altLang="en-US" sz="2800" dirty="0" smtClean="0"/>
              <a:t>采用分布式数据管理能力，发挥对等节点性能，提升系统能力，是移动互联网核心业务和网络节点扁平化自组织管理的重要方式。</a:t>
            </a:r>
            <a:endParaRPr lang="en-US" altLang="zh-CN" sz="2800" dirty="0" smtClean="0"/>
          </a:p>
          <a:p>
            <a:pPr>
              <a:buFont typeface="Wingdings" panose="05000000000000000000" pitchFamily="2" charset="2"/>
              <a:buChar char="l"/>
            </a:pPr>
            <a:r>
              <a:rPr lang="en-US" altLang="zh-CN" sz="2800" dirty="0" smtClean="0"/>
              <a:t>P4P</a:t>
            </a:r>
            <a:r>
              <a:rPr lang="zh-CN" altLang="en-US" sz="2800" dirty="0" smtClean="0"/>
              <a:t>是改良的</a:t>
            </a:r>
            <a:r>
              <a:rPr lang="en-US" altLang="zh-CN" sz="2800" dirty="0" smtClean="0"/>
              <a:t>P2P</a:t>
            </a:r>
            <a:r>
              <a:rPr lang="zh-CN" altLang="en-US" sz="2800" dirty="0" smtClean="0"/>
              <a:t>，强调效率和可管理，可以协调网络拓扑数据，提供网络路由效率，可以应用在流媒体、内容下载、</a:t>
            </a:r>
            <a:r>
              <a:rPr lang="en-US" altLang="zh-CN" sz="2800" dirty="0" smtClean="0"/>
              <a:t>CDN</a:t>
            </a:r>
            <a:r>
              <a:rPr lang="zh-CN" altLang="en-US" sz="2800" dirty="0" smtClean="0"/>
              <a:t>和业务调度等方面。</a:t>
            </a:r>
            <a:endParaRPr lang="zh-CN" altLang="en-US" sz="2800" dirty="0"/>
          </a:p>
        </p:txBody>
      </p:sp>
    </p:spTree>
    <p:extLst>
      <p:ext uri="{BB962C8B-B14F-4D97-AF65-F5344CB8AC3E}">
        <p14:creationId xmlns:p14="http://schemas.microsoft.com/office/powerpoint/2010/main" val="729830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a:t>
            </a:r>
            <a:r>
              <a:rPr lang="zh-CN" altLang="en-US" dirty="0" smtClean="0"/>
              <a:t>的应用</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文件交换，资源共享</a:t>
            </a:r>
            <a:endParaRPr lang="en-US" altLang="zh-CN" sz="2400" dirty="0" smtClean="0"/>
          </a:p>
          <a:p>
            <a:pPr>
              <a:lnSpc>
                <a:spcPct val="150000"/>
              </a:lnSpc>
              <a:buFont typeface="Wingdings" panose="05000000000000000000" pitchFamily="2" charset="2"/>
              <a:buChar char="l"/>
            </a:pPr>
            <a:r>
              <a:rPr lang="zh-CN" altLang="en-US" sz="2400" dirty="0" smtClean="0"/>
              <a:t>在线交流，即时通讯</a:t>
            </a:r>
            <a:endParaRPr lang="en-US" altLang="zh-CN" sz="2400" dirty="0" smtClean="0"/>
          </a:p>
          <a:p>
            <a:pPr>
              <a:lnSpc>
                <a:spcPct val="150000"/>
              </a:lnSpc>
              <a:buFont typeface="Wingdings" panose="05000000000000000000" pitchFamily="2" charset="2"/>
              <a:buChar char="l"/>
            </a:pPr>
            <a:r>
              <a:rPr lang="zh-CN" altLang="en-US" sz="2400" dirty="0"/>
              <a:t>快捷</a:t>
            </a:r>
            <a:r>
              <a:rPr lang="zh-CN" altLang="en-US" sz="2400" dirty="0" smtClean="0"/>
              <a:t>搜索，对等连接</a:t>
            </a:r>
            <a:endParaRPr lang="zh-CN" altLang="en-US" sz="2400" dirty="0"/>
          </a:p>
        </p:txBody>
      </p:sp>
    </p:spTree>
    <p:extLst>
      <p:ext uri="{BB962C8B-B14F-4D97-AF65-F5344CB8AC3E}">
        <p14:creationId xmlns:p14="http://schemas.microsoft.com/office/powerpoint/2010/main" val="1944363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t>CDN</a:t>
            </a:r>
            <a:r>
              <a:rPr lang="zh-CN" altLang="en-US" b="0" dirty="0" smtClean="0"/>
              <a:t>技术</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dirty="0" smtClean="0"/>
              <a:t>CDN</a:t>
            </a:r>
            <a:r>
              <a:rPr lang="zh-CN" altLang="en-US" dirty="0" smtClean="0"/>
              <a:t>的全称是</a:t>
            </a:r>
            <a:r>
              <a:rPr lang="en-US" altLang="zh-CN" dirty="0" smtClean="0"/>
              <a:t>Content Delivery Network</a:t>
            </a:r>
            <a:r>
              <a:rPr lang="zh-CN" altLang="en-US" dirty="0" smtClean="0"/>
              <a:t>，即内容分发网络。其基本思路是尽可能避开互联网上有可能影响数据传输速度和稳定性的瓶颈和环节，使内容传输的更快、更稳定。通过在网络各处放置节点服务器所构成的在现有的互联网基础之上的一层智能虚拟网络，</a:t>
            </a:r>
            <a:r>
              <a:rPr lang="en-US" altLang="zh-CN" dirty="0" smtClean="0"/>
              <a:t>CDN</a:t>
            </a:r>
            <a:r>
              <a:rPr lang="zh-CN" altLang="en-US" dirty="0" smtClean="0"/>
              <a:t>系统能够实时地根据网络流量和各节点的连接、负载状况以及到用户的距离和响应时间等综合信息将用户的请求重新导向离用户最近的服务节点上。其目的是使用户可就近取得所需内容，解决 </a:t>
            </a:r>
            <a:r>
              <a:rPr lang="en-US" altLang="zh-CN" dirty="0" smtClean="0"/>
              <a:t>Internet</a:t>
            </a:r>
            <a:r>
              <a:rPr lang="zh-CN" altLang="en-US" dirty="0" smtClean="0"/>
              <a:t>网络拥挤的状况，提高用户访问网站的响应速度。</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961" y="2183052"/>
            <a:ext cx="5057775" cy="31432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957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云计算技术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云计算（</a:t>
            </a:r>
            <a:r>
              <a:rPr lang="en-US" altLang="zh-CN" sz="2800" dirty="0" smtClean="0"/>
              <a:t>Cloud Computing</a:t>
            </a:r>
            <a:r>
              <a:rPr lang="zh-CN" altLang="en-US" sz="2800" dirty="0" smtClean="0"/>
              <a:t>）是分布式计算技术的一种，基本概念是透过网络将庞大的计算处理程序自动分拆成无数个较小的子程序，再交由多部服务器所组成的庞大系统经过搜寻、计算分析之后将处理结果回传给用户。</a:t>
            </a:r>
            <a:endParaRPr lang="en-US" altLang="zh-CN" sz="2800" dirty="0" smtClean="0"/>
          </a:p>
          <a:p>
            <a:pPr>
              <a:buFont typeface="Wingdings" panose="05000000000000000000" pitchFamily="2" charset="2"/>
              <a:buChar char="l"/>
            </a:pPr>
            <a:r>
              <a:rPr lang="zh-CN" altLang="en-US" sz="2800" dirty="0" smtClean="0"/>
              <a:t>云计算是一种自愿交付和使用模式，通过网络获得应用所需的资源，提供资源的网络被称之为“云”。</a:t>
            </a:r>
            <a:endParaRPr lang="zh-CN" altLang="en-US" sz="2800" dirty="0"/>
          </a:p>
        </p:txBody>
      </p:sp>
    </p:spTree>
    <p:extLst>
      <p:ext uri="{BB962C8B-B14F-4D97-AF65-F5344CB8AC3E}">
        <p14:creationId xmlns:p14="http://schemas.microsoft.com/office/powerpoint/2010/main" val="4248618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49" t="2718" r="2058" b="5694"/>
          <a:stretch/>
        </p:blipFill>
        <p:spPr>
          <a:xfrm>
            <a:off x="1490597" y="2016691"/>
            <a:ext cx="5956127" cy="3444657"/>
          </a:xfrm>
        </p:spPr>
      </p:pic>
    </p:spTree>
    <p:extLst>
      <p:ext uri="{BB962C8B-B14F-4D97-AF65-F5344CB8AC3E}">
        <p14:creationId xmlns:p14="http://schemas.microsoft.com/office/powerpoint/2010/main" val="217516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7877453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15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a:t>
            </a:r>
            <a:r>
              <a:rPr lang="zh-CN" altLang="en-US" dirty="0" smtClean="0"/>
              <a:t>计算技术的表现形式</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SaaS</a:t>
            </a:r>
            <a:r>
              <a:rPr lang="zh-CN" altLang="en-US" sz="2800" dirty="0" smtClean="0"/>
              <a:t>（</a:t>
            </a:r>
            <a:r>
              <a:rPr lang="en-US" altLang="zh-CN" sz="2800" dirty="0" smtClean="0"/>
              <a:t>Software-as-a-Service</a:t>
            </a:r>
            <a:r>
              <a:rPr lang="zh-CN" altLang="en-US" sz="2800" dirty="0" smtClean="0"/>
              <a:t>，软件即服务）</a:t>
            </a:r>
            <a:endParaRPr lang="en-US" altLang="zh-CN" sz="2800" dirty="0" smtClean="0"/>
          </a:p>
          <a:p>
            <a:pPr>
              <a:buFont typeface="Wingdings" panose="05000000000000000000" pitchFamily="2" charset="2"/>
              <a:buChar char="l"/>
            </a:pPr>
            <a:r>
              <a:rPr lang="zh-CN" altLang="en-US" sz="2800" dirty="0" smtClean="0"/>
              <a:t>实用计算（</a:t>
            </a:r>
            <a:r>
              <a:rPr lang="en-US" altLang="zh-CN" sz="2800" dirty="0" err="1" smtClean="0"/>
              <a:t>Utilitiy</a:t>
            </a:r>
            <a:r>
              <a:rPr lang="en-US" altLang="zh-CN" sz="2800" dirty="0" smtClean="0"/>
              <a:t> Computing</a:t>
            </a:r>
            <a:r>
              <a:rPr lang="zh-CN" altLang="en-US" sz="2800" dirty="0" smtClean="0"/>
              <a:t>）</a:t>
            </a:r>
            <a:endParaRPr lang="en-US" altLang="zh-CN" sz="2800" dirty="0" smtClean="0"/>
          </a:p>
          <a:p>
            <a:pPr>
              <a:buFont typeface="Wingdings" panose="05000000000000000000" pitchFamily="2" charset="2"/>
              <a:buChar char="l"/>
            </a:pPr>
            <a:r>
              <a:rPr lang="zh-CN" altLang="en-US" sz="2800" dirty="0" smtClean="0"/>
              <a:t>网络服务</a:t>
            </a:r>
            <a:endParaRPr lang="en-US" altLang="zh-CN" sz="2800" dirty="0" smtClean="0"/>
          </a:p>
          <a:p>
            <a:pPr>
              <a:buFont typeface="Wingdings" panose="05000000000000000000" pitchFamily="2" charset="2"/>
              <a:buChar char="l"/>
            </a:pPr>
            <a:r>
              <a:rPr lang="en-US" altLang="zh-CN" sz="2800" dirty="0" err="1" smtClean="0"/>
              <a:t>Paas</a:t>
            </a:r>
            <a:r>
              <a:rPr lang="zh-CN" altLang="en-US" sz="2800" dirty="0" smtClean="0"/>
              <a:t>（</a:t>
            </a:r>
            <a:r>
              <a:rPr lang="en-US" altLang="zh-CN" sz="2800" dirty="0" smtClean="0"/>
              <a:t>Platform-as-a-Service</a:t>
            </a:r>
            <a:r>
              <a:rPr lang="zh-CN" altLang="en-US" sz="2800" dirty="0" smtClean="0"/>
              <a:t>，平台即服务）</a:t>
            </a:r>
            <a:endParaRPr lang="en-US" altLang="zh-CN" sz="2800" dirty="0" smtClean="0"/>
          </a:p>
          <a:p>
            <a:pPr>
              <a:buFont typeface="Wingdings" panose="05000000000000000000" pitchFamily="2" charset="2"/>
              <a:buChar char="l"/>
            </a:pPr>
            <a:r>
              <a:rPr lang="en-US" altLang="zh-CN" sz="2800" dirty="0" smtClean="0"/>
              <a:t>MSP</a:t>
            </a:r>
            <a:r>
              <a:rPr lang="zh-CN" altLang="en-US" sz="2800" dirty="0" smtClean="0"/>
              <a:t>（管理服务提供商）</a:t>
            </a:r>
            <a:endParaRPr lang="en-US" altLang="zh-CN" sz="2800" dirty="0" smtClean="0"/>
          </a:p>
          <a:p>
            <a:pPr>
              <a:buFont typeface="Wingdings" panose="05000000000000000000" pitchFamily="2" charset="2"/>
              <a:buChar char="l"/>
            </a:pPr>
            <a:r>
              <a:rPr lang="zh-CN" altLang="en-US" sz="2800" dirty="0" smtClean="0"/>
              <a:t>商业服务平台</a:t>
            </a:r>
            <a:endParaRPr lang="en-US" altLang="zh-CN" sz="2800" dirty="0" smtClean="0"/>
          </a:p>
          <a:p>
            <a:pPr>
              <a:buFont typeface="Wingdings" panose="05000000000000000000" pitchFamily="2" charset="2"/>
              <a:buChar char="l"/>
            </a:pPr>
            <a:r>
              <a:rPr lang="zh-CN" altLang="en-US" sz="2800" dirty="0" smtClean="0"/>
              <a:t>互联网整合</a:t>
            </a:r>
            <a:endParaRPr lang="zh-CN" altLang="en-US" sz="2800" dirty="0"/>
          </a:p>
        </p:txBody>
      </p:sp>
    </p:spTree>
    <p:extLst>
      <p:ext uri="{BB962C8B-B14F-4D97-AF65-F5344CB8AC3E}">
        <p14:creationId xmlns:p14="http://schemas.microsoft.com/office/powerpoint/2010/main" val="3497391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SaaS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928" y="1846263"/>
            <a:ext cx="4958593" cy="4022725"/>
          </a:xfrm>
        </p:spPr>
      </p:pic>
    </p:spTree>
    <p:extLst>
      <p:ext uri="{BB962C8B-B14F-4D97-AF65-F5344CB8AC3E}">
        <p14:creationId xmlns:p14="http://schemas.microsoft.com/office/powerpoint/2010/main" val="360571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 Service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62" y="2124075"/>
            <a:ext cx="5648325" cy="3467100"/>
          </a:xfrm>
        </p:spPr>
      </p:pic>
    </p:spTree>
    <p:extLst>
      <p:ext uri="{BB962C8B-B14F-4D97-AF65-F5344CB8AC3E}">
        <p14:creationId xmlns:p14="http://schemas.microsoft.com/office/powerpoint/2010/main" val="3080218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云软件设计原则</a:t>
            </a:r>
            <a:endParaRPr lang="zh-CN" altLang="en-US" dirty="0"/>
          </a:p>
        </p:txBody>
      </p:sp>
      <p:sp>
        <p:nvSpPr>
          <p:cNvPr id="3" name="内容占位符 2"/>
          <p:cNvSpPr>
            <a:spLocks noGrp="1"/>
          </p:cNvSpPr>
          <p:nvPr>
            <p:ph sz="half" idx="1"/>
          </p:nvPr>
        </p:nvSpPr>
        <p:spPr>
          <a:xfrm>
            <a:off x="822959" y="1845734"/>
            <a:ext cx="4644651" cy="4023360"/>
          </a:xfrm>
        </p:spPr>
        <p:txBody>
          <a:bodyPr>
            <a:normAutofit/>
          </a:bodyPr>
          <a:lstStyle/>
          <a:p>
            <a:pPr lvl="0">
              <a:buFont typeface="Wingdings" panose="05000000000000000000" pitchFamily="2" charset="2"/>
              <a:buChar char="l"/>
            </a:pPr>
            <a:r>
              <a:rPr lang="en-US" altLang="zh-CN" dirty="0"/>
              <a:t>Componentization via </a:t>
            </a:r>
            <a:r>
              <a:rPr lang="en-US" altLang="zh-CN" dirty="0" smtClean="0"/>
              <a:t>service</a:t>
            </a:r>
            <a:endParaRPr lang="zh-CN" altLang="zh-CN" dirty="0"/>
          </a:p>
          <a:p>
            <a:pPr lvl="0">
              <a:buFont typeface="Wingdings" panose="05000000000000000000" pitchFamily="2" charset="2"/>
              <a:buChar char="l"/>
            </a:pPr>
            <a:r>
              <a:rPr lang="en-US" altLang="zh-CN" dirty="0" smtClean="0"/>
              <a:t>Organization around </a:t>
            </a:r>
            <a:r>
              <a:rPr lang="en-US" altLang="zh-CN" dirty="0"/>
              <a:t>business </a:t>
            </a:r>
            <a:r>
              <a:rPr lang="en-US" altLang="zh-CN" dirty="0" smtClean="0"/>
              <a:t>capability</a:t>
            </a:r>
          </a:p>
          <a:p>
            <a:pPr lvl="0">
              <a:buFont typeface="Wingdings" panose="05000000000000000000" pitchFamily="2" charset="2"/>
              <a:buChar char="l"/>
            </a:pPr>
            <a:r>
              <a:rPr lang="en-US" altLang="zh-CN" dirty="0" smtClean="0"/>
              <a:t>Products not projects</a:t>
            </a:r>
          </a:p>
          <a:p>
            <a:pPr lvl="0">
              <a:buFont typeface="Wingdings" panose="05000000000000000000" pitchFamily="2" charset="2"/>
              <a:buChar char="l"/>
            </a:pPr>
            <a:r>
              <a:rPr lang="en-US" altLang="zh-CN" dirty="0" smtClean="0"/>
              <a:t>Smart </a:t>
            </a:r>
            <a:r>
              <a:rPr lang="en-US" altLang="zh-CN" dirty="0"/>
              <a:t>endpoints and dumb </a:t>
            </a:r>
            <a:r>
              <a:rPr lang="en-US" altLang="zh-CN" dirty="0" smtClean="0"/>
              <a:t>pipes</a:t>
            </a:r>
            <a:endParaRPr lang="zh-CN" altLang="zh-CN" dirty="0"/>
          </a:p>
          <a:p>
            <a:pPr lvl="0">
              <a:buFont typeface="Wingdings" panose="05000000000000000000" pitchFamily="2" charset="2"/>
              <a:buChar char="l"/>
            </a:pPr>
            <a:r>
              <a:rPr lang="en-US" altLang="zh-CN" dirty="0"/>
              <a:t>Decentralized </a:t>
            </a:r>
            <a:r>
              <a:rPr lang="en-US" altLang="zh-CN" dirty="0" smtClean="0"/>
              <a:t>governance</a:t>
            </a:r>
          </a:p>
          <a:p>
            <a:pPr lvl="0">
              <a:buFont typeface="Wingdings" panose="05000000000000000000" pitchFamily="2" charset="2"/>
              <a:buChar char="l"/>
            </a:pPr>
            <a:r>
              <a:rPr lang="en-US" altLang="zh-CN" dirty="0" smtClean="0"/>
              <a:t>Decentralized </a:t>
            </a:r>
            <a:r>
              <a:rPr lang="en-US" altLang="zh-CN" dirty="0"/>
              <a:t>data </a:t>
            </a:r>
            <a:r>
              <a:rPr lang="en-US" altLang="zh-CN" dirty="0" err="1" smtClean="0"/>
              <a:t>managerment</a:t>
            </a:r>
            <a:endParaRPr lang="en-US" altLang="zh-CN" dirty="0" smtClean="0"/>
          </a:p>
          <a:p>
            <a:pPr lvl="0">
              <a:buFont typeface="Wingdings" panose="05000000000000000000" pitchFamily="2" charset="2"/>
              <a:buChar char="l"/>
            </a:pPr>
            <a:r>
              <a:rPr lang="en-US" altLang="zh-CN" dirty="0" smtClean="0"/>
              <a:t>Infrastructure automation</a:t>
            </a:r>
          </a:p>
          <a:p>
            <a:pPr lvl="0">
              <a:buFont typeface="Wingdings" panose="05000000000000000000" pitchFamily="2" charset="2"/>
              <a:buChar char="l"/>
            </a:pPr>
            <a:r>
              <a:rPr lang="en-US" altLang="zh-CN" dirty="0" smtClean="0"/>
              <a:t>Design </a:t>
            </a:r>
            <a:r>
              <a:rPr lang="en-US" altLang="zh-CN" dirty="0"/>
              <a:t>for </a:t>
            </a:r>
            <a:r>
              <a:rPr lang="en-US" altLang="zh-CN" dirty="0" smtClean="0"/>
              <a:t>failure</a:t>
            </a:r>
          </a:p>
          <a:p>
            <a:pPr lvl="0">
              <a:buFont typeface="Wingdings" panose="05000000000000000000" pitchFamily="2" charset="2"/>
              <a:buChar char="l"/>
            </a:pPr>
            <a:r>
              <a:rPr lang="en-US" altLang="zh-CN" dirty="0" err="1" smtClean="0"/>
              <a:t>Evolutiona</a:t>
            </a:r>
            <a:r>
              <a:rPr lang="en-US" altLang="zh-CN" dirty="0" smtClean="0"/>
              <a:t> design</a:t>
            </a:r>
            <a:endParaRPr lang="zh-CN" altLang="zh-CN" dirty="0"/>
          </a:p>
        </p:txBody>
      </p:sp>
      <p:sp>
        <p:nvSpPr>
          <p:cNvPr id="4" name="内容占位符 3"/>
          <p:cNvSpPr>
            <a:spLocks noGrp="1"/>
          </p:cNvSpPr>
          <p:nvPr>
            <p:ph sz="half" idx="2"/>
          </p:nvPr>
        </p:nvSpPr>
        <p:spPr>
          <a:xfrm>
            <a:off x="5724394" y="1845736"/>
            <a:ext cx="2642365" cy="4023359"/>
          </a:xfrm>
        </p:spPr>
        <p:txBody>
          <a:bodyPr/>
          <a:lstStyle/>
          <a:p>
            <a:r>
              <a:rPr lang="zh-CN" altLang="zh-CN" dirty="0" smtClean="0"/>
              <a:t>通过服务实现组件化</a:t>
            </a:r>
            <a:endParaRPr lang="en-US" altLang="zh-CN" dirty="0" smtClean="0"/>
          </a:p>
          <a:p>
            <a:pPr lvl="0"/>
            <a:r>
              <a:rPr lang="zh-CN" altLang="zh-CN" dirty="0" smtClean="0"/>
              <a:t>围绕业务能力组织</a:t>
            </a:r>
            <a:endParaRPr lang="en-US" altLang="zh-CN" dirty="0" smtClean="0"/>
          </a:p>
          <a:p>
            <a:r>
              <a:rPr lang="zh-CN" altLang="zh-CN" dirty="0" smtClean="0"/>
              <a:t>产品而非项目</a:t>
            </a:r>
            <a:endParaRPr lang="en-US" altLang="zh-CN" dirty="0" smtClean="0"/>
          </a:p>
          <a:p>
            <a:r>
              <a:rPr lang="zh-CN" altLang="zh-CN" dirty="0" smtClean="0"/>
              <a:t>强个体若通讯</a:t>
            </a:r>
            <a:endParaRPr lang="en-US" altLang="zh-CN" dirty="0" smtClean="0"/>
          </a:p>
          <a:p>
            <a:pPr lvl="0"/>
            <a:r>
              <a:rPr lang="zh-CN" altLang="zh-CN" dirty="0" smtClean="0"/>
              <a:t>去中心化治理</a:t>
            </a:r>
            <a:endParaRPr lang="en-US" altLang="zh-CN" dirty="0" smtClean="0"/>
          </a:p>
          <a:p>
            <a:r>
              <a:rPr lang="zh-CN" altLang="zh-CN" dirty="0" smtClean="0"/>
              <a:t>去中心化数据管理</a:t>
            </a:r>
            <a:endParaRPr lang="en-US" altLang="zh-CN" dirty="0" smtClean="0"/>
          </a:p>
          <a:p>
            <a:pPr lvl="0"/>
            <a:r>
              <a:rPr lang="zh-CN" altLang="zh-CN" dirty="0" smtClean="0"/>
              <a:t>基础设置自动化</a:t>
            </a:r>
            <a:endParaRPr lang="en-US" altLang="zh-CN" dirty="0" smtClean="0"/>
          </a:p>
          <a:p>
            <a:r>
              <a:rPr lang="zh-CN" altLang="zh-CN" dirty="0" smtClean="0"/>
              <a:t>为故障而生</a:t>
            </a:r>
            <a:endParaRPr lang="en-US" altLang="zh-CN" dirty="0" smtClean="0"/>
          </a:p>
          <a:p>
            <a:pPr lvl="0"/>
            <a:r>
              <a:rPr lang="zh-CN" altLang="zh-CN" dirty="0" smtClean="0"/>
              <a:t>进化的设计</a:t>
            </a:r>
          </a:p>
          <a:p>
            <a:pPr marL="0" indent="0">
              <a:buNone/>
            </a:pPr>
            <a:endParaRPr lang="zh-CN" altLang="zh-CN" dirty="0" smtClean="0"/>
          </a:p>
          <a:p>
            <a:pPr marL="0" lvl="0" indent="0">
              <a:buNone/>
            </a:pPr>
            <a:endParaRPr lang="zh-CN" altLang="en-US" dirty="0"/>
          </a:p>
        </p:txBody>
      </p:sp>
    </p:spTree>
    <p:extLst>
      <p:ext uri="{BB962C8B-B14F-4D97-AF65-F5344CB8AC3E}">
        <p14:creationId xmlns:p14="http://schemas.microsoft.com/office/powerpoint/2010/main" val="2523101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390929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415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移动互联网的运营支撑系统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运营支撑系统包括</a:t>
            </a:r>
            <a:r>
              <a:rPr lang="en-US" altLang="zh-CN" sz="2400" dirty="0" smtClean="0"/>
              <a:t>BSS</a:t>
            </a:r>
            <a:r>
              <a:rPr lang="zh-CN" altLang="en-US" sz="2400" dirty="0" smtClean="0"/>
              <a:t>（</a:t>
            </a:r>
            <a:r>
              <a:rPr lang="en-US" altLang="zh-CN" sz="2400" dirty="0" smtClean="0"/>
              <a:t>Business Support System</a:t>
            </a:r>
            <a:r>
              <a:rPr lang="zh-CN" altLang="en-US" sz="2400" dirty="0" smtClean="0"/>
              <a:t>）和</a:t>
            </a:r>
            <a:r>
              <a:rPr lang="en-US" altLang="zh-CN" sz="2400" dirty="0" smtClean="0"/>
              <a:t>OSS</a:t>
            </a:r>
            <a:r>
              <a:rPr lang="zh-CN" altLang="en-US" sz="2400" dirty="0" smtClean="0"/>
              <a:t>（</a:t>
            </a:r>
            <a:r>
              <a:rPr lang="en-US" altLang="zh-CN" sz="2400" dirty="0" smtClean="0"/>
              <a:t>Operation Support System</a:t>
            </a:r>
            <a:r>
              <a:rPr lang="zh-CN" altLang="en-US" sz="2400" dirty="0" smtClean="0"/>
              <a:t>），已经成为电信运营管理本科缺少的组成部分。</a:t>
            </a:r>
            <a:endParaRPr lang="zh-CN" altLang="en-US" sz="2400" dirty="0"/>
          </a:p>
        </p:txBody>
      </p:sp>
    </p:spTree>
    <p:extLst>
      <p:ext uri="{BB962C8B-B14F-4D97-AF65-F5344CB8AC3E}">
        <p14:creationId xmlns:p14="http://schemas.microsoft.com/office/powerpoint/2010/main" val="425601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BSSS/OSS</a:t>
            </a:r>
            <a:r>
              <a:rPr lang="zh-CN" altLang="en-US" dirty="0" smtClean="0"/>
              <a:t>介绍</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a:t>运营支持系统（</a:t>
            </a:r>
            <a:r>
              <a:rPr lang="en-US" altLang="zh-CN" sz="2400" dirty="0"/>
              <a:t>Operation Support System</a:t>
            </a:r>
            <a:r>
              <a:rPr lang="zh-CN" altLang="en-US" sz="2400" dirty="0"/>
              <a:t>，</a:t>
            </a:r>
            <a:r>
              <a:rPr lang="en-US" altLang="zh-CN" sz="2400" dirty="0"/>
              <a:t>OSS</a:t>
            </a:r>
            <a:r>
              <a:rPr lang="zh-CN" altLang="en-US" sz="2400" dirty="0"/>
              <a:t>）和业务支撑系统（</a:t>
            </a:r>
            <a:r>
              <a:rPr lang="en-US" altLang="zh-CN" sz="2400" dirty="0"/>
              <a:t>Business Support System</a:t>
            </a:r>
            <a:r>
              <a:rPr lang="zh-CN" altLang="en-US" sz="2400" dirty="0"/>
              <a:t>，</a:t>
            </a:r>
            <a:r>
              <a:rPr lang="en-US" altLang="zh-CN" sz="2400" dirty="0"/>
              <a:t>BSS</a:t>
            </a:r>
            <a:r>
              <a:rPr lang="zh-CN" altLang="en-US" sz="2400" dirty="0"/>
              <a:t>）是电信运营商的一体化、信息资源共享的支持系统</a:t>
            </a:r>
            <a:r>
              <a:rPr lang="zh-CN" altLang="en-US" sz="2400" dirty="0" smtClean="0"/>
              <a:t>。</a:t>
            </a:r>
            <a:endParaRPr lang="en-US" altLang="zh-CN" sz="2400" dirty="0" smtClean="0"/>
          </a:p>
          <a:p>
            <a:pPr>
              <a:lnSpc>
                <a:spcPct val="150000"/>
              </a:lnSpc>
              <a:buFont typeface="Wingdings" panose="05000000000000000000" pitchFamily="2" charset="2"/>
              <a:buChar char="l"/>
            </a:pPr>
            <a:r>
              <a:rPr lang="en-US" altLang="zh-CN" sz="2400" dirty="0"/>
              <a:t>OSS</a:t>
            </a:r>
            <a:r>
              <a:rPr lang="zh-CN" altLang="en-US" sz="2400" dirty="0"/>
              <a:t>是主体，</a:t>
            </a:r>
            <a:r>
              <a:rPr lang="en-US" altLang="zh-CN" sz="2400" dirty="0"/>
              <a:t>BSS</a:t>
            </a:r>
            <a:r>
              <a:rPr lang="zh-CN" altLang="en-US" sz="2400" dirty="0"/>
              <a:t>是基础。从客户的角度看，</a:t>
            </a:r>
            <a:r>
              <a:rPr lang="en-US" altLang="zh-CN" sz="2400" dirty="0"/>
              <a:t>OSS</a:t>
            </a:r>
            <a:r>
              <a:rPr lang="zh-CN" altLang="en-US" sz="2400" dirty="0"/>
              <a:t>和</a:t>
            </a:r>
            <a:r>
              <a:rPr lang="en-US" altLang="zh-CN" sz="2400" dirty="0"/>
              <a:t>BSS</a:t>
            </a:r>
            <a:r>
              <a:rPr lang="zh-CN" altLang="en-US" sz="2400" dirty="0"/>
              <a:t>之间没有区别。随着以客户为中心理念的盛行，服务商也渐渐淡化</a:t>
            </a:r>
            <a:r>
              <a:rPr lang="en-US" altLang="zh-CN" sz="2400" dirty="0"/>
              <a:t>OSS</a:t>
            </a:r>
            <a:r>
              <a:rPr lang="zh-CN" altLang="en-US" sz="2400" dirty="0"/>
              <a:t>和</a:t>
            </a:r>
            <a:r>
              <a:rPr lang="en-US" altLang="zh-CN" sz="2400" dirty="0"/>
              <a:t>BSS</a:t>
            </a:r>
            <a:r>
              <a:rPr lang="zh-CN" altLang="en-US" sz="2400" dirty="0"/>
              <a:t>之间的区别。</a:t>
            </a:r>
          </a:p>
        </p:txBody>
      </p:sp>
    </p:spTree>
    <p:extLst>
      <p:ext uri="{BB962C8B-B14F-4D97-AF65-F5344CB8AC3E}">
        <p14:creationId xmlns:p14="http://schemas.microsoft.com/office/powerpoint/2010/main" val="1829174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NGBSS</a:t>
            </a:r>
            <a:r>
              <a:rPr lang="zh-CN" altLang="en-US" dirty="0" smtClean="0"/>
              <a:t>新一代电信运营支撑系统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887" y="2252663"/>
            <a:ext cx="6162675" cy="3209925"/>
          </a:xfrm>
        </p:spPr>
      </p:pic>
    </p:spTree>
    <p:extLst>
      <p:ext uri="{BB962C8B-B14F-4D97-AF65-F5344CB8AC3E}">
        <p14:creationId xmlns:p14="http://schemas.microsoft.com/office/powerpoint/2010/main" val="3675872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49307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780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移动互联网的</a:t>
            </a:r>
            <a:r>
              <a:rPr lang="zh-CN" altLang="en-US" dirty="0"/>
              <a:t>网络管理</a:t>
            </a:r>
            <a:r>
              <a:rPr lang="zh-CN" altLang="en-US" dirty="0" smtClean="0"/>
              <a:t>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移动互联网国模的不断扩大，技术复杂性逐渐增加，对移动互联网业务范围和服务质量的要求也越来越高，对网络管理提出了新挑战。</a:t>
            </a:r>
            <a:endParaRPr lang="en-US" altLang="zh-CN" sz="2400" dirty="0" smtClean="0"/>
          </a:p>
          <a:p>
            <a:pPr>
              <a:lnSpc>
                <a:spcPct val="150000"/>
              </a:lnSpc>
              <a:buFont typeface="Wingdings" panose="05000000000000000000" pitchFamily="2" charset="2"/>
              <a:buChar char="l"/>
            </a:pPr>
            <a:r>
              <a:rPr lang="zh-CN" altLang="en-US" sz="2400" dirty="0" smtClean="0"/>
              <a:t>所谓网络管理指的是用先进的手段和工具对网络进行管理的一种行为，通过对通讯网络的合理规划、协调和控制，使网络的资源得到充分而有效的利用，保证网络的安全、可靠和高效，为用户提供满意的通信业务服务。</a:t>
            </a:r>
            <a:endParaRPr lang="zh-CN" altLang="en-US" sz="2400" dirty="0"/>
          </a:p>
        </p:txBody>
      </p:sp>
    </p:spTree>
    <p:extLst>
      <p:ext uri="{BB962C8B-B14F-4D97-AF65-F5344CB8AC3E}">
        <p14:creationId xmlns:p14="http://schemas.microsoft.com/office/powerpoint/2010/main" val="215967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支撑技术和运营管理系统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区别于传统的电信和互联网，移动互联网是一种基于用户身份认证、环境感知、终端智能、无线泛在的互联网应用业务集成，最终目标是以用户需求为中心，将互联网的各种应用通过一定的变换，在各种用户终端商进行定制化和个性化的展现，有典型的技术开放性、业务融合化的特征。</a:t>
            </a:r>
            <a:endParaRPr lang="en-US" altLang="zh-CN" sz="2400" dirty="0" smtClean="0"/>
          </a:p>
        </p:txBody>
      </p:sp>
    </p:spTree>
    <p:extLst>
      <p:ext uri="{BB962C8B-B14F-4D97-AF65-F5344CB8AC3E}">
        <p14:creationId xmlns:p14="http://schemas.microsoft.com/office/powerpoint/2010/main" val="3435622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网络管理模型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smtClean="0"/>
              <a:t>基于设备的网络管理模型</a:t>
            </a:r>
            <a:endParaRPr lang="en-US" altLang="zh-CN" sz="2800" dirty="0" smtClean="0"/>
          </a:p>
          <a:p>
            <a:pPr>
              <a:lnSpc>
                <a:spcPct val="150000"/>
              </a:lnSpc>
              <a:buFont typeface="Wingdings" panose="05000000000000000000" pitchFamily="2" charset="2"/>
              <a:buChar char="l"/>
            </a:pPr>
            <a:r>
              <a:rPr lang="zh-CN" altLang="en-US" sz="2800" dirty="0" smtClean="0"/>
              <a:t>基于策略的网络管理模型</a:t>
            </a:r>
            <a:endParaRPr lang="zh-CN" altLang="en-US" sz="2800" dirty="0"/>
          </a:p>
        </p:txBody>
      </p:sp>
    </p:spTree>
    <p:extLst>
      <p:ext uri="{BB962C8B-B14F-4D97-AF65-F5344CB8AC3E}">
        <p14:creationId xmlns:p14="http://schemas.microsoft.com/office/powerpoint/2010/main" val="115593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移动互联网网络管理实现方案</a:t>
            </a:r>
            <a:endParaRPr lang="zh-CN" altLang="en-US" dirty="0"/>
          </a:p>
        </p:txBody>
      </p:sp>
      <p:sp>
        <p:nvSpPr>
          <p:cNvPr id="3" name="内容占位符 2"/>
          <p:cNvSpPr>
            <a:spLocks noGrp="1"/>
          </p:cNvSpPr>
          <p:nvPr>
            <p:ph idx="1"/>
          </p:nvPr>
        </p:nvSpPr>
        <p:spPr/>
        <p:txBody>
          <a:bodyPr/>
          <a:lstStyle/>
          <a:p>
            <a:r>
              <a:rPr lang="zh-CN" altLang="en-US" dirty="0" smtClean="0"/>
              <a:t>基于智能和移动代理的分布式网络管理</a:t>
            </a:r>
            <a:endParaRPr lang="en-US" altLang="zh-CN" dirty="0" smtClean="0"/>
          </a:p>
          <a:p>
            <a:r>
              <a:rPr lang="zh-CN" altLang="en-US" dirty="0" smtClean="0"/>
              <a:t>基于</a:t>
            </a:r>
            <a:r>
              <a:rPr lang="en-US" altLang="zh-CN" dirty="0" smtClean="0"/>
              <a:t>Web</a:t>
            </a:r>
            <a:r>
              <a:rPr lang="zh-CN" altLang="en-US" dirty="0" smtClean="0"/>
              <a:t>和移动代理的分布式网络管理</a:t>
            </a:r>
            <a:endParaRPr lang="en-US" altLang="zh-CN" dirty="0" smtClean="0"/>
          </a:p>
          <a:p>
            <a:r>
              <a:rPr lang="zh-CN" altLang="en-US" dirty="0" smtClean="0"/>
              <a:t>基于</a:t>
            </a:r>
            <a:r>
              <a:rPr lang="en-US" altLang="zh-CN" dirty="0" smtClean="0"/>
              <a:t>CORBA</a:t>
            </a:r>
            <a:r>
              <a:rPr lang="zh-CN" altLang="en-US" dirty="0" smtClean="0"/>
              <a:t>的分布式网络管理</a:t>
            </a:r>
            <a:endParaRPr lang="en-US" altLang="zh-CN" dirty="0" smtClean="0"/>
          </a:p>
        </p:txBody>
      </p:sp>
    </p:spTree>
    <p:extLst>
      <p:ext uri="{BB962C8B-B14F-4D97-AF65-F5344CB8AC3E}">
        <p14:creationId xmlns:p14="http://schemas.microsoft.com/office/powerpoint/2010/main" val="233879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业务平台的定义</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800" dirty="0" smtClean="0"/>
              <a:t>对于服务和内容提供商来说</a:t>
            </a:r>
            <a:endParaRPr lang="en-US" altLang="zh-CN" sz="2800" dirty="0" smtClean="0"/>
          </a:p>
          <a:p>
            <a:pPr lvl="1">
              <a:lnSpc>
                <a:spcPct val="100000"/>
              </a:lnSpc>
            </a:pPr>
            <a:r>
              <a:rPr lang="zh-CN" altLang="en-US" sz="2400" dirty="0" smtClean="0"/>
              <a:t>业务平台就是业务发布与接入的功能平台，提供了使用网络及其他功能资源的接口规范，提供商只需要按照规范开发，就可以实现在业务平台上的部署。</a:t>
            </a:r>
            <a:endParaRPr lang="en-US" altLang="zh-CN" sz="2400" dirty="0" smtClean="0"/>
          </a:p>
          <a:p>
            <a:pPr>
              <a:lnSpc>
                <a:spcPct val="100000"/>
              </a:lnSpc>
              <a:buFont typeface="Wingdings" panose="05000000000000000000" pitchFamily="2" charset="2"/>
              <a:buChar char="l"/>
            </a:pPr>
            <a:r>
              <a:rPr lang="zh-CN" altLang="en-US" sz="2800" dirty="0" smtClean="0"/>
              <a:t>从平台管理方的角度看</a:t>
            </a:r>
            <a:endParaRPr lang="en-US" altLang="zh-CN" sz="2800" dirty="0" smtClean="0"/>
          </a:p>
          <a:p>
            <a:pPr lvl="1">
              <a:lnSpc>
                <a:spcPct val="100000"/>
              </a:lnSpc>
            </a:pPr>
            <a:r>
              <a:rPr lang="zh-CN" altLang="en-US" sz="2400" dirty="0" smtClean="0"/>
              <a:t>业务平台就是一个对业务进行管理的平台，管理者可以实现对应用内容的管理、合作伙伴的管理和激励等，并提供鉴权、计费的运营支持管理功能，使各种业务能够良性运行。</a:t>
            </a:r>
            <a:endParaRPr lang="en-US" altLang="zh-CN" sz="2400" dirty="0" smtClean="0"/>
          </a:p>
          <a:p>
            <a:endParaRPr lang="zh-CN" altLang="en-US" dirty="0"/>
          </a:p>
        </p:txBody>
      </p:sp>
    </p:spTree>
    <p:extLst>
      <p:ext uri="{BB962C8B-B14F-4D97-AF65-F5344CB8AC3E}">
        <p14:creationId xmlns:p14="http://schemas.microsoft.com/office/powerpoint/2010/main" val="274718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lstStyle/>
          <a:p>
            <a:pPr>
              <a:lnSpc>
                <a:spcPct val="150000"/>
              </a:lnSpc>
            </a:pPr>
            <a:r>
              <a:rPr lang="zh-CN" altLang="en-US" sz="2800" dirty="0" smtClean="0"/>
              <a:t>业务平台的定义可以分为三类</a:t>
            </a:r>
            <a:endParaRPr lang="en-US" altLang="zh-CN" sz="2800" dirty="0" smtClean="0"/>
          </a:p>
          <a:p>
            <a:pPr lvl="1">
              <a:lnSpc>
                <a:spcPct val="150000"/>
              </a:lnSpc>
            </a:pPr>
            <a:r>
              <a:rPr lang="zh-CN" altLang="en-US" sz="2400" dirty="0" smtClean="0"/>
              <a:t>着重送技术特征方面定义，把平台定义为业务支撑系统或接口规范。</a:t>
            </a:r>
            <a:endParaRPr lang="en-US" altLang="zh-CN" sz="2400" dirty="0" smtClean="0"/>
          </a:p>
          <a:p>
            <a:pPr lvl="1">
              <a:lnSpc>
                <a:spcPct val="150000"/>
              </a:lnSpc>
            </a:pPr>
            <a:r>
              <a:rPr lang="zh-CN" altLang="en-US" sz="2400" dirty="0" smtClean="0"/>
              <a:t>设备商和方案提供商把业务平台定义成一种业务开发与运营的综合环境。</a:t>
            </a:r>
            <a:endParaRPr lang="en-US" altLang="zh-CN" sz="2400" dirty="0" smtClean="0"/>
          </a:p>
          <a:p>
            <a:pPr lvl="1">
              <a:lnSpc>
                <a:spcPct val="150000"/>
              </a:lnSpc>
            </a:pPr>
            <a:r>
              <a:rPr lang="zh-CN" altLang="en-US" sz="2400" dirty="0" smtClean="0"/>
              <a:t>从非技术角度考虑，可以把业务平台看做是实现各类管理的中介，这是平台管理方对业务平台的定义。</a:t>
            </a:r>
            <a:endParaRPr lang="zh-CN" altLang="en-US" sz="2400" dirty="0"/>
          </a:p>
        </p:txBody>
      </p:sp>
    </p:spTree>
    <p:extLst>
      <p:ext uri="{BB962C8B-B14F-4D97-AF65-F5344CB8AC3E}">
        <p14:creationId xmlns:p14="http://schemas.microsoft.com/office/powerpoint/2010/main" val="904815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noAutofit/>
          </a:bodyPr>
          <a:lstStyle/>
          <a:p>
            <a:pPr>
              <a:lnSpc>
                <a:spcPct val="150000"/>
              </a:lnSpc>
            </a:pPr>
            <a:r>
              <a:rPr lang="zh-CN" altLang="en-US" dirty="0" smtClean="0"/>
              <a:t>可以把业务平台成一个订货的集成、管理、提供业务资源的技术框架，具有以下几个特征：</a:t>
            </a:r>
            <a:endParaRPr lang="en-US" altLang="zh-CN" dirty="0" smtClean="0"/>
          </a:p>
          <a:p>
            <a:pPr lvl="1">
              <a:lnSpc>
                <a:spcPct val="150000"/>
              </a:lnSpc>
            </a:pPr>
            <a:r>
              <a:rPr lang="zh-CN" altLang="en-US" dirty="0" smtClean="0"/>
              <a:t>主要目的是支撑业务的开发、部署、执行、管理、控制和运营；</a:t>
            </a:r>
            <a:endParaRPr lang="en-US" altLang="zh-CN" dirty="0" smtClean="0"/>
          </a:p>
          <a:p>
            <a:pPr lvl="1">
              <a:lnSpc>
                <a:spcPct val="150000"/>
              </a:lnSpc>
            </a:pPr>
            <a:r>
              <a:rPr lang="zh-CN" altLang="en-US" dirty="0" smtClean="0"/>
              <a:t>通过开放分布式计算架构，将网络能力、基本服务资源抽象成业务模块，并通过开放接口向上层应用开放，使得应用可以更便捷的开发，并通过分布式计算架构支撑上层应用的执行；</a:t>
            </a:r>
            <a:endParaRPr lang="en-US" altLang="zh-CN" dirty="0" smtClean="0"/>
          </a:p>
          <a:p>
            <a:pPr lvl="1">
              <a:lnSpc>
                <a:spcPct val="150000"/>
              </a:lnSpc>
            </a:pPr>
            <a:r>
              <a:rPr lang="zh-CN" altLang="en-US" dirty="0" smtClean="0"/>
              <a:t>负责管理业务的接入、计费、用户管理等多项运营级的支撑功能；</a:t>
            </a:r>
            <a:endParaRPr lang="en-US" altLang="zh-CN" dirty="0" smtClean="0"/>
          </a:p>
          <a:p>
            <a:pPr lvl="1">
              <a:lnSpc>
                <a:spcPct val="150000"/>
              </a:lnSpc>
            </a:pPr>
            <a:r>
              <a:rPr lang="zh-CN" altLang="en-US" dirty="0" smtClean="0"/>
              <a:t>提供业务开发的支持，包括生命周期的管理、编程模型、开发环境等。</a:t>
            </a:r>
            <a:endParaRPr lang="en-US" altLang="zh-CN" dirty="0" smtClean="0"/>
          </a:p>
        </p:txBody>
      </p:sp>
    </p:spTree>
    <p:extLst>
      <p:ext uri="{BB962C8B-B14F-4D97-AF65-F5344CB8AC3E}">
        <p14:creationId xmlns:p14="http://schemas.microsoft.com/office/powerpoint/2010/main" val="285984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业务平台的分类</a:t>
            </a:r>
            <a:endParaRPr lang="zh-CN" altLang="en-US" dirty="0"/>
          </a:p>
        </p:txBody>
      </p:sp>
      <p:sp>
        <p:nvSpPr>
          <p:cNvPr id="3" name="内容占位符 2"/>
          <p:cNvSpPr>
            <a:spLocks noGrp="1"/>
          </p:cNvSpPr>
          <p:nvPr>
            <p:ph idx="1"/>
          </p:nvPr>
        </p:nvSpPr>
        <p:spPr/>
        <p:txBody>
          <a:bodyPr>
            <a:noAutofit/>
          </a:bodyPr>
          <a:lstStyle/>
          <a:p>
            <a:r>
              <a:rPr lang="zh-CN" altLang="en-US" sz="2800" dirty="0" smtClean="0"/>
              <a:t>垂直型的业务平台</a:t>
            </a:r>
            <a:endParaRPr lang="en-US" altLang="zh-CN" sz="2800" dirty="0" smtClean="0"/>
          </a:p>
          <a:p>
            <a:pPr lvl="1"/>
            <a:r>
              <a:rPr lang="zh-CN" altLang="en-US" sz="2400" dirty="0" smtClean="0"/>
              <a:t>各个业务独立组网，有各自独立的管理功能，成为垂直系统架构。</a:t>
            </a:r>
            <a:endParaRPr lang="en-US" altLang="zh-CN" sz="2400" dirty="0" smtClean="0"/>
          </a:p>
          <a:p>
            <a:r>
              <a:rPr lang="zh-CN" altLang="en-US" sz="2800" dirty="0" smtClean="0"/>
              <a:t>水平型的业务平台</a:t>
            </a:r>
            <a:endParaRPr lang="en-US" altLang="zh-CN" sz="2800" dirty="0" smtClean="0"/>
          </a:p>
          <a:p>
            <a:pPr lvl="1"/>
            <a:r>
              <a:rPr lang="zh-CN" altLang="en-US" sz="2400" dirty="0" smtClean="0"/>
              <a:t>水平型的系统架构将实现对</a:t>
            </a:r>
            <a:r>
              <a:rPr lang="en-US" altLang="zh-CN" sz="2400" dirty="0" smtClean="0"/>
              <a:t>SP</a:t>
            </a:r>
            <a:r>
              <a:rPr lang="zh-CN" altLang="en-US" sz="2400" dirty="0" smtClean="0"/>
              <a:t>、用户和业务的“统一数据、统一认证、统一计费、统一安全”的管理功能，同时对接口进行规范，使得业务的开发、部署、实施流程变得简单并且迅速。</a:t>
            </a:r>
            <a:endParaRPr lang="en-US" altLang="zh-CN" sz="2400" dirty="0"/>
          </a:p>
          <a:p>
            <a:pPr lvl="1"/>
            <a:endParaRPr lang="en-US" altLang="zh-CN" sz="2400" dirty="0" smtClean="0"/>
          </a:p>
          <a:p>
            <a:r>
              <a:rPr lang="zh-CN" altLang="en-US" sz="2800" dirty="0" smtClean="0"/>
              <a:t>水平型的业务平台相对于垂直型的优势明显，水平型的业务平台也是平台演进的发展趋势。</a:t>
            </a:r>
            <a:endParaRPr lang="zh-CN" altLang="en-US" sz="2800" dirty="0"/>
          </a:p>
        </p:txBody>
      </p:sp>
    </p:spTree>
    <p:extLst>
      <p:ext uri="{BB962C8B-B14F-4D97-AF65-F5344CB8AC3E}">
        <p14:creationId xmlns:p14="http://schemas.microsoft.com/office/powerpoint/2010/main" val="375534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业务平台的运营模式</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800" dirty="0" smtClean="0"/>
              <a:t>SP/CP</a:t>
            </a:r>
            <a:r>
              <a:rPr lang="zh-CN" altLang="en-US" sz="2800" dirty="0" smtClean="0"/>
              <a:t>与运营商合作，共同进行业务的运营</a:t>
            </a:r>
            <a:endParaRPr lang="en-US" altLang="zh-CN" sz="2800" dirty="0" smtClean="0"/>
          </a:p>
          <a:p>
            <a:pPr>
              <a:lnSpc>
                <a:spcPct val="150000"/>
              </a:lnSpc>
              <a:buFont typeface="Wingdings" panose="05000000000000000000" pitchFamily="2" charset="2"/>
              <a:buChar char="l"/>
            </a:pPr>
            <a:r>
              <a:rPr lang="zh-CN" altLang="en-US" sz="2800" dirty="0"/>
              <a:t>运营</a:t>
            </a:r>
            <a:r>
              <a:rPr lang="zh-CN" altLang="en-US" sz="2800" dirty="0" smtClean="0"/>
              <a:t>商既充当平台运营方，又充当业务提供方</a:t>
            </a:r>
            <a:endParaRPr lang="en-US" altLang="zh-CN" sz="2800" dirty="0" smtClean="0"/>
          </a:p>
          <a:p>
            <a:pPr>
              <a:lnSpc>
                <a:spcPct val="150000"/>
              </a:lnSpc>
              <a:buFont typeface="Wingdings" panose="05000000000000000000" pitchFamily="2" charset="2"/>
              <a:buChar char="l"/>
            </a:pPr>
            <a:r>
              <a:rPr lang="zh-CN" altLang="en-US" sz="2800" dirty="0"/>
              <a:t>一</a:t>
            </a:r>
            <a:r>
              <a:rPr lang="zh-CN" altLang="en-US" sz="2800" dirty="0" smtClean="0"/>
              <a:t>种由系统提供商所倡导的运营模式</a:t>
            </a:r>
            <a:endParaRPr lang="zh-CN" altLang="en-US" sz="2800" dirty="0"/>
          </a:p>
        </p:txBody>
      </p:sp>
    </p:spTree>
    <p:extLst>
      <p:ext uri="{BB962C8B-B14F-4D97-AF65-F5344CB8AC3E}">
        <p14:creationId xmlns:p14="http://schemas.microsoft.com/office/powerpoint/2010/main" val="3545115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9768853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3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523</TotalTime>
  <Words>1675</Words>
  <Application>Microsoft Office PowerPoint</Application>
  <PresentationFormat>全屏显示(4:3)</PresentationFormat>
  <Paragraphs>130</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Calibri</vt:lpstr>
      <vt:lpstr>Arial</vt:lpstr>
      <vt:lpstr>黑体</vt:lpstr>
      <vt:lpstr>宋体</vt:lpstr>
      <vt:lpstr>Calibri Light</vt:lpstr>
      <vt:lpstr>Wingdings</vt:lpstr>
      <vt:lpstr>DSCDefaultFontRegular</vt:lpstr>
      <vt:lpstr>回顾</vt:lpstr>
      <vt:lpstr>移动互联网 支撑技术及运营管理系统</vt:lpstr>
      <vt:lpstr>PowerPoint 演示文稿</vt:lpstr>
      <vt:lpstr>支撑技术和运营管理系统</vt:lpstr>
      <vt:lpstr>业务平台的定义</vt:lpstr>
      <vt:lpstr>业务平台的定义</vt:lpstr>
      <vt:lpstr>业务平台的定义</vt:lpstr>
      <vt:lpstr>业务平台的分类</vt:lpstr>
      <vt:lpstr>业务平台的运营模式</vt:lpstr>
      <vt:lpstr>PowerPoint 演示文稿</vt:lpstr>
      <vt:lpstr>3G、4G时代移动互联网重点发展业务</vt:lpstr>
      <vt:lpstr>移动增值业务</vt:lpstr>
      <vt:lpstr>智能管道</vt:lpstr>
      <vt:lpstr>移动支付</vt:lpstr>
      <vt:lpstr>HCE支付架构</vt:lpstr>
      <vt:lpstr>P2P与P4P</vt:lpstr>
      <vt:lpstr>P2P的应用</vt:lpstr>
      <vt:lpstr>CDN技术</vt:lpstr>
      <vt:lpstr>云计算技术</vt:lpstr>
      <vt:lpstr>Map-Reduce</vt:lpstr>
      <vt:lpstr>云计算技术的表现形式</vt:lpstr>
      <vt:lpstr>SaaS</vt:lpstr>
      <vt:lpstr>Restful Service</vt:lpstr>
      <vt:lpstr>云软件设计原则</vt:lpstr>
      <vt:lpstr>PowerPoint 演示文稿</vt:lpstr>
      <vt:lpstr>移动互联网的运营支撑系统</vt:lpstr>
      <vt:lpstr>BSSS/OSS介绍</vt:lpstr>
      <vt:lpstr>NGBSS新一代电信运营支撑系统</vt:lpstr>
      <vt:lpstr>PowerPoint 演示文稿</vt:lpstr>
      <vt:lpstr>移动互联网的网络管理系统</vt:lpstr>
      <vt:lpstr>网络管理模型</vt:lpstr>
      <vt:lpstr>移动互联网网络管理实现方案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移动开发技术</dc:title>
  <dc:creator>qianjin</dc:creator>
  <cp:lastModifiedBy>home</cp:lastModifiedBy>
  <cp:revision>90</cp:revision>
  <dcterms:created xsi:type="dcterms:W3CDTF">2016-09-12T01:54:58Z</dcterms:created>
  <dcterms:modified xsi:type="dcterms:W3CDTF">2016-12-04T06:26:02Z</dcterms:modified>
</cp:coreProperties>
</file>