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8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8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4427586" y="6465094"/>
            <a:ext cx="288168" cy="319338"/>
          </a:xfrm>
          <a:prstGeom prst="rect">
            <a:avLst/>
          </a:prstGeom>
        </p:spPr>
        <p:txBody>
          <a:bodyPr/>
          <a:lstStyle>
            <a:lvl1pPr defTabSz="321457">
              <a:defRPr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298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5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44F36-8CA5-4A88-9FFA-EAF5882F98B3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D8020A-9325-48F1-AC90-44E39D73FF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400" dirty="0"/>
              <a:t>iOS</a:t>
            </a:r>
            <a:r>
              <a:rPr lang="zh-CN" altLang="en-US" sz="5400" dirty="0"/>
              <a:t>开发语言</a:t>
            </a:r>
            <a:r>
              <a:rPr lang="en-US" altLang="zh-CN" sz="5400" dirty="0"/>
              <a:t>Swift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algn="ctr" fontAlgn="auto">
              <a:defRPr/>
            </a:pPr>
            <a:r>
              <a:rPr lang="zh-CN" altLang="en-US" b="1" dirty="0"/>
              <a:t>钱进</a:t>
            </a:r>
            <a:endParaRPr lang="en-US" altLang="zh-CN" b="1" dirty="0"/>
          </a:p>
          <a:p>
            <a:pPr algn="ctr" fontAlgn="auto">
              <a:defRPr/>
            </a:pPr>
            <a:r>
              <a:rPr lang="zh-CN" altLang="en-US" b="1" dirty="0"/>
              <a:t>软件与数据工程研究中心</a:t>
            </a:r>
            <a:endParaRPr lang="en-US" altLang="zh-CN" b="1" dirty="0"/>
          </a:p>
          <a:p>
            <a:pPr algn="ctr" fontAlgn="auto">
              <a:defRPr/>
            </a:pPr>
            <a:r>
              <a:rPr lang="en-US" altLang="zh-CN" b="1" dirty="0"/>
              <a:t>Email</a:t>
            </a:r>
            <a:r>
              <a:rPr lang="zh-CN" altLang="en-US" b="1" dirty="0"/>
              <a:t>：</a:t>
            </a:r>
            <a:r>
              <a:rPr lang="en-US" altLang="zh-CN" b="1" dirty="0"/>
              <a:t> qianjin@sdu.edu.cn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85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Swift</a:t>
            </a:r>
            <a:r>
              <a:rPr lang="zh-CN" altLang="en-US" sz="2800" dirty="0"/>
              <a:t>是</a:t>
            </a:r>
            <a:r>
              <a:rPr lang="en-US" altLang="zh-CN" sz="2800" dirty="0"/>
              <a:t>Apple</a:t>
            </a:r>
            <a:r>
              <a:rPr lang="zh-CN" altLang="en-US" sz="2800" dirty="0"/>
              <a:t>公司</a:t>
            </a:r>
            <a:r>
              <a:rPr lang="en-US" altLang="zh-CN" sz="2800" dirty="0"/>
              <a:t>2014</a:t>
            </a:r>
            <a:r>
              <a:rPr lang="zh-CN" altLang="en-US" sz="2800" dirty="0"/>
              <a:t>年推出的一个用以应用开发的 全新语言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适用于</a:t>
            </a:r>
            <a:r>
              <a:rPr lang="en-US" altLang="zh-CN" sz="2600" dirty="0"/>
              <a:t>iOS 7+</a:t>
            </a:r>
            <a:r>
              <a:rPr lang="zh-CN" altLang="en-US" sz="2600" dirty="0"/>
              <a:t>和</a:t>
            </a:r>
            <a:r>
              <a:rPr lang="en-US" altLang="zh-CN" sz="2600" dirty="0"/>
              <a:t>OS X </a:t>
            </a:r>
            <a:r>
              <a:rPr lang="en-US" altLang="zh-CN" sz="2600" dirty="0" err="1"/>
              <a:t>Macericks</a:t>
            </a:r>
            <a:r>
              <a:rPr lang="en-US" altLang="zh-CN" sz="2600" dirty="0"/>
              <a:t>+</a:t>
            </a:r>
            <a:r>
              <a:rPr lang="zh-CN" altLang="en-US" sz="2600" dirty="0"/>
              <a:t>的应用开发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Swift</a:t>
            </a:r>
            <a:r>
              <a:rPr lang="zh-CN" altLang="en-US" sz="2800" dirty="0"/>
              <a:t>语言与之前的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可共存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可在既有的</a:t>
            </a:r>
            <a:r>
              <a:rPr lang="en-US" altLang="zh-CN" sz="2600" dirty="0"/>
              <a:t>Objective-C</a:t>
            </a:r>
            <a:r>
              <a:rPr lang="zh-CN" altLang="en-US" sz="2600" dirty="0"/>
              <a:t>程序中添加</a:t>
            </a:r>
            <a:r>
              <a:rPr lang="en-US" altLang="zh-CN" sz="2600" dirty="0"/>
              <a:t>Swift</a:t>
            </a:r>
            <a:r>
              <a:rPr lang="zh-CN" altLang="en-US" sz="2600" dirty="0"/>
              <a:t>语言所写的代码（调用既有的</a:t>
            </a:r>
            <a:r>
              <a:rPr lang="en-US" altLang="zh-CN" sz="2600" dirty="0"/>
              <a:t>Objective-C</a:t>
            </a:r>
            <a:r>
              <a:rPr lang="zh-CN" altLang="en-US" sz="2600" dirty="0"/>
              <a:t>代码库）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简洁是其主要设计目标之一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/>
              <a:t>开发人员可以用更剪短更清晰的代码完成同样的功能</a:t>
            </a:r>
          </a:p>
        </p:txBody>
      </p:sp>
    </p:spTree>
    <p:extLst>
      <p:ext uri="{BB962C8B-B14F-4D97-AF65-F5344CB8AC3E}">
        <p14:creationId xmlns:p14="http://schemas.microsoft.com/office/powerpoint/2010/main" val="290293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798512"/>
          </a:xfrm>
        </p:spPr>
        <p:txBody>
          <a:bodyPr/>
          <a:lstStyle/>
          <a:p>
            <a:r>
              <a:rPr lang="zh-CN" altLang="en-US" dirty="0"/>
              <a:t>简洁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" y="1290285"/>
            <a:ext cx="4290476" cy="3127480"/>
          </a:xfrm>
          <a:prstGeom prst="rect">
            <a:avLst/>
          </a:prstGeom>
        </p:spPr>
      </p:pic>
      <p:sp>
        <p:nvSpPr>
          <p:cNvPr id="6" name="箭头: 左 5"/>
          <p:cNvSpPr/>
          <p:nvPr/>
        </p:nvSpPr>
        <p:spPr>
          <a:xfrm>
            <a:off x="5169408" y="1964009"/>
            <a:ext cx="3206496" cy="890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Objective-C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28" y="4573553"/>
            <a:ext cx="4772176" cy="1444741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99872" y="4925568"/>
            <a:ext cx="2365248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409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98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Chalkduster</vt:lpstr>
      <vt:lpstr>宋体</vt:lpstr>
      <vt:lpstr>Calibri</vt:lpstr>
      <vt:lpstr>Calibri Light</vt:lpstr>
      <vt:lpstr>Wingdings</vt:lpstr>
      <vt:lpstr>回顾</vt:lpstr>
      <vt:lpstr>iOS开发语言Swift</vt:lpstr>
      <vt:lpstr>Swift语言</vt:lpstr>
      <vt:lpstr>简洁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ios简介及开发环境配置</dc:title>
  <dc:creator>dareway-ty</dc:creator>
  <cp:lastModifiedBy>dareway-ty</cp:lastModifiedBy>
  <cp:revision>23</cp:revision>
  <dcterms:created xsi:type="dcterms:W3CDTF">2016-11-25T12:54:03Z</dcterms:created>
  <dcterms:modified xsi:type="dcterms:W3CDTF">2016-11-25T14:48:01Z</dcterms:modified>
</cp:coreProperties>
</file>