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B873-7AD3-4343-A9C2-26A15768C471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CB9D-1405-4965-BAD8-85D0ABC03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98A82E-7721-4E42-A894-36A7594B333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11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8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>
              <a:defRPr/>
            </a:pPr>
            <a:r>
              <a:rPr lang="zh-CN" altLang="en-US" sz="4400" dirty="0" smtClean="0"/>
              <a:t>四</a:t>
            </a:r>
            <a:r>
              <a:rPr lang="zh-CN" altLang="en-US" sz="4400" dirty="0"/>
              <a:t>大组件</a:t>
            </a:r>
            <a:r>
              <a:rPr lang="zh-CN" altLang="en-US" sz="4400" dirty="0" smtClean="0"/>
              <a:t>之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err="1" smtClean="0"/>
              <a:t>BroadcastReceiver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钱进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软件与数据工程研究中心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CN" sz="2000" b="1" cap="none" dirty="0" smtClean="0"/>
              <a:t>EMAIL</a:t>
            </a:r>
            <a:r>
              <a:rPr lang="zh-CN" altLang="en-US" sz="2000" b="1" cap="none" smtClean="0"/>
              <a:t>：</a:t>
            </a:r>
            <a:r>
              <a:rPr lang="en-US" altLang="zh-CN" sz="2000" b="1" cap="none" dirty="0" smtClean="0"/>
              <a:t> QIANJIN@SDU.EDU.CN</a:t>
            </a:r>
            <a:endParaRPr lang="zh-CN" altLang="en-US" sz="2000" b="1" cap="none" smtClean="0"/>
          </a:p>
        </p:txBody>
      </p:sp>
    </p:spTree>
    <p:extLst>
      <p:ext uri="{BB962C8B-B14F-4D97-AF65-F5344CB8AC3E}">
        <p14:creationId xmlns:p14="http://schemas.microsoft.com/office/powerpoint/2010/main" val="29775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广播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Android</a:t>
            </a:r>
            <a:r>
              <a:rPr lang="zh-CN" altLang="en-US" dirty="0">
                <a:latin typeface="+mn-ea"/>
              </a:rPr>
              <a:t>中使用广播这种异步机制来处理组件之间的消息传递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异步广播的好处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可以避免组件之间互相等待而造成的冲突、资源浪费和死锁等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可以大大简化应用层的编程难度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Android</a:t>
            </a:r>
            <a:r>
              <a:rPr lang="zh-CN" altLang="en-US" dirty="0">
                <a:latin typeface="+mn-ea"/>
              </a:rPr>
              <a:t>中的广播采用的是订阅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发布机制</a:t>
            </a:r>
          </a:p>
          <a:p>
            <a:endParaRPr lang="zh-CN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创建</a:t>
            </a:r>
            <a:r>
              <a:rPr lang="en-US" altLang="zh-CN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BroadcastReceiver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创建一个类继承</a:t>
            </a:r>
            <a:r>
              <a:rPr lang="en-US" altLang="zh-CN" dirty="0">
                <a:latin typeface="+mn-ea"/>
              </a:rPr>
              <a:t>BroadcastReceiver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实现父类的</a:t>
            </a:r>
            <a:r>
              <a:rPr lang="en-US" altLang="zh-CN" dirty="0">
                <a:latin typeface="+mn-ea"/>
              </a:rPr>
              <a:t>onReceive(Context, Intent)</a:t>
            </a:r>
            <a:r>
              <a:rPr lang="zh-CN" altLang="en-US" dirty="0">
                <a:latin typeface="+mn-ea"/>
              </a:rPr>
              <a:t>方法。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把接收到广播要做的任务放到</a:t>
            </a:r>
            <a:r>
              <a:rPr lang="en-US" altLang="zh-CN" dirty="0">
                <a:latin typeface="+mn-ea"/>
              </a:rPr>
              <a:t>onReceive(Context, Intent)</a:t>
            </a:r>
            <a:r>
              <a:rPr lang="zh-CN" altLang="en-US" dirty="0">
                <a:latin typeface="+mn-ea"/>
              </a:rPr>
              <a:t>方法里。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4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注册</a:t>
            </a:r>
            <a:r>
              <a:rPr lang="en-US" altLang="zh-CN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BroadcastReceiver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AndroidManifest.xml</a:t>
            </a:r>
            <a:r>
              <a:rPr lang="zh-CN" altLang="en-US" sz="3200" dirty="0" smtClean="0"/>
              <a:t>文件中使用</a:t>
            </a:r>
            <a:r>
              <a:rPr lang="en-US" altLang="zh-CN" sz="3200" dirty="0" smtClean="0"/>
              <a:t>&lt;</a:t>
            </a:r>
            <a:r>
              <a:rPr lang="en-US" sz="3200" dirty="0" smtClean="0"/>
              <a:t>receiver&gt;</a:t>
            </a:r>
            <a:r>
              <a:rPr lang="zh-CN" altLang="en-US" sz="3200" dirty="0" smtClean="0"/>
              <a:t>标签静态注册常驻型</a:t>
            </a:r>
            <a:r>
              <a:rPr lang="en-US" sz="3200" dirty="0" err="1" smtClean="0"/>
              <a:t>BroadcastReceiver</a:t>
            </a:r>
            <a:endParaRPr lang="en-US" sz="3200" dirty="0" smtClean="0"/>
          </a:p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47994" y="3269997"/>
            <a:ext cx="6707881" cy="1374636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4797"/>
            <a:r>
              <a:rPr lang="en-US" altLang="zh-CN" sz="1600" dirty="0"/>
              <a:t>&lt;receiver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="Receiver" &gt;</a:t>
            </a:r>
          </a:p>
          <a:p>
            <a:pPr defTabSz="134797"/>
            <a:r>
              <a:rPr lang="en-US" altLang="zh-CN" sz="1600" dirty="0"/>
              <a:t>    &lt;intent-filter&gt;</a:t>
            </a:r>
          </a:p>
          <a:p>
            <a:pPr defTabSz="134797"/>
            <a:r>
              <a:rPr lang="en-US" altLang="zh-CN" sz="1600" dirty="0"/>
              <a:t>        &lt;action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android.intent.action.BATTERY_CHANGED</a:t>
            </a:r>
            <a:r>
              <a:rPr lang="en-US" altLang="zh-CN" sz="1600" dirty="0"/>
              <a:t>" /&gt;</a:t>
            </a:r>
          </a:p>
          <a:p>
            <a:pPr defTabSz="134797"/>
            <a:r>
              <a:rPr lang="en-US" altLang="zh-CN" sz="1600" dirty="0"/>
              <a:t>    &lt;/intent-filter&gt;</a:t>
            </a:r>
          </a:p>
          <a:p>
            <a:pPr defTabSz="134797"/>
            <a:r>
              <a:rPr lang="en-US" altLang="zh-CN" sz="1600" dirty="0"/>
              <a:t>&lt;/receiver&gt;</a:t>
            </a:r>
          </a:p>
        </p:txBody>
      </p:sp>
    </p:spTree>
    <p:extLst>
      <p:ext uri="{BB962C8B-B14F-4D97-AF65-F5344CB8AC3E}">
        <p14:creationId xmlns:p14="http://schemas.microsoft.com/office/powerpoint/2010/main" val="41949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发送广播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 marL="457676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发送方定义</a:t>
            </a:r>
            <a:r>
              <a:rPr lang="en-US" altLang="zh-CN" sz="2800" dirty="0">
                <a:latin typeface="+mn-ea"/>
              </a:rPr>
              <a:t>Intent</a:t>
            </a:r>
            <a:r>
              <a:rPr lang="zh-CN" altLang="en-US" sz="2800" dirty="0">
                <a:latin typeface="+mn-ea"/>
              </a:rPr>
              <a:t>对象，使用所在</a:t>
            </a:r>
            <a:r>
              <a:rPr lang="en-US" altLang="zh-CN" sz="2800" dirty="0">
                <a:latin typeface="+mn-ea"/>
              </a:rPr>
              <a:t>Context</a:t>
            </a:r>
            <a:r>
              <a:rPr lang="zh-CN" altLang="en-US" sz="2800" dirty="0">
                <a:latin typeface="+mn-ea"/>
              </a:rPr>
              <a:t>对象的</a:t>
            </a:r>
            <a:r>
              <a:rPr lang="en-US" altLang="zh-CN" sz="2800" dirty="0" err="1">
                <a:latin typeface="+mn-ea"/>
              </a:rPr>
              <a:t>sendBroadcast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方法，将这个</a:t>
            </a:r>
            <a:r>
              <a:rPr lang="en-US" altLang="zh-CN" sz="2800" dirty="0">
                <a:latin typeface="+mn-ea"/>
              </a:rPr>
              <a:t>Intent</a:t>
            </a:r>
            <a:r>
              <a:rPr lang="zh-CN" altLang="en-US" sz="2800" dirty="0">
                <a:latin typeface="+mn-ea"/>
              </a:rPr>
              <a:t>广播出去</a:t>
            </a:r>
          </a:p>
          <a:p>
            <a:endParaRPr lang="zh-CN" altLang="en-US" sz="1500" dirty="0">
              <a:latin typeface="+mn-ea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405290" y="2610651"/>
            <a:ext cx="5160764" cy="1246763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4797"/>
            <a:r>
              <a:rPr lang="en-US" altLang="zh-CN" dirty="0"/>
              <a:t>Intent intent1 = new Intent();</a:t>
            </a:r>
          </a:p>
          <a:p>
            <a:pPr defTabSz="134797"/>
            <a:r>
              <a:rPr lang="en-US" altLang="zh-CN" dirty="0"/>
              <a:t>intent1.setAction("Action1");</a:t>
            </a:r>
          </a:p>
          <a:p>
            <a:pPr defTabSz="134797"/>
            <a:r>
              <a:rPr lang="en-US" altLang="zh-CN" dirty="0"/>
              <a:t>intent1.putExtra("Position", "</a:t>
            </a:r>
            <a:r>
              <a:rPr lang="zh-CN" altLang="en-US" dirty="0"/>
              <a:t>技术员工</a:t>
            </a:r>
            <a:r>
              <a:rPr lang="en-US" altLang="zh-CN" dirty="0"/>
              <a:t>");</a:t>
            </a:r>
          </a:p>
          <a:p>
            <a:pPr defTabSz="134797"/>
            <a:r>
              <a:rPr lang="en-US" altLang="zh-CN" dirty="0" err="1"/>
              <a:t>this.sendBroadcast</a:t>
            </a:r>
            <a:r>
              <a:rPr lang="en-US" altLang="zh-CN" dirty="0"/>
              <a:t>(intent1);</a:t>
            </a:r>
          </a:p>
        </p:txBody>
      </p:sp>
    </p:spTree>
    <p:extLst>
      <p:ext uri="{BB962C8B-B14F-4D97-AF65-F5344CB8AC3E}">
        <p14:creationId xmlns:p14="http://schemas.microsoft.com/office/powerpoint/2010/main" val="11174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接收广播</a:t>
            </a:r>
            <a:r>
              <a: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/>
            </a:r>
            <a:br>
              <a: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900819"/>
            <a:ext cx="7543801" cy="402336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接收广播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接收方接收广播时，需要在该广播被发送之前，注册一个</a:t>
            </a:r>
            <a:r>
              <a:rPr lang="en-US" altLang="zh-CN" sz="2400" dirty="0" err="1">
                <a:latin typeface="+mn-ea"/>
              </a:rPr>
              <a:t>BroadcastReceiver</a:t>
            </a:r>
            <a:r>
              <a:rPr lang="zh-CN" altLang="en-US" sz="2400" dirty="0">
                <a:latin typeface="+mn-ea"/>
              </a:rPr>
              <a:t>其</a:t>
            </a:r>
            <a:r>
              <a:rPr lang="en-US" altLang="zh-CN" sz="2400" dirty="0">
                <a:latin typeface="+mn-ea"/>
              </a:rPr>
              <a:t>Action</a:t>
            </a:r>
            <a:r>
              <a:rPr lang="zh-CN" altLang="en-US" sz="2400" dirty="0">
                <a:latin typeface="+mn-ea"/>
              </a:rPr>
              <a:t>属性设置为与要接受广播的</a:t>
            </a:r>
            <a:r>
              <a:rPr lang="en-US" altLang="zh-CN" sz="2400" dirty="0">
                <a:latin typeface="+mn-ea"/>
              </a:rPr>
              <a:t>Action</a:t>
            </a:r>
            <a:r>
              <a:rPr lang="zh-CN" altLang="en-US" sz="2400" dirty="0">
                <a:latin typeface="+mn-ea"/>
              </a:rPr>
              <a:t>属性相同的值</a:t>
            </a:r>
          </a:p>
          <a:p>
            <a:r>
              <a:rPr lang="en-US" sz="2400" dirty="0" err="1">
                <a:latin typeface="+mn-ea"/>
              </a:rPr>
              <a:t>registerReceiver</a:t>
            </a:r>
            <a:r>
              <a:rPr lang="en-US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动态注册非常驻型</a:t>
            </a:r>
            <a:r>
              <a:rPr lang="en-US" sz="2400" dirty="0" err="1">
                <a:latin typeface="+mn-ea"/>
              </a:rPr>
              <a:t>BroadcastReceiver</a:t>
            </a:r>
            <a:endParaRPr lang="en-US" sz="2400" dirty="0">
              <a:latin typeface="+mn-ea"/>
            </a:endParaRPr>
          </a:p>
          <a:p>
            <a:endParaRPr lang="zh-CN" altLang="en-US" sz="1500" dirty="0">
              <a:latin typeface="+mn-ea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30714" y="4426946"/>
            <a:ext cx="7044649" cy="1374636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4797"/>
            <a:r>
              <a:rPr lang="en-US" altLang="zh-CN" sz="2000" dirty="0" err="1"/>
              <a:t>IntentFilter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inf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IntentFilter</a:t>
            </a:r>
            <a:r>
              <a:rPr lang="en-US" altLang="zh-CN" sz="2000" dirty="0"/>
              <a:t>();</a:t>
            </a:r>
          </a:p>
          <a:p>
            <a:pPr defTabSz="134797"/>
            <a:r>
              <a:rPr lang="en-US" altLang="zh-CN" sz="2000" dirty="0" err="1"/>
              <a:t>inf.addAction</a:t>
            </a:r>
            <a:r>
              <a:rPr lang="en-US" altLang="zh-CN" sz="2000" dirty="0"/>
              <a:t>("Action1");</a:t>
            </a:r>
          </a:p>
          <a:p>
            <a:pPr defTabSz="134797"/>
            <a:r>
              <a:rPr lang="en-US" altLang="zh-CN" sz="2000" dirty="0" err="1"/>
              <a:t>inf.addAction</a:t>
            </a:r>
            <a:r>
              <a:rPr lang="en-US" altLang="zh-CN" sz="2000" dirty="0"/>
              <a:t>("Action2");</a:t>
            </a:r>
          </a:p>
          <a:p>
            <a:pPr defTabSz="134797"/>
            <a:r>
              <a:rPr lang="en-US" altLang="zh-CN" sz="2000" dirty="0" err="1"/>
              <a:t>this.registerReceiver</a:t>
            </a:r>
            <a:r>
              <a:rPr lang="en-US" altLang="zh-CN" sz="2000" dirty="0"/>
              <a:t>(receiver, </a:t>
            </a:r>
            <a:r>
              <a:rPr lang="en-US" altLang="zh-CN" sz="2000" dirty="0" err="1"/>
              <a:t>inf</a:t>
            </a:r>
            <a:r>
              <a:rPr lang="en-US" altLang="zh-C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99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系统自带的</a:t>
            </a:r>
            <a:r>
              <a:rPr lang="zh-CN" altLang="en-US" dirty="0" smtClean="0"/>
              <a:t>广播</a:t>
            </a:r>
            <a:endParaRPr lang="zh-CN" altLang="en-US" dirty="0"/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2325" y="2193961"/>
            <a:ext cx="7543800" cy="33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69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广播的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正常广播</a:t>
            </a:r>
            <a:endParaRPr lang="en-US" altLang="zh-CN" sz="2400" dirty="0">
              <a:latin typeface="+mn-ea"/>
            </a:endParaRPr>
          </a:p>
          <a:p>
            <a:pPr marL="642978" lvl="2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+mn-ea"/>
              </a:rPr>
              <a:t>次广播使用</a:t>
            </a:r>
            <a:r>
              <a:rPr lang="en-US" altLang="zh-CN" sz="2400" dirty="0" err="1" smtClean="0">
                <a:latin typeface="+mn-ea"/>
              </a:rPr>
              <a:t>Context.sendBroadcast</a:t>
            </a:r>
            <a:r>
              <a:rPr lang="en-US" altLang="zh-CN" sz="2400" dirty="0" smtClean="0">
                <a:latin typeface="+mn-ea"/>
              </a:rPr>
              <a:t>()</a:t>
            </a:r>
            <a:r>
              <a:rPr lang="zh-CN" altLang="en-US" sz="2400" dirty="0" smtClean="0">
                <a:latin typeface="+mn-ea"/>
              </a:rPr>
              <a:t>方法发送，它完全异步。所有的广播接收器是运行在一个无序的状态下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有序广播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次广播调用</a:t>
            </a:r>
            <a:r>
              <a:rPr lang="en-US" altLang="zh-CN" sz="2400" dirty="0" err="1">
                <a:latin typeface="+mn-ea"/>
              </a:rPr>
              <a:t>Context.sendOrderedBroadcast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方法发送，在同一时刻只能传送到一个接收器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粘滞广播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这种广播调用</a:t>
            </a:r>
            <a:r>
              <a:rPr lang="en-US" sz="2400" dirty="0" err="1">
                <a:latin typeface="+mn-ea"/>
              </a:rPr>
              <a:t>Context.sendStickyBroadcast</a:t>
            </a:r>
            <a:r>
              <a:rPr lang="en-US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方法发送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需要在</a:t>
            </a:r>
            <a:r>
              <a:rPr lang="en-US" sz="2400" dirty="0">
                <a:latin typeface="+mn-ea"/>
              </a:rPr>
              <a:t>AndroidManifest.xml</a:t>
            </a:r>
            <a:r>
              <a:rPr lang="zh-CN" altLang="en-US" sz="2400" dirty="0">
                <a:latin typeface="+mn-ea"/>
              </a:rPr>
              <a:t>中声明</a:t>
            </a:r>
            <a:r>
              <a:rPr lang="en-US" sz="2400" dirty="0" err="1">
                <a:latin typeface="+mn-ea"/>
              </a:rPr>
              <a:t>android.permission.BROADCAST_STICKY</a:t>
            </a:r>
            <a:r>
              <a:rPr lang="zh-CN" altLang="en-US" sz="2400" dirty="0">
                <a:latin typeface="+mn-ea"/>
              </a:rPr>
              <a:t>权限</a:t>
            </a:r>
          </a:p>
          <a:p>
            <a:endParaRPr lang="zh-CN" altLang="en-US" sz="1500" dirty="0">
              <a:latin typeface="+mn-ea"/>
            </a:endParaRPr>
          </a:p>
          <a:p>
            <a:endParaRPr lang="zh-CN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一个广播接收器对象只在</a:t>
            </a:r>
            <a:r>
              <a:rPr lang="en-US" dirty="0" err="1">
                <a:latin typeface="+mn-ea"/>
              </a:rPr>
              <a:t>onReceive</a:t>
            </a:r>
            <a:r>
              <a:rPr lang="en-US" dirty="0">
                <a:latin typeface="+mn-ea"/>
              </a:rPr>
              <a:t>(Context, Intent) </a:t>
            </a:r>
            <a:r>
              <a:rPr lang="zh-CN" altLang="en-US" dirty="0">
                <a:latin typeface="+mn-ea"/>
              </a:rPr>
              <a:t>方法的执行期间有效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广播接收器的生命周期就是</a:t>
            </a:r>
            <a:r>
              <a:rPr lang="en-US" dirty="0" err="1">
                <a:latin typeface="+mn-ea"/>
              </a:rPr>
              <a:t>onReceive</a:t>
            </a:r>
            <a:r>
              <a:rPr lang="en-US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方法的执行过程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不要把打开对话框或绑定服务（</a:t>
            </a:r>
            <a:r>
              <a:rPr lang="en-US" dirty="0" err="1">
                <a:latin typeface="+mn-ea"/>
              </a:rPr>
              <a:t>BindService</a:t>
            </a:r>
            <a:r>
              <a:rPr lang="en-US" dirty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等操作放在</a:t>
            </a:r>
            <a:r>
              <a:rPr lang="en-US" dirty="0" err="1">
                <a:latin typeface="+mn-ea"/>
              </a:rPr>
              <a:t>onReceive</a:t>
            </a:r>
            <a:r>
              <a:rPr lang="en-US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方法中执行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0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590</TotalTime>
  <Words>373</Words>
  <Application>Microsoft Office PowerPoint</Application>
  <PresentationFormat>全屏显示(4:3)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方正正中黑简体</vt:lpstr>
      <vt:lpstr>宋体</vt:lpstr>
      <vt:lpstr>Calibri</vt:lpstr>
      <vt:lpstr>Calibri Light</vt:lpstr>
      <vt:lpstr>Wingdings</vt:lpstr>
      <vt:lpstr>回顾</vt:lpstr>
      <vt:lpstr>四大组件之 BroadcastReceiver</vt:lpstr>
      <vt:lpstr>Android广播机制</vt:lpstr>
      <vt:lpstr>创建BroadcastReceiver</vt:lpstr>
      <vt:lpstr>注册BroadcastReceiver</vt:lpstr>
      <vt:lpstr>发送广播</vt:lpstr>
      <vt:lpstr>接收广播 </vt:lpstr>
      <vt:lpstr>系统自带的广播</vt:lpstr>
      <vt:lpstr>广播的分类</vt:lpstr>
      <vt:lpstr>生命周期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Android网络编程</dc:title>
  <dc:creator>qianjin</dc:creator>
  <cp:lastModifiedBy>qianjin</cp:lastModifiedBy>
  <cp:revision>49</cp:revision>
  <dcterms:created xsi:type="dcterms:W3CDTF">2016-11-14T00:31:14Z</dcterms:created>
  <dcterms:modified xsi:type="dcterms:W3CDTF">2016-11-21T01:27:18Z</dcterms:modified>
</cp:coreProperties>
</file>