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26" r:id="rId2"/>
    <p:sldId id="307" r:id="rId3"/>
    <p:sldId id="327" r:id="rId4"/>
    <p:sldId id="328" r:id="rId5"/>
    <p:sldId id="329" r:id="rId6"/>
    <p:sldId id="347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51" r:id="rId15"/>
    <p:sldId id="348" r:id="rId16"/>
    <p:sldId id="330" r:id="rId17"/>
    <p:sldId id="331" r:id="rId18"/>
    <p:sldId id="332" r:id="rId19"/>
    <p:sldId id="333" r:id="rId20"/>
    <p:sldId id="334" r:id="rId21"/>
    <p:sldId id="335" r:id="rId22"/>
    <p:sldId id="343" r:id="rId23"/>
    <p:sldId id="344" r:id="rId24"/>
    <p:sldId id="345" r:id="rId25"/>
    <p:sldId id="346" r:id="rId26"/>
    <p:sldId id="350" r:id="rId27"/>
    <p:sldId id="349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82242" autoAdjust="0"/>
  </p:normalViewPr>
  <p:slideViewPr>
    <p:cSldViewPr snapToGrid="0">
      <p:cViewPr varScale="1">
        <p:scale>
          <a:sx n="75" d="100"/>
          <a:sy n="75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zh-CN" altLang="en-US" dirty="0" smtClean="0"/>
            <a:t>多线程概念及定义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E7084885-82EA-42F6-9DF1-C60AA4CB69F3}">
      <dgm:prSet/>
      <dgm:spPr/>
      <dgm:t>
        <a:bodyPr/>
        <a:lstStyle/>
        <a:p>
          <a:r>
            <a:rPr lang="en-US" altLang="zh-CN" dirty="0" smtClean="0">
              <a:ea typeface="方正正中黑简体" panose="02000000000000000000"/>
            </a:rPr>
            <a:t>Message</a:t>
          </a:r>
          <a:r>
            <a:rPr lang="zh-CN" altLang="en-US" dirty="0" smtClean="0">
              <a:ea typeface="方正正中黑简体" panose="02000000000000000000"/>
            </a:rPr>
            <a:t>（消息）</a:t>
          </a:r>
          <a:endParaRPr lang="en-US" altLang="zh-CN" dirty="0" smtClean="0">
            <a:latin typeface="+mn-lt"/>
          </a:endParaRPr>
        </a:p>
      </dgm:t>
    </dgm:pt>
    <dgm:pt modelId="{F866C16A-1DF3-4D69-A5DE-93EDCC58C8A5}" type="par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9DEAA051-BDA5-4023-87F1-CE60B1727937}" type="sib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52F41465-7ED7-40C5-AF71-BF9B779F6A76}">
      <dgm:prSet/>
      <dgm:spPr/>
      <dgm:t>
        <a:bodyPr/>
        <a:lstStyle/>
        <a:p>
          <a:r>
            <a:rPr lang="en-US" altLang="zh-CN" smtClean="0">
              <a:ea typeface="方正正中黑简体" panose="02000000000000000000"/>
            </a:rPr>
            <a:t>Looper</a:t>
          </a:r>
          <a:endParaRPr lang="en-US" altLang="zh-CN" dirty="0" smtClean="0">
            <a:latin typeface="+mn-lt"/>
          </a:endParaRPr>
        </a:p>
      </dgm:t>
    </dgm:pt>
    <dgm:pt modelId="{1C2B8C61-10B4-47EB-AD46-4C463B8A73D4}" type="par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8F9844C0-E4CE-468D-8DA3-8A1E06DB2CC9}" type="sib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A865AD04-1B72-478E-B7BA-E35E006E7134}">
      <dgm:prSet/>
      <dgm:spPr/>
      <dgm:t>
        <a:bodyPr/>
        <a:lstStyle/>
        <a:p>
          <a:r>
            <a:rPr lang="en-US" altLang="zh-CN" dirty="0" smtClean="0">
              <a:latin typeface="+mn-lt"/>
            </a:rPr>
            <a:t>Handler</a:t>
          </a:r>
        </a:p>
      </dgm:t>
    </dgm:pt>
    <dgm:pt modelId="{859FFB16-3587-4A57-8B55-C42DB8BDBF69}" type="par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5461B62A-6E0B-46ED-A47C-0752B5687135}" type="sib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5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1780E793-0DA4-4CA6-A852-9B526E64F571}" type="pres">
      <dgm:prSet presAssocID="{E7084885-82EA-42F6-9DF1-C60AA4CB69F3}" presName="parentLin" presStyleCnt="0"/>
      <dgm:spPr/>
    </dgm:pt>
    <dgm:pt modelId="{393F593C-DA28-46FC-970D-647CCF21B799}" type="pres">
      <dgm:prSet presAssocID="{E7084885-82EA-42F6-9DF1-C60AA4CB69F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A95CFB8-DD1E-41F4-83D0-9C1BCF996804}" type="pres">
      <dgm:prSet presAssocID="{E7084885-82EA-42F6-9DF1-C60AA4CB69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6632-F18A-4FF4-B46A-A50EB4692F72}" type="pres">
      <dgm:prSet presAssocID="{E7084885-82EA-42F6-9DF1-C60AA4CB69F3}" presName="negativeSpace" presStyleCnt="0"/>
      <dgm:spPr/>
    </dgm:pt>
    <dgm:pt modelId="{D3ACD71E-05AE-42FE-B2CF-7300A3C42A87}" type="pres">
      <dgm:prSet presAssocID="{E7084885-82EA-42F6-9DF1-C60AA4CB69F3}" presName="childText" presStyleLbl="conFgAcc1" presStyleIdx="1" presStyleCnt="5">
        <dgm:presLayoutVars>
          <dgm:bulletEnabled val="1"/>
        </dgm:presLayoutVars>
      </dgm:prSet>
      <dgm:spPr/>
    </dgm:pt>
    <dgm:pt modelId="{B84AC051-CFD3-4636-A5C3-4F1112F37FDF}" type="pres">
      <dgm:prSet presAssocID="{9DEAA051-BDA5-4023-87F1-CE60B1727937}" presName="spaceBetweenRectangles" presStyleCnt="0"/>
      <dgm:spPr/>
    </dgm:pt>
    <dgm:pt modelId="{AF597531-8690-4CCD-A478-0E09D6593571}" type="pres">
      <dgm:prSet presAssocID="{A865AD04-1B72-478E-B7BA-E35E006E7134}" presName="parentLin" presStyleCnt="0"/>
      <dgm:spPr/>
    </dgm:pt>
    <dgm:pt modelId="{E7A540C0-F6B3-4496-BF9E-9917BDC1A1B0}" type="pres">
      <dgm:prSet presAssocID="{A865AD04-1B72-478E-B7BA-E35E006E713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FEE9466-F0F4-4D5E-9AC1-880575B6BC5A}" type="pres">
      <dgm:prSet presAssocID="{A865AD04-1B72-478E-B7BA-E35E006E713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D07F4-AF6F-4AEE-8246-9E8AA6E617CB}" type="pres">
      <dgm:prSet presAssocID="{A865AD04-1B72-478E-B7BA-E35E006E7134}" presName="negativeSpace" presStyleCnt="0"/>
      <dgm:spPr/>
    </dgm:pt>
    <dgm:pt modelId="{52D46BAB-D294-4BFD-9FE7-203098834385}" type="pres">
      <dgm:prSet presAssocID="{A865AD04-1B72-478E-B7BA-E35E006E7134}" presName="childText" presStyleLbl="conFgAcc1" presStyleIdx="2" presStyleCnt="5">
        <dgm:presLayoutVars>
          <dgm:bulletEnabled val="1"/>
        </dgm:presLayoutVars>
      </dgm:prSet>
      <dgm:spPr/>
    </dgm:pt>
    <dgm:pt modelId="{A56CF9BF-835B-4D09-92E5-480ED7770059}" type="pres">
      <dgm:prSet presAssocID="{5461B62A-6E0B-46ED-A47C-0752B5687135}" presName="spaceBetweenRectangles" presStyleCnt="0"/>
      <dgm:spPr/>
    </dgm:pt>
    <dgm:pt modelId="{7E93F2E5-A35E-405D-9649-99807767799E}" type="pres">
      <dgm:prSet presAssocID="{52F41465-7ED7-40C5-AF71-BF9B779F6A76}" presName="parentLin" presStyleCnt="0"/>
      <dgm:spPr/>
    </dgm:pt>
    <dgm:pt modelId="{EF2E09E2-789F-4735-A9F7-36B6E36C5B38}" type="pres">
      <dgm:prSet presAssocID="{52F41465-7ED7-40C5-AF71-BF9B779F6A7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CE9FA60-F02B-436A-8FCF-74ABEA51D15D}" type="pres">
      <dgm:prSet presAssocID="{52F41465-7ED7-40C5-AF71-BF9B779F6A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3C1D0-77CD-492E-A4DC-DE60D129CE2B}" type="pres">
      <dgm:prSet presAssocID="{52F41465-7ED7-40C5-AF71-BF9B779F6A76}" presName="negativeSpace" presStyleCnt="0"/>
      <dgm:spPr/>
    </dgm:pt>
    <dgm:pt modelId="{ADE04481-48F2-4DC9-B432-6413F3DA7442}" type="pres">
      <dgm:prSet presAssocID="{52F41465-7ED7-40C5-AF71-BF9B779F6A76}" presName="childText" presStyleLbl="conFgAcc1" presStyleIdx="3" presStyleCnt="5">
        <dgm:presLayoutVars>
          <dgm:bulletEnabled val="1"/>
        </dgm:presLayoutVars>
      </dgm:prSet>
      <dgm:spPr/>
    </dgm:pt>
    <dgm:pt modelId="{DBDFA701-ACFE-4F3E-BAD3-FE64D3DAF8DC}" type="pres">
      <dgm:prSet presAssocID="{8F9844C0-E4CE-468D-8DA3-8A1E06DB2CC9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4" destOrd="0" parTransId="{AF2F9C5B-90EA-4483-87DF-593D8A1B9826}" sibTransId="{C70A0C56-0EDD-4797-AD77-3CA663B730D6}"/>
    <dgm:cxn modelId="{915AC9D9-9118-476A-BBDB-272AABE010F0}" type="presOf" srcId="{52F41465-7ED7-40C5-AF71-BF9B779F6A76}" destId="{0CE9FA60-F02B-436A-8FCF-74ABEA51D15D}" srcOrd="1" destOrd="0" presId="urn:microsoft.com/office/officeart/2005/8/layout/list1"/>
    <dgm:cxn modelId="{BBECD400-EC67-4DCF-BA62-0CEF0F3559B1}" srcId="{09D2C41D-75A3-4728-9E39-AA577F11AF47}" destId="{A865AD04-1B72-478E-B7BA-E35E006E7134}" srcOrd="2" destOrd="0" parTransId="{859FFB16-3587-4A57-8B55-C42DB8BDBF69}" sibTransId="{5461B62A-6E0B-46ED-A47C-0752B5687135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BF437E91-25E7-4681-9958-E08D0BBA41AD}" srcId="{09D2C41D-75A3-4728-9E39-AA577F11AF47}" destId="{E7084885-82EA-42F6-9DF1-C60AA4CB69F3}" srcOrd="1" destOrd="0" parTransId="{F866C16A-1DF3-4D69-A5DE-93EDCC58C8A5}" sibTransId="{9DEAA051-BDA5-4023-87F1-CE60B1727937}"/>
    <dgm:cxn modelId="{49B0009A-325A-4C58-9170-5C32C69E3711}" type="presOf" srcId="{12491DD0-1E50-4688-9C07-60F21A57CFB2}" destId="{E76B815C-4232-4CE9-85CF-5B648FFD3AFF}" srcOrd="0" destOrd="0" presId="urn:microsoft.com/office/officeart/2005/8/layout/list1"/>
    <dgm:cxn modelId="{4EF48033-BDBD-4AF1-B39C-F8A12C3B305B}" type="presOf" srcId="{E7084885-82EA-42F6-9DF1-C60AA4CB69F3}" destId="{CA95CFB8-DD1E-41F4-83D0-9C1BCF996804}" srcOrd="1" destOrd="0" presId="urn:microsoft.com/office/officeart/2005/8/layout/list1"/>
    <dgm:cxn modelId="{2E4C438F-7512-44F6-9966-DF77728AD2CE}" type="presOf" srcId="{5893E4D5-C777-4E48-8F1D-F679731F7C5C}" destId="{67ACA74C-CDFA-4879-A92E-7362534BE282}" srcOrd="0" destOrd="0" presId="urn:microsoft.com/office/officeart/2005/8/layout/list1"/>
    <dgm:cxn modelId="{590360B2-6BF8-415A-94A3-F531514D4F3D}" type="presOf" srcId="{A865AD04-1B72-478E-B7BA-E35E006E7134}" destId="{E7A540C0-F6B3-4496-BF9E-9917BDC1A1B0}" srcOrd="0" destOrd="0" presId="urn:microsoft.com/office/officeart/2005/8/layout/list1"/>
    <dgm:cxn modelId="{E79757C3-B4AC-43BA-8E52-981D6BD36A69}" type="presOf" srcId="{12491DD0-1E50-4688-9C07-60F21A57CFB2}" destId="{448C8624-3DB4-4A99-8ED8-CD2D8A8D8D88}" srcOrd="1" destOrd="0" presId="urn:microsoft.com/office/officeart/2005/8/layout/list1"/>
    <dgm:cxn modelId="{E0D64A33-2C19-4B97-9DAE-26878D63C322}" type="presOf" srcId="{5893E4D5-C777-4E48-8F1D-F679731F7C5C}" destId="{828F96DD-4ADC-4138-B5FD-804D34E7B107}" srcOrd="1" destOrd="0" presId="urn:microsoft.com/office/officeart/2005/8/layout/list1"/>
    <dgm:cxn modelId="{AB520408-5BA8-471F-8D58-A81AF8B8CDE9}" srcId="{09D2C41D-75A3-4728-9E39-AA577F11AF47}" destId="{52F41465-7ED7-40C5-AF71-BF9B779F6A76}" srcOrd="3" destOrd="0" parTransId="{1C2B8C61-10B4-47EB-AD46-4C463B8A73D4}" sibTransId="{8F9844C0-E4CE-468D-8DA3-8A1E06DB2CC9}"/>
    <dgm:cxn modelId="{8A71F581-B19B-4965-B334-118999187E74}" type="presOf" srcId="{E7084885-82EA-42F6-9DF1-C60AA4CB69F3}" destId="{393F593C-DA28-46FC-970D-647CCF21B799}" srcOrd="0" destOrd="0" presId="urn:microsoft.com/office/officeart/2005/8/layout/list1"/>
    <dgm:cxn modelId="{7364EE68-D0D9-42A2-8FFE-2F45543F4B67}" type="presOf" srcId="{A865AD04-1B72-478E-B7BA-E35E006E7134}" destId="{9FEE9466-F0F4-4D5E-9AC1-880575B6BC5A}" srcOrd="1" destOrd="0" presId="urn:microsoft.com/office/officeart/2005/8/layout/list1"/>
    <dgm:cxn modelId="{E0E8818B-1AD2-4C13-A85E-FBECC6204453}" type="presOf" srcId="{52F41465-7ED7-40C5-AF71-BF9B779F6A76}" destId="{EF2E09E2-789F-4735-A9F7-36B6E36C5B38}" srcOrd="0" destOrd="0" presId="urn:microsoft.com/office/officeart/2005/8/layout/list1"/>
    <dgm:cxn modelId="{E0074802-8F71-4F36-8CA8-9C66FC2E98C6}" type="presOf" srcId="{09D2C41D-75A3-4728-9E39-AA577F11AF47}" destId="{8E265EE7-10B0-474B-91A4-DC86730F9A21}" srcOrd="0" destOrd="0" presId="urn:microsoft.com/office/officeart/2005/8/layout/list1"/>
    <dgm:cxn modelId="{EC4BD4C3-8A06-47A3-93E5-4FE0E791BC1E}" type="presParOf" srcId="{8E265EE7-10B0-474B-91A4-DC86730F9A21}" destId="{2D5AF5DA-E5C1-4496-85F0-D1332823AE02}" srcOrd="0" destOrd="0" presId="urn:microsoft.com/office/officeart/2005/8/layout/list1"/>
    <dgm:cxn modelId="{F9CC4BD0-62D3-462D-A128-7D7FAAD2CE04}" type="presParOf" srcId="{2D5AF5DA-E5C1-4496-85F0-D1332823AE02}" destId="{67ACA74C-CDFA-4879-A92E-7362534BE282}" srcOrd="0" destOrd="0" presId="urn:microsoft.com/office/officeart/2005/8/layout/list1"/>
    <dgm:cxn modelId="{22223467-AAA1-4768-952F-2D1AA6539A2F}" type="presParOf" srcId="{2D5AF5DA-E5C1-4496-85F0-D1332823AE02}" destId="{828F96DD-4ADC-4138-B5FD-804D34E7B107}" srcOrd="1" destOrd="0" presId="urn:microsoft.com/office/officeart/2005/8/layout/list1"/>
    <dgm:cxn modelId="{75EAACDB-5127-42DB-8CE3-239286915D13}" type="presParOf" srcId="{8E265EE7-10B0-474B-91A4-DC86730F9A21}" destId="{C740EFC1-381A-43FF-B226-4939988AC8C1}" srcOrd="1" destOrd="0" presId="urn:microsoft.com/office/officeart/2005/8/layout/list1"/>
    <dgm:cxn modelId="{0CACAA17-A2E5-4054-9CD4-DC2E2365DF81}" type="presParOf" srcId="{8E265EE7-10B0-474B-91A4-DC86730F9A21}" destId="{503E248C-FFFC-4010-B0CA-1B006557DF9C}" srcOrd="2" destOrd="0" presId="urn:microsoft.com/office/officeart/2005/8/layout/list1"/>
    <dgm:cxn modelId="{FF842296-9D46-4328-A996-242E8BC53EF8}" type="presParOf" srcId="{8E265EE7-10B0-474B-91A4-DC86730F9A21}" destId="{306763FE-D121-483B-8D60-CF21DB3767A3}" srcOrd="3" destOrd="0" presId="urn:microsoft.com/office/officeart/2005/8/layout/list1"/>
    <dgm:cxn modelId="{2BFB286F-92B6-40E6-B0C3-A47BC1375EA8}" type="presParOf" srcId="{8E265EE7-10B0-474B-91A4-DC86730F9A21}" destId="{1780E793-0DA4-4CA6-A852-9B526E64F571}" srcOrd="4" destOrd="0" presId="urn:microsoft.com/office/officeart/2005/8/layout/list1"/>
    <dgm:cxn modelId="{5277B417-6B8D-4CD4-B706-B278F1C063A5}" type="presParOf" srcId="{1780E793-0DA4-4CA6-A852-9B526E64F571}" destId="{393F593C-DA28-46FC-970D-647CCF21B799}" srcOrd="0" destOrd="0" presId="urn:microsoft.com/office/officeart/2005/8/layout/list1"/>
    <dgm:cxn modelId="{C30DF117-2ADA-468C-BB61-CFE89A3BEDAC}" type="presParOf" srcId="{1780E793-0DA4-4CA6-A852-9B526E64F571}" destId="{CA95CFB8-DD1E-41F4-83D0-9C1BCF996804}" srcOrd="1" destOrd="0" presId="urn:microsoft.com/office/officeart/2005/8/layout/list1"/>
    <dgm:cxn modelId="{08B9AD98-864B-47B9-8DE8-1EA1E8B21C0F}" type="presParOf" srcId="{8E265EE7-10B0-474B-91A4-DC86730F9A21}" destId="{D88A6632-F18A-4FF4-B46A-A50EB4692F72}" srcOrd="5" destOrd="0" presId="urn:microsoft.com/office/officeart/2005/8/layout/list1"/>
    <dgm:cxn modelId="{342B7C6E-C295-432D-8567-8E3D2DFDEA59}" type="presParOf" srcId="{8E265EE7-10B0-474B-91A4-DC86730F9A21}" destId="{D3ACD71E-05AE-42FE-B2CF-7300A3C42A87}" srcOrd="6" destOrd="0" presId="urn:microsoft.com/office/officeart/2005/8/layout/list1"/>
    <dgm:cxn modelId="{59B0C939-AC25-4ECF-ADC9-72898AABEFC4}" type="presParOf" srcId="{8E265EE7-10B0-474B-91A4-DC86730F9A21}" destId="{B84AC051-CFD3-4636-A5C3-4F1112F37FDF}" srcOrd="7" destOrd="0" presId="urn:microsoft.com/office/officeart/2005/8/layout/list1"/>
    <dgm:cxn modelId="{8E9E74FB-0853-4C9E-8FC3-A90BC34F0EFD}" type="presParOf" srcId="{8E265EE7-10B0-474B-91A4-DC86730F9A21}" destId="{AF597531-8690-4CCD-A478-0E09D6593571}" srcOrd="8" destOrd="0" presId="urn:microsoft.com/office/officeart/2005/8/layout/list1"/>
    <dgm:cxn modelId="{27532694-E399-4BFE-B3CC-FB0BD1AF9DEA}" type="presParOf" srcId="{AF597531-8690-4CCD-A478-0E09D6593571}" destId="{E7A540C0-F6B3-4496-BF9E-9917BDC1A1B0}" srcOrd="0" destOrd="0" presId="urn:microsoft.com/office/officeart/2005/8/layout/list1"/>
    <dgm:cxn modelId="{4F4FCE03-3592-4B1E-9BBF-42DC4A61F6E3}" type="presParOf" srcId="{AF597531-8690-4CCD-A478-0E09D6593571}" destId="{9FEE9466-F0F4-4D5E-9AC1-880575B6BC5A}" srcOrd="1" destOrd="0" presId="urn:microsoft.com/office/officeart/2005/8/layout/list1"/>
    <dgm:cxn modelId="{19467900-0A49-4ACE-8F10-A88A0F21650A}" type="presParOf" srcId="{8E265EE7-10B0-474B-91A4-DC86730F9A21}" destId="{E09D07F4-AF6F-4AEE-8246-9E8AA6E617CB}" srcOrd="9" destOrd="0" presId="urn:microsoft.com/office/officeart/2005/8/layout/list1"/>
    <dgm:cxn modelId="{77C0F9B0-9D6D-444E-A8B8-AEC9FB051ADB}" type="presParOf" srcId="{8E265EE7-10B0-474B-91A4-DC86730F9A21}" destId="{52D46BAB-D294-4BFD-9FE7-203098834385}" srcOrd="10" destOrd="0" presId="urn:microsoft.com/office/officeart/2005/8/layout/list1"/>
    <dgm:cxn modelId="{44246438-47A3-4590-B0F3-F702865572A8}" type="presParOf" srcId="{8E265EE7-10B0-474B-91A4-DC86730F9A21}" destId="{A56CF9BF-835B-4D09-92E5-480ED7770059}" srcOrd="11" destOrd="0" presId="urn:microsoft.com/office/officeart/2005/8/layout/list1"/>
    <dgm:cxn modelId="{404B3367-8A91-4F6F-AE1D-6799F720664F}" type="presParOf" srcId="{8E265EE7-10B0-474B-91A4-DC86730F9A21}" destId="{7E93F2E5-A35E-405D-9649-99807767799E}" srcOrd="12" destOrd="0" presId="urn:microsoft.com/office/officeart/2005/8/layout/list1"/>
    <dgm:cxn modelId="{44C123FA-435F-4F06-B14C-C6A8F9219FC0}" type="presParOf" srcId="{7E93F2E5-A35E-405D-9649-99807767799E}" destId="{EF2E09E2-789F-4735-A9F7-36B6E36C5B38}" srcOrd="0" destOrd="0" presId="urn:microsoft.com/office/officeart/2005/8/layout/list1"/>
    <dgm:cxn modelId="{F6052BE9-9FAE-45E1-94E7-46FBA6B47662}" type="presParOf" srcId="{7E93F2E5-A35E-405D-9649-99807767799E}" destId="{0CE9FA60-F02B-436A-8FCF-74ABEA51D15D}" srcOrd="1" destOrd="0" presId="urn:microsoft.com/office/officeart/2005/8/layout/list1"/>
    <dgm:cxn modelId="{91949E6D-45D6-4428-8350-A776F455F473}" type="presParOf" srcId="{8E265EE7-10B0-474B-91A4-DC86730F9A21}" destId="{1763C1D0-77CD-492E-A4DC-DE60D129CE2B}" srcOrd="13" destOrd="0" presId="urn:microsoft.com/office/officeart/2005/8/layout/list1"/>
    <dgm:cxn modelId="{24F0B24F-9846-49C4-B59E-CBCE86046484}" type="presParOf" srcId="{8E265EE7-10B0-474B-91A4-DC86730F9A21}" destId="{ADE04481-48F2-4DC9-B432-6413F3DA7442}" srcOrd="14" destOrd="0" presId="urn:microsoft.com/office/officeart/2005/8/layout/list1"/>
    <dgm:cxn modelId="{D42131FF-8975-475A-B0C5-D6F49EA68DC3}" type="presParOf" srcId="{8E265EE7-10B0-474B-91A4-DC86730F9A21}" destId="{DBDFA701-ACFE-4F3E-BAD3-FE64D3DAF8DC}" srcOrd="15" destOrd="0" presId="urn:microsoft.com/office/officeart/2005/8/layout/list1"/>
    <dgm:cxn modelId="{0DB644AD-F48B-47D1-8015-D02635B8E1B0}" type="presParOf" srcId="{8E265EE7-10B0-474B-91A4-DC86730F9A21}" destId="{E0E22780-8CA4-4749-BF89-62B90507F779}" srcOrd="16" destOrd="0" presId="urn:microsoft.com/office/officeart/2005/8/layout/list1"/>
    <dgm:cxn modelId="{7D8B0350-61F6-4739-95F3-1F10468D57CC}" type="presParOf" srcId="{E0E22780-8CA4-4749-BF89-62B90507F779}" destId="{E76B815C-4232-4CE9-85CF-5B648FFD3AFF}" srcOrd="0" destOrd="0" presId="urn:microsoft.com/office/officeart/2005/8/layout/list1"/>
    <dgm:cxn modelId="{5F0CB7C1-AA2E-474E-95D9-46892769D389}" type="presParOf" srcId="{E0E22780-8CA4-4749-BF89-62B90507F779}" destId="{448C8624-3DB4-4A99-8ED8-CD2D8A8D8D88}" srcOrd="1" destOrd="0" presId="urn:microsoft.com/office/officeart/2005/8/layout/list1"/>
    <dgm:cxn modelId="{E3232957-C312-42ED-9429-5F369C994033}" type="presParOf" srcId="{8E265EE7-10B0-474B-91A4-DC86730F9A21}" destId="{BA5A4788-1346-4139-BE38-6DB438802AAE}" srcOrd="17" destOrd="0" presId="urn:microsoft.com/office/officeart/2005/8/layout/list1"/>
    <dgm:cxn modelId="{79F11FDC-B601-4195-9647-1D11A3369C96}" type="presParOf" srcId="{8E265EE7-10B0-474B-91A4-DC86730F9A21}" destId="{EB752212-CA60-4710-85B3-0C34B05EF7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zh-CN" altLang="en-US" dirty="0" smtClean="0"/>
            <a:t>多线程概念及定义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E7084885-82EA-42F6-9DF1-C60AA4CB69F3}">
      <dgm:prSet/>
      <dgm:spPr/>
      <dgm:t>
        <a:bodyPr/>
        <a:lstStyle/>
        <a:p>
          <a:r>
            <a:rPr lang="en-US" altLang="zh-CN" dirty="0" smtClean="0">
              <a:ea typeface="方正正中黑简体" panose="02000000000000000000"/>
            </a:rPr>
            <a:t>Message</a:t>
          </a:r>
          <a:r>
            <a:rPr lang="zh-CN" altLang="en-US" dirty="0" smtClean="0">
              <a:ea typeface="方正正中黑简体" panose="02000000000000000000"/>
            </a:rPr>
            <a:t>（消息）</a:t>
          </a:r>
          <a:endParaRPr lang="en-US" altLang="zh-CN" dirty="0" smtClean="0">
            <a:latin typeface="+mn-lt"/>
          </a:endParaRPr>
        </a:p>
      </dgm:t>
    </dgm:pt>
    <dgm:pt modelId="{F866C16A-1DF3-4D69-A5DE-93EDCC58C8A5}" type="par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9DEAA051-BDA5-4023-87F1-CE60B1727937}" type="sib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52F41465-7ED7-40C5-AF71-BF9B779F6A76}">
      <dgm:prSet/>
      <dgm:spPr/>
      <dgm:t>
        <a:bodyPr/>
        <a:lstStyle/>
        <a:p>
          <a:r>
            <a:rPr lang="en-US" altLang="zh-CN" smtClean="0">
              <a:ea typeface="方正正中黑简体" panose="02000000000000000000"/>
            </a:rPr>
            <a:t>Looper</a:t>
          </a:r>
          <a:endParaRPr lang="en-US" altLang="zh-CN" dirty="0" smtClean="0">
            <a:latin typeface="+mn-lt"/>
          </a:endParaRPr>
        </a:p>
      </dgm:t>
    </dgm:pt>
    <dgm:pt modelId="{1C2B8C61-10B4-47EB-AD46-4C463B8A73D4}" type="par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8F9844C0-E4CE-468D-8DA3-8A1E06DB2CC9}" type="sib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A865AD04-1B72-478E-B7BA-E35E006E7134}">
      <dgm:prSet/>
      <dgm:spPr/>
      <dgm:t>
        <a:bodyPr/>
        <a:lstStyle/>
        <a:p>
          <a:r>
            <a:rPr lang="en-US" altLang="zh-CN" dirty="0" smtClean="0">
              <a:latin typeface="+mn-lt"/>
            </a:rPr>
            <a:t>Handler</a:t>
          </a:r>
        </a:p>
      </dgm:t>
    </dgm:pt>
    <dgm:pt modelId="{859FFB16-3587-4A57-8B55-C42DB8BDBF69}" type="par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5461B62A-6E0B-46ED-A47C-0752B5687135}" type="sib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5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1780E793-0DA4-4CA6-A852-9B526E64F571}" type="pres">
      <dgm:prSet presAssocID="{E7084885-82EA-42F6-9DF1-C60AA4CB69F3}" presName="parentLin" presStyleCnt="0"/>
      <dgm:spPr/>
    </dgm:pt>
    <dgm:pt modelId="{393F593C-DA28-46FC-970D-647CCF21B799}" type="pres">
      <dgm:prSet presAssocID="{E7084885-82EA-42F6-9DF1-C60AA4CB69F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A95CFB8-DD1E-41F4-83D0-9C1BCF996804}" type="pres">
      <dgm:prSet presAssocID="{E7084885-82EA-42F6-9DF1-C60AA4CB69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6632-F18A-4FF4-B46A-A50EB4692F72}" type="pres">
      <dgm:prSet presAssocID="{E7084885-82EA-42F6-9DF1-C60AA4CB69F3}" presName="negativeSpace" presStyleCnt="0"/>
      <dgm:spPr/>
    </dgm:pt>
    <dgm:pt modelId="{D3ACD71E-05AE-42FE-B2CF-7300A3C42A87}" type="pres">
      <dgm:prSet presAssocID="{E7084885-82EA-42F6-9DF1-C60AA4CB69F3}" presName="childText" presStyleLbl="conFgAcc1" presStyleIdx="1" presStyleCnt="5">
        <dgm:presLayoutVars>
          <dgm:bulletEnabled val="1"/>
        </dgm:presLayoutVars>
      </dgm:prSet>
      <dgm:spPr/>
    </dgm:pt>
    <dgm:pt modelId="{B84AC051-CFD3-4636-A5C3-4F1112F37FDF}" type="pres">
      <dgm:prSet presAssocID="{9DEAA051-BDA5-4023-87F1-CE60B1727937}" presName="spaceBetweenRectangles" presStyleCnt="0"/>
      <dgm:spPr/>
    </dgm:pt>
    <dgm:pt modelId="{AF597531-8690-4CCD-A478-0E09D6593571}" type="pres">
      <dgm:prSet presAssocID="{A865AD04-1B72-478E-B7BA-E35E006E7134}" presName="parentLin" presStyleCnt="0"/>
      <dgm:spPr/>
    </dgm:pt>
    <dgm:pt modelId="{E7A540C0-F6B3-4496-BF9E-9917BDC1A1B0}" type="pres">
      <dgm:prSet presAssocID="{A865AD04-1B72-478E-B7BA-E35E006E713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FEE9466-F0F4-4D5E-9AC1-880575B6BC5A}" type="pres">
      <dgm:prSet presAssocID="{A865AD04-1B72-478E-B7BA-E35E006E713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D07F4-AF6F-4AEE-8246-9E8AA6E617CB}" type="pres">
      <dgm:prSet presAssocID="{A865AD04-1B72-478E-B7BA-E35E006E7134}" presName="negativeSpace" presStyleCnt="0"/>
      <dgm:spPr/>
    </dgm:pt>
    <dgm:pt modelId="{52D46BAB-D294-4BFD-9FE7-203098834385}" type="pres">
      <dgm:prSet presAssocID="{A865AD04-1B72-478E-B7BA-E35E006E7134}" presName="childText" presStyleLbl="conFgAcc1" presStyleIdx="2" presStyleCnt="5">
        <dgm:presLayoutVars>
          <dgm:bulletEnabled val="1"/>
        </dgm:presLayoutVars>
      </dgm:prSet>
      <dgm:spPr/>
    </dgm:pt>
    <dgm:pt modelId="{A56CF9BF-835B-4D09-92E5-480ED7770059}" type="pres">
      <dgm:prSet presAssocID="{5461B62A-6E0B-46ED-A47C-0752B5687135}" presName="spaceBetweenRectangles" presStyleCnt="0"/>
      <dgm:spPr/>
    </dgm:pt>
    <dgm:pt modelId="{7E93F2E5-A35E-405D-9649-99807767799E}" type="pres">
      <dgm:prSet presAssocID="{52F41465-7ED7-40C5-AF71-BF9B779F6A76}" presName="parentLin" presStyleCnt="0"/>
      <dgm:spPr/>
    </dgm:pt>
    <dgm:pt modelId="{EF2E09E2-789F-4735-A9F7-36B6E36C5B38}" type="pres">
      <dgm:prSet presAssocID="{52F41465-7ED7-40C5-AF71-BF9B779F6A7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CE9FA60-F02B-436A-8FCF-74ABEA51D15D}" type="pres">
      <dgm:prSet presAssocID="{52F41465-7ED7-40C5-AF71-BF9B779F6A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3C1D0-77CD-492E-A4DC-DE60D129CE2B}" type="pres">
      <dgm:prSet presAssocID="{52F41465-7ED7-40C5-AF71-BF9B779F6A76}" presName="negativeSpace" presStyleCnt="0"/>
      <dgm:spPr/>
    </dgm:pt>
    <dgm:pt modelId="{ADE04481-48F2-4DC9-B432-6413F3DA7442}" type="pres">
      <dgm:prSet presAssocID="{52F41465-7ED7-40C5-AF71-BF9B779F6A76}" presName="childText" presStyleLbl="conFgAcc1" presStyleIdx="3" presStyleCnt="5">
        <dgm:presLayoutVars>
          <dgm:bulletEnabled val="1"/>
        </dgm:presLayoutVars>
      </dgm:prSet>
      <dgm:spPr/>
    </dgm:pt>
    <dgm:pt modelId="{DBDFA701-ACFE-4F3E-BAD3-FE64D3DAF8DC}" type="pres">
      <dgm:prSet presAssocID="{8F9844C0-E4CE-468D-8DA3-8A1E06DB2CC9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4" destOrd="0" parTransId="{AF2F9C5B-90EA-4483-87DF-593D8A1B9826}" sibTransId="{C70A0C56-0EDD-4797-AD77-3CA663B730D6}"/>
    <dgm:cxn modelId="{D7B04059-F999-4E56-803F-5CF4DF8791AF}" type="presOf" srcId="{A865AD04-1B72-478E-B7BA-E35E006E7134}" destId="{E7A540C0-F6B3-4496-BF9E-9917BDC1A1B0}" srcOrd="0" destOrd="0" presId="urn:microsoft.com/office/officeart/2005/8/layout/list1"/>
    <dgm:cxn modelId="{BBECD400-EC67-4DCF-BA62-0CEF0F3559B1}" srcId="{09D2C41D-75A3-4728-9E39-AA577F11AF47}" destId="{A865AD04-1B72-478E-B7BA-E35E006E7134}" srcOrd="2" destOrd="0" parTransId="{859FFB16-3587-4A57-8B55-C42DB8BDBF69}" sibTransId="{5461B62A-6E0B-46ED-A47C-0752B5687135}"/>
    <dgm:cxn modelId="{0C523B0A-A772-4737-975B-8FB13E463827}" type="presOf" srcId="{12491DD0-1E50-4688-9C07-60F21A57CFB2}" destId="{E76B815C-4232-4CE9-85CF-5B648FFD3AFF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BF437E91-25E7-4681-9958-E08D0BBA41AD}" srcId="{09D2C41D-75A3-4728-9E39-AA577F11AF47}" destId="{E7084885-82EA-42F6-9DF1-C60AA4CB69F3}" srcOrd="1" destOrd="0" parTransId="{F866C16A-1DF3-4D69-A5DE-93EDCC58C8A5}" sibTransId="{9DEAA051-BDA5-4023-87F1-CE60B1727937}"/>
    <dgm:cxn modelId="{802DB6B4-A552-4A10-92CA-C9119E3367AA}" type="presOf" srcId="{52F41465-7ED7-40C5-AF71-BF9B779F6A76}" destId="{0CE9FA60-F02B-436A-8FCF-74ABEA51D15D}" srcOrd="1" destOrd="0" presId="urn:microsoft.com/office/officeart/2005/8/layout/list1"/>
    <dgm:cxn modelId="{93F2BF12-EC03-45A7-9F28-89743524A9BA}" type="presOf" srcId="{E7084885-82EA-42F6-9DF1-C60AA4CB69F3}" destId="{CA95CFB8-DD1E-41F4-83D0-9C1BCF996804}" srcOrd="1" destOrd="0" presId="urn:microsoft.com/office/officeart/2005/8/layout/list1"/>
    <dgm:cxn modelId="{4A12EAF0-E1CD-4F1A-96E9-D00064E42343}" type="presOf" srcId="{5893E4D5-C777-4E48-8F1D-F679731F7C5C}" destId="{67ACA74C-CDFA-4879-A92E-7362534BE282}" srcOrd="0" destOrd="0" presId="urn:microsoft.com/office/officeart/2005/8/layout/list1"/>
    <dgm:cxn modelId="{F7A93329-8CE4-4888-98F7-F5CC0D18EFD4}" type="presOf" srcId="{5893E4D5-C777-4E48-8F1D-F679731F7C5C}" destId="{828F96DD-4ADC-4138-B5FD-804D34E7B107}" srcOrd="1" destOrd="0" presId="urn:microsoft.com/office/officeart/2005/8/layout/list1"/>
    <dgm:cxn modelId="{0533B607-DC99-4B81-85B5-32DC852390E5}" type="presOf" srcId="{12491DD0-1E50-4688-9C07-60F21A57CFB2}" destId="{448C8624-3DB4-4A99-8ED8-CD2D8A8D8D88}" srcOrd="1" destOrd="0" presId="urn:microsoft.com/office/officeart/2005/8/layout/list1"/>
    <dgm:cxn modelId="{BDCFC3ED-D96D-45EB-8CC0-9895B91279C5}" type="presOf" srcId="{E7084885-82EA-42F6-9DF1-C60AA4CB69F3}" destId="{393F593C-DA28-46FC-970D-647CCF21B799}" srcOrd="0" destOrd="0" presId="urn:microsoft.com/office/officeart/2005/8/layout/list1"/>
    <dgm:cxn modelId="{AB520408-5BA8-471F-8D58-A81AF8B8CDE9}" srcId="{09D2C41D-75A3-4728-9E39-AA577F11AF47}" destId="{52F41465-7ED7-40C5-AF71-BF9B779F6A76}" srcOrd="3" destOrd="0" parTransId="{1C2B8C61-10B4-47EB-AD46-4C463B8A73D4}" sibTransId="{8F9844C0-E4CE-468D-8DA3-8A1E06DB2CC9}"/>
    <dgm:cxn modelId="{66582B34-8454-4CCC-BB88-BB3A8D6968DF}" type="presOf" srcId="{52F41465-7ED7-40C5-AF71-BF9B779F6A76}" destId="{EF2E09E2-789F-4735-A9F7-36B6E36C5B38}" srcOrd="0" destOrd="0" presId="urn:microsoft.com/office/officeart/2005/8/layout/list1"/>
    <dgm:cxn modelId="{558BC9C7-E04C-42B8-954D-6F61557C8FE8}" type="presOf" srcId="{A865AD04-1B72-478E-B7BA-E35E006E7134}" destId="{9FEE9466-F0F4-4D5E-9AC1-880575B6BC5A}" srcOrd="1" destOrd="0" presId="urn:microsoft.com/office/officeart/2005/8/layout/list1"/>
    <dgm:cxn modelId="{306A2A35-09A4-46F9-8BAA-494ABE7C66AB}" type="presOf" srcId="{09D2C41D-75A3-4728-9E39-AA577F11AF47}" destId="{8E265EE7-10B0-474B-91A4-DC86730F9A21}" srcOrd="0" destOrd="0" presId="urn:microsoft.com/office/officeart/2005/8/layout/list1"/>
    <dgm:cxn modelId="{F1A96AE7-204A-4A9C-9B77-00EFFC63E0CE}" type="presParOf" srcId="{8E265EE7-10B0-474B-91A4-DC86730F9A21}" destId="{2D5AF5DA-E5C1-4496-85F0-D1332823AE02}" srcOrd="0" destOrd="0" presId="urn:microsoft.com/office/officeart/2005/8/layout/list1"/>
    <dgm:cxn modelId="{81C2AAD1-A951-4B09-9AA7-FF187EF1655F}" type="presParOf" srcId="{2D5AF5DA-E5C1-4496-85F0-D1332823AE02}" destId="{67ACA74C-CDFA-4879-A92E-7362534BE282}" srcOrd="0" destOrd="0" presId="urn:microsoft.com/office/officeart/2005/8/layout/list1"/>
    <dgm:cxn modelId="{CC15082E-A088-42D5-AAFD-B24A114CD286}" type="presParOf" srcId="{2D5AF5DA-E5C1-4496-85F0-D1332823AE02}" destId="{828F96DD-4ADC-4138-B5FD-804D34E7B107}" srcOrd="1" destOrd="0" presId="urn:microsoft.com/office/officeart/2005/8/layout/list1"/>
    <dgm:cxn modelId="{7C5A114B-21AD-468D-9A9C-00B8EA887489}" type="presParOf" srcId="{8E265EE7-10B0-474B-91A4-DC86730F9A21}" destId="{C740EFC1-381A-43FF-B226-4939988AC8C1}" srcOrd="1" destOrd="0" presId="urn:microsoft.com/office/officeart/2005/8/layout/list1"/>
    <dgm:cxn modelId="{AB0AC623-CB5E-49EC-A4A7-106CA755038A}" type="presParOf" srcId="{8E265EE7-10B0-474B-91A4-DC86730F9A21}" destId="{503E248C-FFFC-4010-B0CA-1B006557DF9C}" srcOrd="2" destOrd="0" presId="urn:microsoft.com/office/officeart/2005/8/layout/list1"/>
    <dgm:cxn modelId="{F927CE52-D1B1-4B05-BC58-563469B06F64}" type="presParOf" srcId="{8E265EE7-10B0-474B-91A4-DC86730F9A21}" destId="{306763FE-D121-483B-8D60-CF21DB3767A3}" srcOrd="3" destOrd="0" presId="urn:microsoft.com/office/officeart/2005/8/layout/list1"/>
    <dgm:cxn modelId="{E0820355-F591-41C0-A24C-7DF4EE13BA13}" type="presParOf" srcId="{8E265EE7-10B0-474B-91A4-DC86730F9A21}" destId="{1780E793-0DA4-4CA6-A852-9B526E64F571}" srcOrd="4" destOrd="0" presId="urn:microsoft.com/office/officeart/2005/8/layout/list1"/>
    <dgm:cxn modelId="{33580118-3C82-424F-B965-ED3D1EF2B72C}" type="presParOf" srcId="{1780E793-0DA4-4CA6-A852-9B526E64F571}" destId="{393F593C-DA28-46FC-970D-647CCF21B799}" srcOrd="0" destOrd="0" presId="urn:microsoft.com/office/officeart/2005/8/layout/list1"/>
    <dgm:cxn modelId="{CD2888C5-60AD-4771-B5B8-4EB6A614D478}" type="presParOf" srcId="{1780E793-0DA4-4CA6-A852-9B526E64F571}" destId="{CA95CFB8-DD1E-41F4-83D0-9C1BCF996804}" srcOrd="1" destOrd="0" presId="urn:microsoft.com/office/officeart/2005/8/layout/list1"/>
    <dgm:cxn modelId="{A69BDD37-409E-48E2-B734-F24903EA4CF4}" type="presParOf" srcId="{8E265EE7-10B0-474B-91A4-DC86730F9A21}" destId="{D88A6632-F18A-4FF4-B46A-A50EB4692F72}" srcOrd="5" destOrd="0" presId="urn:microsoft.com/office/officeart/2005/8/layout/list1"/>
    <dgm:cxn modelId="{E37A31A5-96FD-4C38-9119-5700761E6315}" type="presParOf" srcId="{8E265EE7-10B0-474B-91A4-DC86730F9A21}" destId="{D3ACD71E-05AE-42FE-B2CF-7300A3C42A87}" srcOrd="6" destOrd="0" presId="urn:microsoft.com/office/officeart/2005/8/layout/list1"/>
    <dgm:cxn modelId="{410DEF34-1B58-4A93-B3E8-4D5C69AAF5F6}" type="presParOf" srcId="{8E265EE7-10B0-474B-91A4-DC86730F9A21}" destId="{B84AC051-CFD3-4636-A5C3-4F1112F37FDF}" srcOrd="7" destOrd="0" presId="urn:microsoft.com/office/officeart/2005/8/layout/list1"/>
    <dgm:cxn modelId="{CC23F76D-829D-4D27-92C3-A05C7F5E3AAC}" type="presParOf" srcId="{8E265EE7-10B0-474B-91A4-DC86730F9A21}" destId="{AF597531-8690-4CCD-A478-0E09D6593571}" srcOrd="8" destOrd="0" presId="urn:microsoft.com/office/officeart/2005/8/layout/list1"/>
    <dgm:cxn modelId="{D9C1E2E7-E081-45F2-A93A-083E868B2293}" type="presParOf" srcId="{AF597531-8690-4CCD-A478-0E09D6593571}" destId="{E7A540C0-F6B3-4496-BF9E-9917BDC1A1B0}" srcOrd="0" destOrd="0" presId="urn:microsoft.com/office/officeart/2005/8/layout/list1"/>
    <dgm:cxn modelId="{37C581D4-CC4C-471A-9507-80BBD5085A63}" type="presParOf" srcId="{AF597531-8690-4CCD-A478-0E09D6593571}" destId="{9FEE9466-F0F4-4D5E-9AC1-880575B6BC5A}" srcOrd="1" destOrd="0" presId="urn:microsoft.com/office/officeart/2005/8/layout/list1"/>
    <dgm:cxn modelId="{72AF76B3-06FA-40D5-BDA1-D26F996B2C9F}" type="presParOf" srcId="{8E265EE7-10B0-474B-91A4-DC86730F9A21}" destId="{E09D07F4-AF6F-4AEE-8246-9E8AA6E617CB}" srcOrd="9" destOrd="0" presId="urn:microsoft.com/office/officeart/2005/8/layout/list1"/>
    <dgm:cxn modelId="{1CF73A42-0711-4381-A94C-FFAFE70A0169}" type="presParOf" srcId="{8E265EE7-10B0-474B-91A4-DC86730F9A21}" destId="{52D46BAB-D294-4BFD-9FE7-203098834385}" srcOrd="10" destOrd="0" presId="urn:microsoft.com/office/officeart/2005/8/layout/list1"/>
    <dgm:cxn modelId="{31CA1FFA-99B0-47D7-A144-DFB00FF32C57}" type="presParOf" srcId="{8E265EE7-10B0-474B-91A4-DC86730F9A21}" destId="{A56CF9BF-835B-4D09-92E5-480ED7770059}" srcOrd="11" destOrd="0" presId="urn:microsoft.com/office/officeart/2005/8/layout/list1"/>
    <dgm:cxn modelId="{7F102AB8-B6C8-4945-B399-A739C30A9E2A}" type="presParOf" srcId="{8E265EE7-10B0-474B-91A4-DC86730F9A21}" destId="{7E93F2E5-A35E-405D-9649-99807767799E}" srcOrd="12" destOrd="0" presId="urn:microsoft.com/office/officeart/2005/8/layout/list1"/>
    <dgm:cxn modelId="{AEE126D5-5672-4284-AEB5-A4D7CA41EDE3}" type="presParOf" srcId="{7E93F2E5-A35E-405D-9649-99807767799E}" destId="{EF2E09E2-789F-4735-A9F7-36B6E36C5B38}" srcOrd="0" destOrd="0" presId="urn:microsoft.com/office/officeart/2005/8/layout/list1"/>
    <dgm:cxn modelId="{266DBC8F-929A-40D7-901B-AB89540B972D}" type="presParOf" srcId="{7E93F2E5-A35E-405D-9649-99807767799E}" destId="{0CE9FA60-F02B-436A-8FCF-74ABEA51D15D}" srcOrd="1" destOrd="0" presId="urn:microsoft.com/office/officeart/2005/8/layout/list1"/>
    <dgm:cxn modelId="{06772C57-5DDC-44E1-9E46-008EE5D4126D}" type="presParOf" srcId="{8E265EE7-10B0-474B-91A4-DC86730F9A21}" destId="{1763C1D0-77CD-492E-A4DC-DE60D129CE2B}" srcOrd="13" destOrd="0" presId="urn:microsoft.com/office/officeart/2005/8/layout/list1"/>
    <dgm:cxn modelId="{41C86DD1-7022-4268-BA31-FA4D9AA6900A}" type="presParOf" srcId="{8E265EE7-10B0-474B-91A4-DC86730F9A21}" destId="{ADE04481-48F2-4DC9-B432-6413F3DA7442}" srcOrd="14" destOrd="0" presId="urn:microsoft.com/office/officeart/2005/8/layout/list1"/>
    <dgm:cxn modelId="{3E882AED-C211-49F4-B7AB-A3B5175A168F}" type="presParOf" srcId="{8E265EE7-10B0-474B-91A4-DC86730F9A21}" destId="{DBDFA701-ACFE-4F3E-BAD3-FE64D3DAF8DC}" srcOrd="15" destOrd="0" presId="urn:microsoft.com/office/officeart/2005/8/layout/list1"/>
    <dgm:cxn modelId="{428B3E8B-E81B-4535-AA38-C6D6CA68FE02}" type="presParOf" srcId="{8E265EE7-10B0-474B-91A4-DC86730F9A21}" destId="{E0E22780-8CA4-4749-BF89-62B90507F779}" srcOrd="16" destOrd="0" presId="urn:microsoft.com/office/officeart/2005/8/layout/list1"/>
    <dgm:cxn modelId="{4FE6F6A3-8DA5-492A-9856-0ECDEC905132}" type="presParOf" srcId="{E0E22780-8CA4-4749-BF89-62B90507F779}" destId="{E76B815C-4232-4CE9-85CF-5B648FFD3AFF}" srcOrd="0" destOrd="0" presId="urn:microsoft.com/office/officeart/2005/8/layout/list1"/>
    <dgm:cxn modelId="{E3CA68D6-E2CE-4D72-8F5A-B13971CE0AEC}" type="presParOf" srcId="{E0E22780-8CA4-4749-BF89-62B90507F779}" destId="{448C8624-3DB4-4A99-8ED8-CD2D8A8D8D88}" srcOrd="1" destOrd="0" presId="urn:microsoft.com/office/officeart/2005/8/layout/list1"/>
    <dgm:cxn modelId="{06CCFF72-1552-435B-9FC6-85515F7F7B63}" type="presParOf" srcId="{8E265EE7-10B0-474B-91A4-DC86730F9A21}" destId="{BA5A4788-1346-4139-BE38-6DB438802AAE}" srcOrd="17" destOrd="0" presId="urn:microsoft.com/office/officeart/2005/8/layout/list1"/>
    <dgm:cxn modelId="{CAAFCD81-A622-48C7-8437-42656F111C76}" type="presParOf" srcId="{8E265EE7-10B0-474B-91A4-DC86730F9A21}" destId="{EB752212-CA60-4710-85B3-0C34B05EF7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zh-CN" altLang="en-US" dirty="0" smtClean="0"/>
            <a:t>多线程概念及定义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E7084885-82EA-42F6-9DF1-C60AA4CB69F3}">
      <dgm:prSet/>
      <dgm:spPr/>
      <dgm:t>
        <a:bodyPr/>
        <a:lstStyle/>
        <a:p>
          <a:r>
            <a:rPr lang="en-US" altLang="zh-CN" dirty="0" smtClean="0">
              <a:ea typeface="方正正中黑简体" panose="02000000000000000000"/>
            </a:rPr>
            <a:t>Message</a:t>
          </a:r>
          <a:r>
            <a:rPr lang="zh-CN" altLang="en-US" dirty="0" smtClean="0">
              <a:ea typeface="方正正中黑简体" panose="02000000000000000000"/>
            </a:rPr>
            <a:t>（消息）</a:t>
          </a:r>
          <a:endParaRPr lang="en-US" altLang="zh-CN" dirty="0" smtClean="0">
            <a:latin typeface="+mn-lt"/>
          </a:endParaRPr>
        </a:p>
      </dgm:t>
    </dgm:pt>
    <dgm:pt modelId="{F866C16A-1DF3-4D69-A5DE-93EDCC58C8A5}" type="par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9DEAA051-BDA5-4023-87F1-CE60B1727937}" type="sib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52F41465-7ED7-40C5-AF71-BF9B779F6A76}">
      <dgm:prSet/>
      <dgm:spPr/>
      <dgm:t>
        <a:bodyPr/>
        <a:lstStyle/>
        <a:p>
          <a:r>
            <a:rPr lang="en-US" altLang="zh-CN" smtClean="0">
              <a:ea typeface="方正正中黑简体" panose="02000000000000000000"/>
            </a:rPr>
            <a:t>Looper</a:t>
          </a:r>
          <a:endParaRPr lang="en-US" altLang="zh-CN" dirty="0" smtClean="0">
            <a:latin typeface="+mn-lt"/>
          </a:endParaRPr>
        </a:p>
      </dgm:t>
    </dgm:pt>
    <dgm:pt modelId="{1C2B8C61-10B4-47EB-AD46-4C463B8A73D4}" type="par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8F9844C0-E4CE-468D-8DA3-8A1E06DB2CC9}" type="sib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A865AD04-1B72-478E-B7BA-E35E006E7134}">
      <dgm:prSet/>
      <dgm:spPr/>
      <dgm:t>
        <a:bodyPr/>
        <a:lstStyle/>
        <a:p>
          <a:r>
            <a:rPr lang="en-US" altLang="zh-CN" dirty="0" smtClean="0">
              <a:latin typeface="+mn-lt"/>
            </a:rPr>
            <a:t>Handler</a:t>
          </a:r>
        </a:p>
      </dgm:t>
    </dgm:pt>
    <dgm:pt modelId="{859FFB16-3587-4A57-8B55-C42DB8BDBF69}" type="par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5461B62A-6E0B-46ED-A47C-0752B5687135}" type="sib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5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1780E793-0DA4-4CA6-A852-9B526E64F571}" type="pres">
      <dgm:prSet presAssocID="{E7084885-82EA-42F6-9DF1-C60AA4CB69F3}" presName="parentLin" presStyleCnt="0"/>
      <dgm:spPr/>
    </dgm:pt>
    <dgm:pt modelId="{393F593C-DA28-46FC-970D-647CCF21B799}" type="pres">
      <dgm:prSet presAssocID="{E7084885-82EA-42F6-9DF1-C60AA4CB69F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A95CFB8-DD1E-41F4-83D0-9C1BCF996804}" type="pres">
      <dgm:prSet presAssocID="{E7084885-82EA-42F6-9DF1-C60AA4CB69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6632-F18A-4FF4-B46A-A50EB4692F72}" type="pres">
      <dgm:prSet presAssocID="{E7084885-82EA-42F6-9DF1-C60AA4CB69F3}" presName="negativeSpace" presStyleCnt="0"/>
      <dgm:spPr/>
    </dgm:pt>
    <dgm:pt modelId="{D3ACD71E-05AE-42FE-B2CF-7300A3C42A87}" type="pres">
      <dgm:prSet presAssocID="{E7084885-82EA-42F6-9DF1-C60AA4CB69F3}" presName="childText" presStyleLbl="conFgAcc1" presStyleIdx="1" presStyleCnt="5">
        <dgm:presLayoutVars>
          <dgm:bulletEnabled val="1"/>
        </dgm:presLayoutVars>
      </dgm:prSet>
      <dgm:spPr/>
    </dgm:pt>
    <dgm:pt modelId="{B84AC051-CFD3-4636-A5C3-4F1112F37FDF}" type="pres">
      <dgm:prSet presAssocID="{9DEAA051-BDA5-4023-87F1-CE60B1727937}" presName="spaceBetweenRectangles" presStyleCnt="0"/>
      <dgm:spPr/>
    </dgm:pt>
    <dgm:pt modelId="{AF597531-8690-4CCD-A478-0E09D6593571}" type="pres">
      <dgm:prSet presAssocID="{A865AD04-1B72-478E-B7BA-E35E006E7134}" presName="parentLin" presStyleCnt="0"/>
      <dgm:spPr/>
    </dgm:pt>
    <dgm:pt modelId="{E7A540C0-F6B3-4496-BF9E-9917BDC1A1B0}" type="pres">
      <dgm:prSet presAssocID="{A865AD04-1B72-478E-B7BA-E35E006E713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FEE9466-F0F4-4D5E-9AC1-880575B6BC5A}" type="pres">
      <dgm:prSet presAssocID="{A865AD04-1B72-478E-B7BA-E35E006E713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D07F4-AF6F-4AEE-8246-9E8AA6E617CB}" type="pres">
      <dgm:prSet presAssocID="{A865AD04-1B72-478E-B7BA-E35E006E7134}" presName="negativeSpace" presStyleCnt="0"/>
      <dgm:spPr/>
    </dgm:pt>
    <dgm:pt modelId="{52D46BAB-D294-4BFD-9FE7-203098834385}" type="pres">
      <dgm:prSet presAssocID="{A865AD04-1B72-478E-B7BA-E35E006E7134}" presName="childText" presStyleLbl="conFgAcc1" presStyleIdx="2" presStyleCnt="5">
        <dgm:presLayoutVars>
          <dgm:bulletEnabled val="1"/>
        </dgm:presLayoutVars>
      </dgm:prSet>
      <dgm:spPr/>
    </dgm:pt>
    <dgm:pt modelId="{A56CF9BF-835B-4D09-92E5-480ED7770059}" type="pres">
      <dgm:prSet presAssocID="{5461B62A-6E0B-46ED-A47C-0752B5687135}" presName="spaceBetweenRectangles" presStyleCnt="0"/>
      <dgm:spPr/>
    </dgm:pt>
    <dgm:pt modelId="{7E93F2E5-A35E-405D-9649-99807767799E}" type="pres">
      <dgm:prSet presAssocID="{52F41465-7ED7-40C5-AF71-BF9B779F6A76}" presName="parentLin" presStyleCnt="0"/>
      <dgm:spPr/>
    </dgm:pt>
    <dgm:pt modelId="{EF2E09E2-789F-4735-A9F7-36B6E36C5B38}" type="pres">
      <dgm:prSet presAssocID="{52F41465-7ED7-40C5-AF71-BF9B779F6A7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CE9FA60-F02B-436A-8FCF-74ABEA51D15D}" type="pres">
      <dgm:prSet presAssocID="{52F41465-7ED7-40C5-AF71-BF9B779F6A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3C1D0-77CD-492E-A4DC-DE60D129CE2B}" type="pres">
      <dgm:prSet presAssocID="{52F41465-7ED7-40C5-AF71-BF9B779F6A76}" presName="negativeSpace" presStyleCnt="0"/>
      <dgm:spPr/>
    </dgm:pt>
    <dgm:pt modelId="{ADE04481-48F2-4DC9-B432-6413F3DA7442}" type="pres">
      <dgm:prSet presAssocID="{52F41465-7ED7-40C5-AF71-BF9B779F6A76}" presName="childText" presStyleLbl="conFgAcc1" presStyleIdx="3" presStyleCnt="5">
        <dgm:presLayoutVars>
          <dgm:bulletEnabled val="1"/>
        </dgm:presLayoutVars>
      </dgm:prSet>
      <dgm:spPr/>
    </dgm:pt>
    <dgm:pt modelId="{DBDFA701-ACFE-4F3E-BAD3-FE64D3DAF8DC}" type="pres">
      <dgm:prSet presAssocID="{8F9844C0-E4CE-468D-8DA3-8A1E06DB2CC9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4" destOrd="0" parTransId="{AF2F9C5B-90EA-4483-87DF-593D8A1B9826}" sibTransId="{C70A0C56-0EDD-4797-AD77-3CA663B730D6}"/>
    <dgm:cxn modelId="{BBECD400-EC67-4DCF-BA62-0CEF0F3559B1}" srcId="{09D2C41D-75A3-4728-9E39-AA577F11AF47}" destId="{A865AD04-1B72-478E-B7BA-E35E006E7134}" srcOrd="2" destOrd="0" parTransId="{859FFB16-3587-4A57-8B55-C42DB8BDBF69}" sibTransId="{5461B62A-6E0B-46ED-A47C-0752B5687135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BF437E91-25E7-4681-9958-E08D0BBA41AD}" srcId="{09D2C41D-75A3-4728-9E39-AA577F11AF47}" destId="{E7084885-82EA-42F6-9DF1-C60AA4CB69F3}" srcOrd="1" destOrd="0" parTransId="{F866C16A-1DF3-4D69-A5DE-93EDCC58C8A5}" sibTransId="{9DEAA051-BDA5-4023-87F1-CE60B1727937}"/>
    <dgm:cxn modelId="{90CD0E68-0348-4206-95F3-266BD454639F}" type="presOf" srcId="{52F41465-7ED7-40C5-AF71-BF9B779F6A76}" destId="{0CE9FA60-F02B-436A-8FCF-74ABEA51D15D}" srcOrd="1" destOrd="0" presId="urn:microsoft.com/office/officeart/2005/8/layout/list1"/>
    <dgm:cxn modelId="{972274A1-A258-45DE-BF01-9D4AF7AAB7AB}" type="presOf" srcId="{A865AD04-1B72-478E-B7BA-E35E006E7134}" destId="{E7A540C0-F6B3-4496-BF9E-9917BDC1A1B0}" srcOrd="0" destOrd="0" presId="urn:microsoft.com/office/officeart/2005/8/layout/list1"/>
    <dgm:cxn modelId="{D18AA4AC-B4BB-4EF3-B7EB-A8A560332264}" type="presOf" srcId="{12491DD0-1E50-4688-9C07-60F21A57CFB2}" destId="{448C8624-3DB4-4A99-8ED8-CD2D8A8D8D88}" srcOrd="1" destOrd="0" presId="urn:microsoft.com/office/officeart/2005/8/layout/list1"/>
    <dgm:cxn modelId="{A8F7068F-5D08-40F8-A2D5-C28C249484E0}" type="presOf" srcId="{5893E4D5-C777-4E48-8F1D-F679731F7C5C}" destId="{828F96DD-4ADC-4138-B5FD-804D34E7B107}" srcOrd="1" destOrd="0" presId="urn:microsoft.com/office/officeart/2005/8/layout/list1"/>
    <dgm:cxn modelId="{95DD355B-E4C0-4C4D-8E8B-917F850CE147}" type="presOf" srcId="{A865AD04-1B72-478E-B7BA-E35E006E7134}" destId="{9FEE9466-F0F4-4D5E-9AC1-880575B6BC5A}" srcOrd="1" destOrd="0" presId="urn:microsoft.com/office/officeart/2005/8/layout/list1"/>
    <dgm:cxn modelId="{AB520408-5BA8-471F-8D58-A81AF8B8CDE9}" srcId="{09D2C41D-75A3-4728-9E39-AA577F11AF47}" destId="{52F41465-7ED7-40C5-AF71-BF9B779F6A76}" srcOrd="3" destOrd="0" parTransId="{1C2B8C61-10B4-47EB-AD46-4C463B8A73D4}" sibTransId="{8F9844C0-E4CE-468D-8DA3-8A1E06DB2CC9}"/>
    <dgm:cxn modelId="{EA3176D6-E153-454C-B4D3-0260F4F5A6DB}" type="presOf" srcId="{E7084885-82EA-42F6-9DF1-C60AA4CB69F3}" destId="{393F593C-DA28-46FC-970D-647CCF21B799}" srcOrd="0" destOrd="0" presId="urn:microsoft.com/office/officeart/2005/8/layout/list1"/>
    <dgm:cxn modelId="{AD22C33D-96C2-466A-B128-0417BDC399EF}" type="presOf" srcId="{5893E4D5-C777-4E48-8F1D-F679731F7C5C}" destId="{67ACA74C-CDFA-4879-A92E-7362534BE282}" srcOrd="0" destOrd="0" presId="urn:microsoft.com/office/officeart/2005/8/layout/list1"/>
    <dgm:cxn modelId="{8C72BF87-CE09-400D-80BE-7A57B584890B}" type="presOf" srcId="{52F41465-7ED7-40C5-AF71-BF9B779F6A76}" destId="{EF2E09E2-789F-4735-A9F7-36B6E36C5B38}" srcOrd="0" destOrd="0" presId="urn:microsoft.com/office/officeart/2005/8/layout/list1"/>
    <dgm:cxn modelId="{89A276BA-8A4C-4FA8-A5E4-AE31A053770D}" type="presOf" srcId="{12491DD0-1E50-4688-9C07-60F21A57CFB2}" destId="{E76B815C-4232-4CE9-85CF-5B648FFD3AFF}" srcOrd="0" destOrd="0" presId="urn:microsoft.com/office/officeart/2005/8/layout/list1"/>
    <dgm:cxn modelId="{0819F041-CC7E-4B1A-8359-61CD46B4ED85}" type="presOf" srcId="{E7084885-82EA-42F6-9DF1-C60AA4CB69F3}" destId="{CA95CFB8-DD1E-41F4-83D0-9C1BCF996804}" srcOrd="1" destOrd="0" presId="urn:microsoft.com/office/officeart/2005/8/layout/list1"/>
    <dgm:cxn modelId="{2B782C91-0834-4F37-8292-DED2F6FF5A7E}" type="presOf" srcId="{09D2C41D-75A3-4728-9E39-AA577F11AF47}" destId="{8E265EE7-10B0-474B-91A4-DC86730F9A21}" srcOrd="0" destOrd="0" presId="urn:microsoft.com/office/officeart/2005/8/layout/list1"/>
    <dgm:cxn modelId="{82E3D55F-6CB3-423F-9E1A-13D1BF1E24B1}" type="presParOf" srcId="{8E265EE7-10B0-474B-91A4-DC86730F9A21}" destId="{2D5AF5DA-E5C1-4496-85F0-D1332823AE02}" srcOrd="0" destOrd="0" presId="urn:microsoft.com/office/officeart/2005/8/layout/list1"/>
    <dgm:cxn modelId="{3D5D00FB-FE18-478D-BD0A-D3CE38ECA21B}" type="presParOf" srcId="{2D5AF5DA-E5C1-4496-85F0-D1332823AE02}" destId="{67ACA74C-CDFA-4879-A92E-7362534BE282}" srcOrd="0" destOrd="0" presId="urn:microsoft.com/office/officeart/2005/8/layout/list1"/>
    <dgm:cxn modelId="{68120786-9548-4CEA-8200-B160AF0BC1FC}" type="presParOf" srcId="{2D5AF5DA-E5C1-4496-85F0-D1332823AE02}" destId="{828F96DD-4ADC-4138-B5FD-804D34E7B107}" srcOrd="1" destOrd="0" presId="urn:microsoft.com/office/officeart/2005/8/layout/list1"/>
    <dgm:cxn modelId="{EDEC81F8-6D7A-49F0-86A5-68800BA9F866}" type="presParOf" srcId="{8E265EE7-10B0-474B-91A4-DC86730F9A21}" destId="{C740EFC1-381A-43FF-B226-4939988AC8C1}" srcOrd="1" destOrd="0" presId="urn:microsoft.com/office/officeart/2005/8/layout/list1"/>
    <dgm:cxn modelId="{A62A06F1-36A7-40A6-93E6-5C6CE80A5951}" type="presParOf" srcId="{8E265EE7-10B0-474B-91A4-DC86730F9A21}" destId="{503E248C-FFFC-4010-B0CA-1B006557DF9C}" srcOrd="2" destOrd="0" presId="urn:microsoft.com/office/officeart/2005/8/layout/list1"/>
    <dgm:cxn modelId="{0AA92819-ACEC-4176-B161-43C6613913C8}" type="presParOf" srcId="{8E265EE7-10B0-474B-91A4-DC86730F9A21}" destId="{306763FE-D121-483B-8D60-CF21DB3767A3}" srcOrd="3" destOrd="0" presId="urn:microsoft.com/office/officeart/2005/8/layout/list1"/>
    <dgm:cxn modelId="{D5DE0258-F2A1-4777-8FDF-68368DF3172B}" type="presParOf" srcId="{8E265EE7-10B0-474B-91A4-DC86730F9A21}" destId="{1780E793-0DA4-4CA6-A852-9B526E64F571}" srcOrd="4" destOrd="0" presId="urn:microsoft.com/office/officeart/2005/8/layout/list1"/>
    <dgm:cxn modelId="{64AEAEA1-7072-437B-ABE0-65EABF44CDE6}" type="presParOf" srcId="{1780E793-0DA4-4CA6-A852-9B526E64F571}" destId="{393F593C-DA28-46FC-970D-647CCF21B799}" srcOrd="0" destOrd="0" presId="urn:microsoft.com/office/officeart/2005/8/layout/list1"/>
    <dgm:cxn modelId="{0BDD97E5-A7ED-4CC8-8F1F-8F927EBF5523}" type="presParOf" srcId="{1780E793-0DA4-4CA6-A852-9B526E64F571}" destId="{CA95CFB8-DD1E-41F4-83D0-9C1BCF996804}" srcOrd="1" destOrd="0" presId="urn:microsoft.com/office/officeart/2005/8/layout/list1"/>
    <dgm:cxn modelId="{812FFC59-B9BD-4EDB-A2BE-B0D485137883}" type="presParOf" srcId="{8E265EE7-10B0-474B-91A4-DC86730F9A21}" destId="{D88A6632-F18A-4FF4-B46A-A50EB4692F72}" srcOrd="5" destOrd="0" presId="urn:microsoft.com/office/officeart/2005/8/layout/list1"/>
    <dgm:cxn modelId="{17D809F6-35DB-47BD-812E-CB21D0ABFAEE}" type="presParOf" srcId="{8E265EE7-10B0-474B-91A4-DC86730F9A21}" destId="{D3ACD71E-05AE-42FE-B2CF-7300A3C42A87}" srcOrd="6" destOrd="0" presId="urn:microsoft.com/office/officeart/2005/8/layout/list1"/>
    <dgm:cxn modelId="{7E3BD9E1-E6E7-4EE5-AB4E-A5E7E2DDD0B8}" type="presParOf" srcId="{8E265EE7-10B0-474B-91A4-DC86730F9A21}" destId="{B84AC051-CFD3-4636-A5C3-4F1112F37FDF}" srcOrd="7" destOrd="0" presId="urn:microsoft.com/office/officeart/2005/8/layout/list1"/>
    <dgm:cxn modelId="{6858D4D0-DED2-4BEE-923F-8B273903F989}" type="presParOf" srcId="{8E265EE7-10B0-474B-91A4-DC86730F9A21}" destId="{AF597531-8690-4CCD-A478-0E09D6593571}" srcOrd="8" destOrd="0" presId="urn:microsoft.com/office/officeart/2005/8/layout/list1"/>
    <dgm:cxn modelId="{C8E81A8F-AF2F-4710-B928-7918FC41FEA4}" type="presParOf" srcId="{AF597531-8690-4CCD-A478-0E09D6593571}" destId="{E7A540C0-F6B3-4496-BF9E-9917BDC1A1B0}" srcOrd="0" destOrd="0" presId="urn:microsoft.com/office/officeart/2005/8/layout/list1"/>
    <dgm:cxn modelId="{7E957283-B852-44E7-982F-286DC6F51BCB}" type="presParOf" srcId="{AF597531-8690-4CCD-A478-0E09D6593571}" destId="{9FEE9466-F0F4-4D5E-9AC1-880575B6BC5A}" srcOrd="1" destOrd="0" presId="urn:microsoft.com/office/officeart/2005/8/layout/list1"/>
    <dgm:cxn modelId="{83524322-5FB6-4859-9C46-F8C0A5E2AB63}" type="presParOf" srcId="{8E265EE7-10B0-474B-91A4-DC86730F9A21}" destId="{E09D07F4-AF6F-4AEE-8246-9E8AA6E617CB}" srcOrd="9" destOrd="0" presId="urn:microsoft.com/office/officeart/2005/8/layout/list1"/>
    <dgm:cxn modelId="{AFF37CA2-A980-45C8-838E-D79295886466}" type="presParOf" srcId="{8E265EE7-10B0-474B-91A4-DC86730F9A21}" destId="{52D46BAB-D294-4BFD-9FE7-203098834385}" srcOrd="10" destOrd="0" presId="urn:microsoft.com/office/officeart/2005/8/layout/list1"/>
    <dgm:cxn modelId="{A099DEBB-1590-4C20-A7EA-F350E5EC854C}" type="presParOf" srcId="{8E265EE7-10B0-474B-91A4-DC86730F9A21}" destId="{A56CF9BF-835B-4D09-92E5-480ED7770059}" srcOrd="11" destOrd="0" presId="urn:microsoft.com/office/officeart/2005/8/layout/list1"/>
    <dgm:cxn modelId="{10DF8B7B-F529-4798-9FEB-BD8726F7DB85}" type="presParOf" srcId="{8E265EE7-10B0-474B-91A4-DC86730F9A21}" destId="{7E93F2E5-A35E-405D-9649-99807767799E}" srcOrd="12" destOrd="0" presId="urn:microsoft.com/office/officeart/2005/8/layout/list1"/>
    <dgm:cxn modelId="{794A6120-6E7F-45C5-A9A7-DB5D712B54AA}" type="presParOf" srcId="{7E93F2E5-A35E-405D-9649-99807767799E}" destId="{EF2E09E2-789F-4735-A9F7-36B6E36C5B38}" srcOrd="0" destOrd="0" presId="urn:microsoft.com/office/officeart/2005/8/layout/list1"/>
    <dgm:cxn modelId="{8A2FECDF-A889-4D7F-A5C2-878DAF9F20E1}" type="presParOf" srcId="{7E93F2E5-A35E-405D-9649-99807767799E}" destId="{0CE9FA60-F02B-436A-8FCF-74ABEA51D15D}" srcOrd="1" destOrd="0" presId="urn:microsoft.com/office/officeart/2005/8/layout/list1"/>
    <dgm:cxn modelId="{1CACA32A-3960-4803-818D-942258BF7A18}" type="presParOf" srcId="{8E265EE7-10B0-474B-91A4-DC86730F9A21}" destId="{1763C1D0-77CD-492E-A4DC-DE60D129CE2B}" srcOrd="13" destOrd="0" presId="urn:microsoft.com/office/officeart/2005/8/layout/list1"/>
    <dgm:cxn modelId="{7527F56C-550F-4A78-8DCE-E7FCBC4C66AD}" type="presParOf" srcId="{8E265EE7-10B0-474B-91A4-DC86730F9A21}" destId="{ADE04481-48F2-4DC9-B432-6413F3DA7442}" srcOrd="14" destOrd="0" presId="urn:microsoft.com/office/officeart/2005/8/layout/list1"/>
    <dgm:cxn modelId="{92590168-C87C-48C3-A7D5-9EDC2C4FE396}" type="presParOf" srcId="{8E265EE7-10B0-474B-91A4-DC86730F9A21}" destId="{DBDFA701-ACFE-4F3E-BAD3-FE64D3DAF8DC}" srcOrd="15" destOrd="0" presId="urn:microsoft.com/office/officeart/2005/8/layout/list1"/>
    <dgm:cxn modelId="{F2239386-F287-4289-AD6F-92A5E21E2886}" type="presParOf" srcId="{8E265EE7-10B0-474B-91A4-DC86730F9A21}" destId="{E0E22780-8CA4-4749-BF89-62B90507F779}" srcOrd="16" destOrd="0" presId="urn:microsoft.com/office/officeart/2005/8/layout/list1"/>
    <dgm:cxn modelId="{DBD7D43A-3909-4404-B675-DD293E39B5A1}" type="presParOf" srcId="{E0E22780-8CA4-4749-BF89-62B90507F779}" destId="{E76B815C-4232-4CE9-85CF-5B648FFD3AFF}" srcOrd="0" destOrd="0" presId="urn:microsoft.com/office/officeart/2005/8/layout/list1"/>
    <dgm:cxn modelId="{73A98EC2-AB84-4C0D-8712-53CF4621C2D8}" type="presParOf" srcId="{E0E22780-8CA4-4749-BF89-62B90507F779}" destId="{448C8624-3DB4-4A99-8ED8-CD2D8A8D8D88}" srcOrd="1" destOrd="0" presId="urn:microsoft.com/office/officeart/2005/8/layout/list1"/>
    <dgm:cxn modelId="{793EFE74-5B51-4CC6-919D-3A68D93DA7AA}" type="presParOf" srcId="{8E265EE7-10B0-474B-91A4-DC86730F9A21}" destId="{BA5A4788-1346-4139-BE38-6DB438802AAE}" srcOrd="17" destOrd="0" presId="urn:microsoft.com/office/officeart/2005/8/layout/list1"/>
    <dgm:cxn modelId="{2A2F0F93-766F-4F17-9BB7-494C2CABC1EB}" type="presParOf" srcId="{8E265EE7-10B0-474B-91A4-DC86730F9A21}" destId="{EB752212-CA60-4710-85B3-0C34B05EF7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zh-CN" altLang="en-US" dirty="0" smtClean="0"/>
            <a:t>多线程概念及定义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E7084885-82EA-42F6-9DF1-C60AA4CB69F3}">
      <dgm:prSet/>
      <dgm:spPr/>
      <dgm:t>
        <a:bodyPr/>
        <a:lstStyle/>
        <a:p>
          <a:r>
            <a:rPr lang="en-US" altLang="zh-CN" dirty="0" smtClean="0">
              <a:ea typeface="方正正中黑简体" panose="02000000000000000000"/>
            </a:rPr>
            <a:t>Message</a:t>
          </a:r>
          <a:r>
            <a:rPr lang="zh-CN" altLang="en-US" dirty="0" smtClean="0">
              <a:ea typeface="方正正中黑简体" panose="02000000000000000000"/>
            </a:rPr>
            <a:t>（消息）</a:t>
          </a:r>
          <a:endParaRPr lang="en-US" altLang="zh-CN" dirty="0" smtClean="0">
            <a:latin typeface="+mn-lt"/>
          </a:endParaRPr>
        </a:p>
      </dgm:t>
    </dgm:pt>
    <dgm:pt modelId="{F866C16A-1DF3-4D69-A5DE-93EDCC58C8A5}" type="par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9DEAA051-BDA5-4023-87F1-CE60B1727937}" type="sib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52F41465-7ED7-40C5-AF71-BF9B779F6A76}">
      <dgm:prSet/>
      <dgm:spPr/>
      <dgm:t>
        <a:bodyPr/>
        <a:lstStyle/>
        <a:p>
          <a:r>
            <a:rPr lang="en-US" altLang="zh-CN" smtClean="0">
              <a:ea typeface="方正正中黑简体" panose="02000000000000000000"/>
            </a:rPr>
            <a:t>Looper</a:t>
          </a:r>
          <a:endParaRPr lang="en-US" altLang="zh-CN" dirty="0" smtClean="0">
            <a:latin typeface="+mn-lt"/>
          </a:endParaRPr>
        </a:p>
      </dgm:t>
    </dgm:pt>
    <dgm:pt modelId="{1C2B8C61-10B4-47EB-AD46-4C463B8A73D4}" type="par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8F9844C0-E4CE-468D-8DA3-8A1E06DB2CC9}" type="sib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A865AD04-1B72-478E-B7BA-E35E006E7134}">
      <dgm:prSet/>
      <dgm:spPr/>
      <dgm:t>
        <a:bodyPr/>
        <a:lstStyle/>
        <a:p>
          <a:r>
            <a:rPr lang="en-US" altLang="zh-CN" dirty="0" smtClean="0">
              <a:latin typeface="+mn-lt"/>
            </a:rPr>
            <a:t>Handler</a:t>
          </a:r>
        </a:p>
      </dgm:t>
    </dgm:pt>
    <dgm:pt modelId="{859FFB16-3587-4A57-8B55-C42DB8BDBF69}" type="par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5461B62A-6E0B-46ED-A47C-0752B5687135}" type="sib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5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1780E793-0DA4-4CA6-A852-9B526E64F571}" type="pres">
      <dgm:prSet presAssocID="{E7084885-82EA-42F6-9DF1-C60AA4CB69F3}" presName="parentLin" presStyleCnt="0"/>
      <dgm:spPr/>
    </dgm:pt>
    <dgm:pt modelId="{393F593C-DA28-46FC-970D-647CCF21B799}" type="pres">
      <dgm:prSet presAssocID="{E7084885-82EA-42F6-9DF1-C60AA4CB69F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A95CFB8-DD1E-41F4-83D0-9C1BCF996804}" type="pres">
      <dgm:prSet presAssocID="{E7084885-82EA-42F6-9DF1-C60AA4CB69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6632-F18A-4FF4-B46A-A50EB4692F72}" type="pres">
      <dgm:prSet presAssocID="{E7084885-82EA-42F6-9DF1-C60AA4CB69F3}" presName="negativeSpace" presStyleCnt="0"/>
      <dgm:spPr/>
    </dgm:pt>
    <dgm:pt modelId="{D3ACD71E-05AE-42FE-B2CF-7300A3C42A87}" type="pres">
      <dgm:prSet presAssocID="{E7084885-82EA-42F6-9DF1-C60AA4CB69F3}" presName="childText" presStyleLbl="conFgAcc1" presStyleIdx="1" presStyleCnt="5">
        <dgm:presLayoutVars>
          <dgm:bulletEnabled val="1"/>
        </dgm:presLayoutVars>
      </dgm:prSet>
      <dgm:spPr/>
    </dgm:pt>
    <dgm:pt modelId="{B84AC051-CFD3-4636-A5C3-4F1112F37FDF}" type="pres">
      <dgm:prSet presAssocID="{9DEAA051-BDA5-4023-87F1-CE60B1727937}" presName="spaceBetweenRectangles" presStyleCnt="0"/>
      <dgm:spPr/>
    </dgm:pt>
    <dgm:pt modelId="{AF597531-8690-4CCD-A478-0E09D6593571}" type="pres">
      <dgm:prSet presAssocID="{A865AD04-1B72-478E-B7BA-E35E006E7134}" presName="parentLin" presStyleCnt="0"/>
      <dgm:spPr/>
    </dgm:pt>
    <dgm:pt modelId="{E7A540C0-F6B3-4496-BF9E-9917BDC1A1B0}" type="pres">
      <dgm:prSet presAssocID="{A865AD04-1B72-478E-B7BA-E35E006E713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FEE9466-F0F4-4D5E-9AC1-880575B6BC5A}" type="pres">
      <dgm:prSet presAssocID="{A865AD04-1B72-478E-B7BA-E35E006E713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D07F4-AF6F-4AEE-8246-9E8AA6E617CB}" type="pres">
      <dgm:prSet presAssocID="{A865AD04-1B72-478E-B7BA-E35E006E7134}" presName="negativeSpace" presStyleCnt="0"/>
      <dgm:spPr/>
    </dgm:pt>
    <dgm:pt modelId="{52D46BAB-D294-4BFD-9FE7-203098834385}" type="pres">
      <dgm:prSet presAssocID="{A865AD04-1B72-478E-B7BA-E35E006E7134}" presName="childText" presStyleLbl="conFgAcc1" presStyleIdx="2" presStyleCnt="5">
        <dgm:presLayoutVars>
          <dgm:bulletEnabled val="1"/>
        </dgm:presLayoutVars>
      </dgm:prSet>
      <dgm:spPr/>
    </dgm:pt>
    <dgm:pt modelId="{A56CF9BF-835B-4D09-92E5-480ED7770059}" type="pres">
      <dgm:prSet presAssocID="{5461B62A-6E0B-46ED-A47C-0752B5687135}" presName="spaceBetweenRectangles" presStyleCnt="0"/>
      <dgm:spPr/>
    </dgm:pt>
    <dgm:pt modelId="{7E93F2E5-A35E-405D-9649-99807767799E}" type="pres">
      <dgm:prSet presAssocID="{52F41465-7ED7-40C5-AF71-BF9B779F6A76}" presName="parentLin" presStyleCnt="0"/>
      <dgm:spPr/>
    </dgm:pt>
    <dgm:pt modelId="{EF2E09E2-789F-4735-A9F7-36B6E36C5B38}" type="pres">
      <dgm:prSet presAssocID="{52F41465-7ED7-40C5-AF71-BF9B779F6A7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CE9FA60-F02B-436A-8FCF-74ABEA51D15D}" type="pres">
      <dgm:prSet presAssocID="{52F41465-7ED7-40C5-AF71-BF9B779F6A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3C1D0-77CD-492E-A4DC-DE60D129CE2B}" type="pres">
      <dgm:prSet presAssocID="{52F41465-7ED7-40C5-AF71-BF9B779F6A76}" presName="negativeSpace" presStyleCnt="0"/>
      <dgm:spPr/>
    </dgm:pt>
    <dgm:pt modelId="{ADE04481-48F2-4DC9-B432-6413F3DA7442}" type="pres">
      <dgm:prSet presAssocID="{52F41465-7ED7-40C5-AF71-BF9B779F6A76}" presName="childText" presStyleLbl="conFgAcc1" presStyleIdx="3" presStyleCnt="5">
        <dgm:presLayoutVars>
          <dgm:bulletEnabled val="1"/>
        </dgm:presLayoutVars>
      </dgm:prSet>
      <dgm:spPr/>
    </dgm:pt>
    <dgm:pt modelId="{DBDFA701-ACFE-4F3E-BAD3-FE64D3DAF8DC}" type="pres">
      <dgm:prSet presAssocID="{8F9844C0-E4CE-468D-8DA3-8A1E06DB2CC9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4" destOrd="0" parTransId="{AF2F9C5B-90EA-4483-87DF-593D8A1B9826}" sibTransId="{C70A0C56-0EDD-4797-AD77-3CA663B730D6}"/>
    <dgm:cxn modelId="{52AEF251-89CB-45E3-87D7-5EB0B9989A81}" type="presOf" srcId="{E7084885-82EA-42F6-9DF1-C60AA4CB69F3}" destId="{CA95CFB8-DD1E-41F4-83D0-9C1BCF996804}" srcOrd="1" destOrd="0" presId="urn:microsoft.com/office/officeart/2005/8/layout/list1"/>
    <dgm:cxn modelId="{BBECD400-EC67-4DCF-BA62-0CEF0F3559B1}" srcId="{09D2C41D-75A3-4728-9E39-AA577F11AF47}" destId="{A865AD04-1B72-478E-B7BA-E35E006E7134}" srcOrd="2" destOrd="0" parTransId="{859FFB16-3587-4A57-8B55-C42DB8BDBF69}" sibTransId="{5461B62A-6E0B-46ED-A47C-0752B5687135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2CCFEB98-C316-46CE-A23C-5C8BDC9F9C41}" type="presOf" srcId="{A865AD04-1B72-478E-B7BA-E35E006E7134}" destId="{9FEE9466-F0F4-4D5E-9AC1-880575B6BC5A}" srcOrd="1" destOrd="0" presId="urn:microsoft.com/office/officeart/2005/8/layout/list1"/>
    <dgm:cxn modelId="{BF437E91-25E7-4681-9958-E08D0BBA41AD}" srcId="{09D2C41D-75A3-4728-9E39-AA577F11AF47}" destId="{E7084885-82EA-42F6-9DF1-C60AA4CB69F3}" srcOrd="1" destOrd="0" parTransId="{F866C16A-1DF3-4D69-A5DE-93EDCC58C8A5}" sibTransId="{9DEAA051-BDA5-4023-87F1-CE60B1727937}"/>
    <dgm:cxn modelId="{C95F5E5F-E7A2-4D68-ADA6-8807F2082181}" type="presOf" srcId="{5893E4D5-C777-4E48-8F1D-F679731F7C5C}" destId="{828F96DD-4ADC-4138-B5FD-804D34E7B107}" srcOrd="1" destOrd="0" presId="urn:microsoft.com/office/officeart/2005/8/layout/list1"/>
    <dgm:cxn modelId="{7104DEBB-B9BB-4CBF-B923-44482085D294}" type="presOf" srcId="{52F41465-7ED7-40C5-AF71-BF9B779F6A76}" destId="{0CE9FA60-F02B-436A-8FCF-74ABEA51D15D}" srcOrd="1" destOrd="0" presId="urn:microsoft.com/office/officeart/2005/8/layout/list1"/>
    <dgm:cxn modelId="{971AB0B6-D28D-4B99-B769-68B6082728FC}" type="presOf" srcId="{09D2C41D-75A3-4728-9E39-AA577F11AF47}" destId="{8E265EE7-10B0-474B-91A4-DC86730F9A21}" srcOrd="0" destOrd="0" presId="urn:microsoft.com/office/officeart/2005/8/layout/list1"/>
    <dgm:cxn modelId="{AB520408-5BA8-471F-8D58-A81AF8B8CDE9}" srcId="{09D2C41D-75A3-4728-9E39-AA577F11AF47}" destId="{52F41465-7ED7-40C5-AF71-BF9B779F6A76}" srcOrd="3" destOrd="0" parTransId="{1C2B8C61-10B4-47EB-AD46-4C463B8A73D4}" sibTransId="{8F9844C0-E4CE-468D-8DA3-8A1E06DB2CC9}"/>
    <dgm:cxn modelId="{2C371277-D8F5-4B3A-A1DB-04B5C82C0E75}" type="presOf" srcId="{E7084885-82EA-42F6-9DF1-C60AA4CB69F3}" destId="{393F593C-DA28-46FC-970D-647CCF21B799}" srcOrd="0" destOrd="0" presId="urn:microsoft.com/office/officeart/2005/8/layout/list1"/>
    <dgm:cxn modelId="{64DEF6C8-2B4E-42BA-9A55-4B6C50B444CF}" type="presOf" srcId="{52F41465-7ED7-40C5-AF71-BF9B779F6A76}" destId="{EF2E09E2-789F-4735-A9F7-36B6E36C5B38}" srcOrd="0" destOrd="0" presId="urn:microsoft.com/office/officeart/2005/8/layout/list1"/>
    <dgm:cxn modelId="{C6BEF26F-2EFF-4186-8DC7-CF6CA53CAC66}" type="presOf" srcId="{12491DD0-1E50-4688-9C07-60F21A57CFB2}" destId="{E76B815C-4232-4CE9-85CF-5B648FFD3AFF}" srcOrd="0" destOrd="0" presId="urn:microsoft.com/office/officeart/2005/8/layout/list1"/>
    <dgm:cxn modelId="{2838B368-DA3A-4E67-9F36-0396C1B3D2FC}" type="presOf" srcId="{5893E4D5-C777-4E48-8F1D-F679731F7C5C}" destId="{67ACA74C-CDFA-4879-A92E-7362534BE282}" srcOrd="0" destOrd="0" presId="urn:microsoft.com/office/officeart/2005/8/layout/list1"/>
    <dgm:cxn modelId="{9B34793C-CBDD-4AE5-84DC-6A6C86C57765}" type="presOf" srcId="{A865AD04-1B72-478E-B7BA-E35E006E7134}" destId="{E7A540C0-F6B3-4496-BF9E-9917BDC1A1B0}" srcOrd="0" destOrd="0" presId="urn:microsoft.com/office/officeart/2005/8/layout/list1"/>
    <dgm:cxn modelId="{32932379-6649-433F-8F89-F640B5D0B406}" type="presOf" srcId="{12491DD0-1E50-4688-9C07-60F21A57CFB2}" destId="{448C8624-3DB4-4A99-8ED8-CD2D8A8D8D88}" srcOrd="1" destOrd="0" presId="urn:microsoft.com/office/officeart/2005/8/layout/list1"/>
    <dgm:cxn modelId="{E01E0CC8-D4D3-4132-84D2-5390BCCBA69B}" type="presParOf" srcId="{8E265EE7-10B0-474B-91A4-DC86730F9A21}" destId="{2D5AF5DA-E5C1-4496-85F0-D1332823AE02}" srcOrd="0" destOrd="0" presId="urn:microsoft.com/office/officeart/2005/8/layout/list1"/>
    <dgm:cxn modelId="{39929D36-1A9C-4642-BC01-83931A056D75}" type="presParOf" srcId="{2D5AF5DA-E5C1-4496-85F0-D1332823AE02}" destId="{67ACA74C-CDFA-4879-A92E-7362534BE282}" srcOrd="0" destOrd="0" presId="urn:microsoft.com/office/officeart/2005/8/layout/list1"/>
    <dgm:cxn modelId="{FE8ED6AA-581F-4ACF-8868-A73BBA597A4F}" type="presParOf" srcId="{2D5AF5DA-E5C1-4496-85F0-D1332823AE02}" destId="{828F96DD-4ADC-4138-B5FD-804D34E7B107}" srcOrd="1" destOrd="0" presId="urn:microsoft.com/office/officeart/2005/8/layout/list1"/>
    <dgm:cxn modelId="{A9FCEAA5-4845-4D35-A339-A9CD4A932F8A}" type="presParOf" srcId="{8E265EE7-10B0-474B-91A4-DC86730F9A21}" destId="{C740EFC1-381A-43FF-B226-4939988AC8C1}" srcOrd="1" destOrd="0" presId="urn:microsoft.com/office/officeart/2005/8/layout/list1"/>
    <dgm:cxn modelId="{17B99C77-3205-4B63-9EC0-A5243FFA5B0B}" type="presParOf" srcId="{8E265EE7-10B0-474B-91A4-DC86730F9A21}" destId="{503E248C-FFFC-4010-B0CA-1B006557DF9C}" srcOrd="2" destOrd="0" presId="urn:microsoft.com/office/officeart/2005/8/layout/list1"/>
    <dgm:cxn modelId="{C1DDB276-D740-453B-A8DD-BB4D8EF16BC0}" type="presParOf" srcId="{8E265EE7-10B0-474B-91A4-DC86730F9A21}" destId="{306763FE-D121-483B-8D60-CF21DB3767A3}" srcOrd="3" destOrd="0" presId="urn:microsoft.com/office/officeart/2005/8/layout/list1"/>
    <dgm:cxn modelId="{E9A5B7FB-7085-4B15-B2CF-8225D513D600}" type="presParOf" srcId="{8E265EE7-10B0-474B-91A4-DC86730F9A21}" destId="{1780E793-0DA4-4CA6-A852-9B526E64F571}" srcOrd="4" destOrd="0" presId="urn:microsoft.com/office/officeart/2005/8/layout/list1"/>
    <dgm:cxn modelId="{54E8FF37-83B7-4270-8B4F-92B0324BF82B}" type="presParOf" srcId="{1780E793-0DA4-4CA6-A852-9B526E64F571}" destId="{393F593C-DA28-46FC-970D-647CCF21B799}" srcOrd="0" destOrd="0" presId="urn:microsoft.com/office/officeart/2005/8/layout/list1"/>
    <dgm:cxn modelId="{AEB405BB-FACC-418E-B066-8203D2E5B828}" type="presParOf" srcId="{1780E793-0DA4-4CA6-A852-9B526E64F571}" destId="{CA95CFB8-DD1E-41F4-83D0-9C1BCF996804}" srcOrd="1" destOrd="0" presId="urn:microsoft.com/office/officeart/2005/8/layout/list1"/>
    <dgm:cxn modelId="{33C97F81-E5BD-4AA6-B1AA-B175A811B141}" type="presParOf" srcId="{8E265EE7-10B0-474B-91A4-DC86730F9A21}" destId="{D88A6632-F18A-4FF4-B46A-A50EB4692F72}" srcOrd="5" destOrd="0" presId="urn:microsoft.com/office/officeart/2005/8/layout/list1"/>
    <dgm:cxn modelId="{DB56FE67-970B-4654-ABE0-F8F421E81000}" type="presParOf" srcId="{8E265EE7-10B0-474B-91A4-DC86730F9A21}" destId="{D3ACD71E-05AE-42FE-B2CF-7300A3C42A87}" srcOrd="6" destOrd="0" presId="urn:microsoft.com/office/officeart/2005/8/layout/list1"/>
    <dgm:cxn modelId="{497CB33A-2BF8-4F23-90E5-DB1F0DE51910}" type="presParOf" srcId="{8E265EE7-10B0-474B-91A4-DC86730F9A21}" destId="{B84AC051-CFD3-4636-A5C3-4F1112F37FDF}" srcOrd="7" destOrd="0" presId="urn:microsoft.com/office/officeart/2005/8/layout/list1"/>
    <dgm:cxn modelId="{664F6823-8CD5-425E-8CA7-84BA2A0F161C}" type="presParOf" srcId="{8E265EE7-10B0-474B-91A4-DC86730F9A21}" destId="{AF597531-8690-4CCD-A478-0E09D6593571}" srcOrd="8" destOrd="0" presId="urn:microsoft.com/office/officeart/2005/8/layout/list1"/>
    <dgm:cxn modelId="{E54976EC-5770-4AE8-9491-3BF311FB1CB2}" type="presParOf" srcId="{AF597531-8690-4CCD-A478-0E09D6593571}" destId="{E7A540C0-F6B3-4496-BF9E-9917BDC1A1B0}" srcOrd="0" destOrd="0" presId="urn:microsoft.com/office/officeart/2005/8/layout/list1"/>
    <dgm:cxn modelId="{9C4FD2D2-A9EB-45E7-B716-2F3833730406}" type="presParOf" srcId="{AF597531-8690-4CCD-A478-0E09D6593571}" destId="{9FEE9466-F0F4-4D5E-9AC1-880575B6BC5A}" srcOrd="1" destOrd="0" presId="urn:microsoft.com/office/officeart/2005/8/layout/list1"/>
    <dgm:cxn modelId="{021C03A9-9745-49A2-AF53-5B95BCD26503}" type="presParOf" srcId="{8E265EE7-10B0-474B-91A4-DC86730F9A21}" destId="{E09D07F4-AF6F-4AEE-8246-9E8AA6E617CB}" srcOrd="9" destOrd="0" presId="urn:microsoft.com/office/officeart/2005/8/layout/list1"/>
    <dgm:cxn modelId="{F7F8EF0B-EC3E-436A-8678-72B67F200A9C}" type="presParOf" srcId="{8E265EE7-10B0-474B-91A4-DC86730F9A21}" destId="{52D46BAB-D294-4BFD-9FE7-203098834385}" srcOrd="10" destOrd="0" presId="urn:microsoft.com/office/officeart/2005/8/layout/list1"/>
    <dgm:cxn modelId="{BC522A8D-EFBB-4996-AC87-9C6A81FA7A2C}" type="presParOf" srcId="{8E265EE7-10B0-474B-91A4-DC86730F9A21}" destId="{A56CF9BF-835B-4D09-92E5-480ED7770059}" srcOrd="11" destOrd="0" presId="urn:microsoft.com/office/officeart/2005/8/layout/list1"/>
    <dgm:cxn modelId="{A11CF338-241F-4F35-9603-32870EE60270}" type="presParOf" srcId="{8E265EE7-10B0-474B-91A4-DC86730F9A21}" destId="{7E93F2E5-A35E-405D-9649-99807767799E}" srcOrd="12" destOrd="0" presId="urn:microsoft.com/office/officeart/2005/8/layout/list1"/>
    <dgm:cxn modelId="{40C977F1-A0D3-455F-9DE6-1EEF8AEAF070}" type="presParOf" srcId="{7E93F2E5-A35E-405D-9649-99807767799E}" destId="{EF2E09E2-789F-4735-A9F7-36B6E36C5B38}" srcOrd="0" destOrd="0" presId="urn:microsoft.com/office/officeart/2005/8/layout/list1"/>
    <dgm:cxn modelId="{8C2830F6-701F-4CCB-B1B9-8D19785EB982}" type="presParOf" srcId="{7E93F2E5-A35E-405D-9649-99807767799E}" destId="{0CE9FA60-F02B-436A-8FCF-74ABEA51D15D}" srcOrd="1" destOrd="0" presId="urn:microsoft.com/office/officeart/2005/8/layout/list1"/>
    <dgm:cxn modelId="{938DEFFA-39F0-41AF-95FE-9BD732D95C40}" type="presParOf" srcId="{8E265EE7-10B0-474B-91A4-DC86730F9A21}" destId="{1763C1D0-77CD-492E-A4DC-DE60D129CE2B}" srcOrd="13" destOrd="0" presId="urn:microsoft.com/office/officeart/2005/8/layout/list1"/>
    <dgm:cxn modelId="{4A7B05D4-3764-4E81-8887-CEC5C686791D}" type="presParOf" srcId="{8E265EE7-10B0-474B-91A4-DC86730F9A21}" destId="{ADE04481-48F2-4DC9-B432-6413F3DA7442}" srcOrd="14" destOrd="0" presId="urn:microsoft.com/office/officeart/2005/8/layout/list1"/>
    <dgm:cxn modelId="{53BE7CF0-C850-48C6-ABB9-F1120D007111}" type="presParOf" srcId="{8E265EE7-10B0-474B-91A4-DC86730F9A21}" destId="{DBDFA701-ACFE-4F3E-BAD3-FE64D3DAF8DC}" srcOrd="15" destOrd="0" presId="urn:microsoft.com/office/officeart/2005/8/layout/list1"/>
    <dgm:cxn modelId="{EFDEDD87-BFCF-41E1-937A-E8A46EDD5E8D}" type="presParOf" srcId="{8E265EE7-10B0-474B-91A4-DC86730F9A21}" destId="{E0E22780-8CA4-4749-BF89-62B90507F779}" srcOrd="16" destOrd="0" presId="urn:microsoft.com/office/officeart/2005/8/layout/list1"/>
    <dgm:cxn modelId="{465313B6-F84B-4B1B-8FB0-717E9684477B}" type="presParOf" srcId="{E0E22780-8CA4-4749-BF89-62B90507F779}" destId="{E76B815C-4232-4CE9-85CF-5B648FFD3AFF}" srcOrd="0" destOrd="0" presId="urn:microsoft.com/office/officeart/2005/8/layout/list1"/>
    <dgm:cxn modelId="{F8CFEFAC-FE91-4D85-B59F-823778710581}" type="presParOf" srcId="{E0E22780-8CA4-4749-BF89-62B90507F779}" destId="{448C8624-3DB4-4A99-8ED8-CD2D8A8D8D88}" srcOrd="1" destOrd="0" presId="urn:microsoft.com/office/officeart/2005/8/layout/list1"/>
    <dgm:cxn modelId="{DBD07524-D0EE-4BEF-9B4E-4E4E523425D9}" type="presParOf" srcId="{8E265EE7-10B0-474B-91A4-DC86730F9A21}" destId="{BA5A4788-1346-4139-BE38-6DB438802AAE}" srcOrd="17" destOrd="0" presId="urn:microsoft.com/office/officeart/2005/8/layout/list1"/>
    <dgm:cxn modelId="{9D0E2302-08B5-440F-8221-7D124A4EE2AC}" type="presParOf" srcId="{8E265EE7-10B0-474B-91A4-DC86730F9A21}" destId="{EB752212-CA60-4710-85B3-0C34B05EF7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zh-CN" altLang="en-US" dirty="0" smtClean="0"/>
            <a:t>多线程概念及定义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E7084885-82EA-42F6-9DF1-C60AA4CB69F3}">
      <dgm:prSet/>
      <dgm:spPr/>
      <dgm:t>
        <a:bodyPr/>
        <a:lstStyle/>
        <a:p>
          <a:r>
            <a:rPr lang="en-US" altLang="zh-CN" dirty="0" smtClean="0">
              <a:ea typeface="方正正中黑简体" panose="02000000000000000000"/>
            </a:rPr>
            <a:t>Message</a:t>
          </a:r>
          <a:r>
            <a:rPr lang="zh-CN" altLang="en-US" dirty="0" smtClean="0">
              <a:ea typeface="方正正中黑简体" panose="02000000000000000000"/>
            </a:rPr>
            <a:t>（消息）</a:t>
          </a:r>
          <a:endParaRPr lang="en-US" altLang="zh-CN" dirty="0" smtClean="0">
            <a:latin typeface="+mn-lt"/>
          </a:endParaRPr>
        </a:p>
      </dgm:t>
    </dgm:pt>
    <dgm:pt modelId="{F866C16A-1DF3-4D69-A5DE-93EDCC58C8A5}" type="par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9DEAA051-BDA5-4023-87F1-CE60B1727937}" type="sibTrans" cxnId="{BF437E91-25E7-4681-9958-E08D0BBA41AD}">
      <dgm:prSet/>
      <dgm:spPr/>
      <dgm:t>
        <a:bodyPr/>
        <a:lstStyle/>
        <a:p>
          <a:endParaRPr lang="zh-CN" altLang="en-US"/>
        </a:p>
      </dgm:t>
    </dgm:pt>
    <dgm:pt modelId="{52F41465-7ED7-40C5-AF71-BF9B779F6A76}">
      <dgm:prSet/>
      <dgm:spPr/>
      <dgm:t>
        <a:bodyPr/>
        <a:lstStyle/>
        <a:p>
          <a:r>
            <a:rPr lang="en-US" altLang="zh-CN" smtClean="0">
              <a:ea typeface="方正正中黑简体" panose="02000000000000000000"/>
            </a:rPr>
            <a:t>Looper</a:t>
          </a:r>
          <a:endParaRPr lang="en-US" altLang="zh-CN" dirty="0" smtClean="0">
            <a:latin typeface="+mn-lt"/>
          </a:endParaRPr>
        </a:p>
      </dgm:t>
    </dgm:pt>
    <dgm:pt modelId="{1C2B8C61-10B4-47EB-AD46-4C463B8A73D4}" type="par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8F9844C0-E4CE-468D-8DA3-8A1E06DB2CC9}" type="sibTrans" cxnId="{AB520408-5BA8-471F-8D58-A81AF8B8CDE9}">
      <dgm:prSet/>
      <dgm:spPr/>
      <dgm:t>
        <a:bodyPr/>
        <a:lstStyle/>
        <a:p>
          <a:endParaRPr lang="zh-CN" altLang="en-US"/>
        </a:p>
      </dgm:t>
    </dgm:pt>
    <dgm:pt modelId="{A865AD04-1B72-478E-B7BA-E35E006E7134}">
      <dgm:prSet/>
      <dgm:spPr/>
      <dgm:t>
        <a:bodyPr/>
        <a:lstStyle/>
        <a:p>
          <a:r>
            <a:rPr lang="en-US" altLang="zh-CN" dirty="0" smtClean="0">
              <a:latin typeface="+mn-lt"/>
            </a:rPr>
            <a:t>Handler</a:t>
          </a:r>
        </a:p>
      </dgm:t>
    </dgm:pt>
    <dgm:pt modelId="{859FFB16-3587-4A57-8B55-C42DB8BDBF69}" type="par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5461B62A-6E0B-46ED-A47C-0752B5687135}" type="sibTrans" cxnId="{BBECD400-EC67-4DCF-BA62-0CEF0F3559B1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5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1780E793-0DA4-4CA6-A852-9B526E64F571}" type="pres">
      <dgm:prSet presAssocID="{E7084885-82EA-42F6-9DF1-C60AA4CB69F3}" presName="parentLin" presStyleCnt="0"/>
      <dgm:spPr/>
    </dgm:pt>
    <dgm:pt modelId="{393F593C-DA28-46FC-970D-647CCF21B799}" type="pres">
      <dgm:prSet presAssocID="{E7084885-82EA-42F6-9DF1-C60AA4CB69F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A95CFB8-DD1E-41F4-83D0-9C1BCF996804}" type="pres">
      <dgm:prSet presAssocID="{E7084885-82EA-42F6-9DF1-C60AA4CB69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6632-F18A-4FF4-B46A-A50EB4692F72}" type="pres">
      <dgm:prSet presAssocID="{E7084885-82EA-42F6-9DF1-C60AA4CB69F3}" presName="negativeSpace" presStyleCnt="0"/>
      <dgm:spPr/>
    </dgm:pt>
    <dgm:pt modelId="{D3ACD71E-05AE-42FE-B2CF-7300A3C42A87}" type="pres">
      <dgm:prSet presAssocID="{E7084885-82EA-42F6-9DF1-C60AA4CB69F3}" presName="childText" presStyleLbl="conFgAcc1" presStyleIdx="1" presStyleCnt="5">
        <dgm:presLayoutVars>
          <dgm:bulletEnabled val="1"/>
        </dgm:presLayoutVars>
      </dgm:prSet>
      <dgm:spPr/>
    </dgm:pt>
    <dgm:pt modelId="{B84AC051-CFD3-4636-A5C3-4F1112F37FDF}" type="pres">
      <dgm:prSet presAssocID="{9DEAA051-BDA5-4023-87F1-CE60B1727937}" presName="spaceBetweenRectangles" presStyleCnt="0"/>
      <dgm:spPr/>
    </dgm:pt>
    <dgm:pt modelId="{AF597531-8690-4CCD-A478-0E09D6593571}" type="pres">
      <dgm:prSet presAssocID="{A865AD04-1B72-478E-B7BA-E35E006E7134}" presName="parentLin" presStyleCnt="0"/>
      <dgm:spPr/>
    </dgm:pt>
    <dgm:pt modelId="{E7A540C0-F6B3-4496-BF9E-9917BDC1A1B0}" type="pres">
      <dgm:prSet presAssocID="{A865AD04-1B72-478E-B7BA-E35E006E713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FEE9466-F0F4-4D5E-9AC1-880575B6BC5A}" type="pres">
      <dgm:prSet presAssocID="{A865AD04-1B72-478E-B7BA-E35E006E713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D07F4-AF6F-4AEE-8246-9E8AA6E617CB}" type="pres">
      <dgm:prSet presAssocID="{A865AD04-1B72-478E-B7BA-E35E006E7134}" presName="negativeSpace" presStyleCnt="0"/>
      <dgm:spPr/>
    </dgm:pt>
    <dgm:pt modelId="{52D46BAB-D294-4BFD-9FE7-203098834385}" type="pres">
      <dgm:prSet presAssocID="{A865AD04-1B72-478E-B7BA-E35E006E7134}" presName="childText" presStyleLbl="conFgAcc1" presStyleIdx="2" presStyleCnt="5">
        <dgm:presLayoutVars>
          <dgm:bulletEnabled val="1"/>
        </dgm:presLayoutVars>
      </dgm:prSet>
      <dgm:spPr/>
    </dgm:pt>
    <dgm:pt modelId="{A56CF9BF-835B-4D09-92E5-480ED7770059}" type="pres">
      <dgm:prSet presAssocID="{5461B62A-6E0B-46ED-A47C-0752B5687135}" presName="spaceBetweenRectangles" presStyleCnt="0"/>
      <dgm:spPr/>
    </dgm:pt>
    <dgm:pt modelId="{7E93F2E5-A35E-405D-9649-99807767799E}" type="pres">
      <dgm:prSet presAssocID="{52F41465-7ED7-40C5-AF71-BF9B779F6A76}" presName="parentLin" presStyleCnt="0"/>
      <dgm:spPr/>
    </dgm:pt>
    <dgm:pt modelId="{EF2E09E2-789F-4735-A9F7-36B6E36C5B38}" type="pres">
      <dgm:prSet presAssocID="{52F41465-7ED7-40C5-AF71-BF9B779F6A7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CE9FA60-F02B-436A-8FCF-74ABEA51D15D}" type="pres">
      <dgm:prSet presAssocID="{52F41465-7ED7-40C5-AF71-BF9B779F6A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3C1D0-77CD-492E-A4DC-DE60D129CE2B}" type="pres">
      <dgm:prSet presAssocID="{52F41465-7ED7-40C5-AF71-BF9B779F6A76}" presName="negativeSpace" presStyleCnt="0"/>
      <dgm:spPr/>
    </dgm:pt>
    <dgm:pt modelId="{ADE04481-48F2-4DC9-B432-6413F3DA7442}" type="pres">
      <dgm:prSet presAssocID="{52F41465-7ED7-40C5-AF71-BF9B779F6A76}" presName="childText" presStyleLbl="conFgAcc1" presStyleIdx="3" presStyleCnt="5">
        <dgm:presLayoutVars>
          <dgm:bulletEnabled val="1"/>
        </dgm:presLayoutVars>
      </dgm:prSet>
      <dgm:spPr/>
    </dgm:pt>
    <dgm:pt modelId="{DBDFA701-ACFE-4F3E-BAD3-FE64D3DAF8DC}" type="pres">
      <dgm:prSet presAssocID="{8F9844C0-E4CE-468D-8DA3-8A1E06DB2CC9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4" destOrd="0" parTransId="{AF2F9C5B-90EA-4483-87DF-593D8A1B9826}" sibTransId="{C70A0C56-0EDD-4797-AD77-3CA663B730D6}"/>
    <dgm:cxn modelId="{EE01AF73-5336-43E7-8671-91E19097F734}" type="presOf" srcId="{52F41465-7ED7-40C5-AF71-BF9B779F6A76}" destId="{0CE9FA60-F02B-436A-8FCF-74ABEA51D15D}" srcOrd="1" destOrd="0" presId="urn:microsoft.com/office/officeart/2005/8/layout/list1"/>
    <dgm:cxn modelId="{BBECD400-EC67-4DCF-BA62-0CEF0F3559B1}" srcId="{09D2C41D-75A3-4728-9E39-AA577F11AF47}" destId="{A865AD04-1B72-478E-B7BA-E35E006E7134}" srcOrd="2" destOrd="0" parTransId="{859FFB16-3587-4A57-8B55-C42DB8BDBF69}" sibTransId="{5461B62A-6E0B-46ED-A47C-0752B5687135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DA1E2FA6-6AF0-47B8-A8FF-859A1EEC96D3}" type="presOf" srcId="{E7084885-82EA-42F6-9DF1-C60AA4CB69F3}" destId="{393F593C-DA28-46FC-970D-647CCF21B799}" srcOrd="0" destOrd="0" presId="urn:microsoft.com/office/officeart/2005/8/layout/list1"/>
    <dgm:cxn modelId="{E718F7CC-D520-47F3-A001-BBD82D7C82A9}" type="presOf" srcId="{5893E4D5-C777-4E48-8F1D-F679731F7C5C}" destId="{67ACA74C-CDFA-4879-A92E-7362534BE282}" srcOrd="0" destOrd="0" presId="urn:microsoft.com/office/officeart/2005/8/layout/list1"/>
    <dgm:cxn modelId="{BF437E91-25E7-4681-9958-E08D0BBA41AD}" srcId="{09D2C41D-75A3-4728-9E39-AA577F11AF47}" destId="{E7084885-82EA-42F6-9DF1-C60AA4CB69F3}" srcOrd="1" destOrd="0" parTransId="{F866C16A-1DF3-4D69-A5DE-93EDCC58C8A5}" sibTransId="{9DEAA051-BDA5-4023-87F1-CE60B1727937}"/>
    <dgm:cxn modelId="{6F4042CD-CEF8-4FF9-BFFC-05348713FA3E}" type="presOf" srcId="{12491DD0-1E50-4688-9C07-60F21A57CFB2}" destId="{448C8624-3DB4-4A99-8ED8-CD2D8A8D8D88}" srcOrd="1" destOrd="0" presId="urn:microsoft.com/office/officeart/2005/8/layout/list1"/>
    <dgm:cxn modelId="{8E7B48F6-A0D3-4B57-91C2-8E3340AFD130}" type="presOf" srcId="{E7084885-82EA-42F6-9DF1-C60AA4CB69F3}" destId="{CA95CFB8-DD1E-41F4-83D0-9C1BCF996804}" srcOrd="1" destOrd="0" presId="urn:microsoft.com/office/officeart/2005/8/layout/list1"/>
    <dgm:cxn modelId="{734C0133-9074-423E-988F-5FA08AB05CD0}" type="presOf" srcId="{5893E4D5-C777-4E48-8F1D-F679731F7C5C}" destId="{828F96DD-4ADC-4138-B5FD-804D34E7B107}" srcOrd="1" destOrd="0" presId="urn:microsoft.com/office/officeart/2005/8/layout/list1"/>
    <dgm:cxn modelId="{13F1A8DD-14A1-4D1D-B8BF-82228112F5B3}" type="presOf" srcId="{A865AD04-1B72-478E-B7BA-E35E006E7134}" destId="{9FEE9466-F0F4-4D5E-9AC1-880575B6BC5A}" srcOrd="1" destOrd="0" presId="urn:microsoft.com/office/officeart/2005/8/layout/list1"/>
    <dgm:cxn modelId="{9BAB52DE-BEE2-4941-B041-AA4A397534A7}" type="presOf" srcId="{A865AD04-1B72-478E-B7BA-E35E006E7134}" destId="{E7A540C0-F6B3-4496-BF9E-9917BDC1A1B0}" srcOrd="0" destOrd="0" presId="urn:microsoft.com/office/officeart/2005/8/layout/list1"/>
    <dgm:cxn modelId="{AB520408-5BA8-471F-8D58-A81AF8B8CDE9}" srcId="{09D2C41D-75A3-4728-9E39-AA577F11AF47}" destId="{52F41465-7ED7-40C5-AF71-BF9B779F6A76}" srcOrd="3" destOrd="0" parTransId="{1C2B8C61-10B4-47EB-AD46-4C463B8A73D4}" sibTransId="{8F9844C0-E4CE-468D-8DA3-8A1E06DB2CC9}"/>
    <dgm:cxn modelId="{609DD0C2-D8E8-4BED-AA9B-918DF88CEE72}" type="presOf" srcId="{12491DD0-1E50-4688-9C07-60F21A57CFB2}" destId="{E76B815C-4232-4CE9-85CF-5B648FFD3AFF}" srcOrd="0" destOrd="0" presId="urn:microsoft.com/office/officeart/2005/8/layout/list1"/>
    <dgm:cxn modelId="{0809FFF4-1117-4C36-B345-52E79ADE4C38}" type="presOf" srcId="{09D2C41D-75A3-4728-9E39-AA577F11AF47}" destId="{8E265EE7-10B0-474B-91A4-DC86730F9A21}" srcOrd="0" destOrd="0" presId="urn:microsoft.com/office/officeart/2005/8/layout/list1"/>
    <dgm:cxn modelId="{65F308A6-817B-47F2-B642-E84BA889AF0B}" type="presOf" srcId="{52F41465-7ED7-40C5-AF71-BF9B779F6A76}" destId="{EF2E09E2-789F-4735-A9F7-36B6E36C5B38}" srcOrd="0" destOrd="0" presId="urn:microsoft.com/office/officeart/2005/8/layout/list1"/>
    <dgm:cxn modelId="{E4A211C9-C63D-4113-B53C-D1CC9385471A}" type="presParOf" srcId="{8E265EE7-10B0-474B-91A4-DC86730F9A21}" destId="{2D5AF5DA-E5C1-4496-85F0-D1332823AE02}" srcOrd="0" destOrd="0" presId="urn:microsoft.com/office/officeart/2005/8/layout/list1"/>
    <dgm:cxn modelId="{C6D2DAA2-963A-4615-AE7E-2A4ADF3AD25E}" type="presParOf" srcId="{2D5AF5DA-E5C1-4496-85F0-D1332823AE02}" destId="{67ACA74C-CDFA-4879-A92E-7362534BE282}" srcOrd="0" destOrd="0" presId="urn:microsoft.com/office/officeart/2005/8/layout/list1"/>
    <dgm:cxn modelId="{8B66CFB0-A3AC-4BC3-B927-AB5B67496EAF}" type="presParOf" srcId="{2D5AF5DA-E5C1-4496-85F0-D1332823AE02}" destId="{828F96DD-4ADC-4138-B5FD-804D34E7B107}" srcOrd="1" destOrd="0" presId="urn:microsoft.com/office/officeart/2005/8/layout/list1"/>
    <dgm:cxn modelId="{BD2F10D2-A01E-4083-BA59-9C1A7B87F4A4}" type="presParOf" srcId="{8E265EE7-10B0-474B-91A4-DC86730F9A21}" destId="{C740EFC1-381A-43FF-B226-4939988AC8C1}" srcOrd="1" destOrd="0" presId="urn:microsoft.com/office/officeart/2005/8/layout/list1"/>
    <dgm:cxn modelId="{BC0D6EEE-3474-4FBE-B568-72CFFA4BD362}" type="presParOf" srcId="{8E265EE7-10B0-474B-91A4-DC86730F9A21}" destId="{503E248C-FFFC-4010-B0CA-1B006557DF9C}" srcOrd="2" destOrd="0" presId="urn:microsoft.com/office/officeart/2005/8/layout/list1"/>
    <dgm:cxn modelId="{DD95EFA5-9868-4388-AE59-CC4081D4EC06}" type="presParOf" srcId="{8E265EE7-10B0-474B-91A4-DC86730F9A21}" destId="{306763FE-D121-483B-8D60-CF21DB3767A3}" srcOrd="3" destOrd="0" presId="urn:microsoft.com/office/officeart/2005/8/layout/list1"/>
    <dgm:cxn modelId="{46CBD03F-6598-40C2-B7FD-FAA330908E64}" type="presParOf" srcId="{8E265EE7-10B0-474B-91A4-DC86730F9A21}" destId="{1780E793-0DA4-4CA6-A852-9B526E64F571}" srcOrd="4" destOrd="0" presId="urn:microsoft.com/office/officeart/2005/8/layout/list1"/>
    <dgm:cxn modelId="{4844F9DB-C872-4C12-B72F-BD4401DEB4B8}" type="presParOf" srcId="{1780E793-0DA4-4CA6-A852-9B526E64F571}" destId="{393F593C-DA28-46FC-970D-647CCF21B799}" srcOrd="0" destOrd="0" presId="urn:microsoft.com/office/officeart/2005/8/layout/list1"/>
    <dgm:cxn modelId="{4E975FE2-9EC1-4828-844C-7CDB8ACE60AA}" type="presParOf" srcId="{1780E793-0DA4-4CA6-A852-9B526E64F571}" destId="{CA95CFB8-DD1E-41F4-83D0-9C1BCF996804}" srcOrd="1" destOrd="0" presId="urn:microsoft.com/office/officeart/2005/8/layout/list1"/>
    <dgm:cxn modelId="{DBDDF2C5-318B-4FC8-BCDD-A130BB79278A}" type="presParOf" srcId="{8E265EE7-10B0-474B-91A4-DC86730F9A21}" destId="{D88A6632-F18A-4FF4-B46A-A50EB4692F72}" srcOrd="5" destOrd="0" presId="urn:microsoft.com/office/officeart/2005/8/layout/list1"/>
    <dgm:cxn modelId="{D87365CF-E4C7-4326-BE08-056AD350A87E}" type="presParOf" srcId="{8E265EE7-10B0-474B-91A4-DC86730F9A21}" destId="{D3ACD71E-05AE-42FE-B2CF-7300A3C42A87}" srcOrd="6" destOrd="0" presId="urn:microsoft.com/office/officeart/2005/8/layout/list1"/>
    <dgm:cxn modelId="{954806E7-79D3-42C2-A55F-901001B3C0EE}" type="presParOf" srcId="{8E265EE7-10B0-474B-91A4-DC86730F9A21}" destId="{B84AC051-CFD3-4636-A5C3-4F1112F37FDF}" srcOrd="7" destOrd="0" presId="urn:microsoft.com/office/officeart/2005/8/layout/list1"/>
    <dgm:cxn modelId="{9F5D4C0F-9FAF-4EF3-AF86-37760F9A58A9}" type="presParOf" srcId="{8E265EE7-10B0-474B-91A4-DC86730F9A21}" destId="{AF597531-8690-4CCD-A478-0E09D6593571}" srcOrd="8" destOrd="0" presId="urn:microsoft.com/office/officeart/2005/8/layout/list1"/>
    <dgm:cxn modelId="{94F6C906-6271-4BFA-B6EE-AE257DBB5791}" type="presParOf" srcId="{AF597531-8690-4CCD-A478-0E09D6593571}" destId="{E7A540C0-F6B3-4496-BF9E-9917BDC1A1B0}" srcOrd="0" destOrd="0" presId="urn:microsoft.com/office/officeart/2005/8/layout/list1"/>
    <dgm:cxn modelId="{080BA219-FFFF-46FD-A0A9-7FDAC1E18F19}" type="presParOf" srcId="{AF597531-8690-4CCD-A478-0E09D6593571}" destId="{9FEE9466-F0F4-4D5E-9AC1-880575B6BC5A}" srcOrd="1" destOrd="0" presId="urn:microsoft.com/office/officeart/2005/8/layout/list1"/>
    <dgm:cxn modelId="{84AD1249-186F-4081-BB62-5B3AF60A4273}" type="presParOf" srcId="{8E265EE7-10B0-474B-91A4-DC86730F9A21}" destId="{E09D07F4-AF6F-4AEE-8246-9E8AA6E617CB}" srcOrd="9" destOrd="0" presId="urn:microsoft.com/office/officeart/2005/8/layout/list1"/>
    <dgm:cxn modelId="{A892FF49-C8F0-49BF-A95F-B446F315A6A3}" type="presParOf" srcId="{8E265EE7-10B0-474B-91A4-DC86730F9A21}" destId="{52D46BAB-D294-4BFD-9FE7-203098834385}" srcOrd="10" destOrd="0" presId="urn:microsoft.com/office/officeart/2005/8/layout/list1"/>
    <dgm:cxn modelId="{A7D8B1EA-A3A2-4AC9-A67D-1BDBAB00A854}" type="presParOf" srcId="{8E265EE7-10B0-474B-91A4-DC86730F9A21}" destId="{A56CF9BF-835B-4D09-92E5-480ED7770059}" srcOrd="11" destOrd="0" presId="urn:microsoft.com/office/officeart/2005/8/layout/list1"/>
    <dgm:cxn modelId="{60893161-1440-4BE3-BA75-72F73DC635F9}" type="presParOf" srcId="{8E265EE7-10B0-474B-91A4-DC86730F9A21}" destId="{7E93F2E5-A35E-405D-9649-99807767799E}" srcOrd="12" destOrd="0" presId="urn:microsoft.com/office/officeart/2005/8/layout/list1"/>
    <dgm:cxn modelId="{72B419B5-4670-4909-B3D5-7312B4368D9E}" type="presParOf" srcId="{7E93F2E5-A35E-405D-9649-99807767799E}" destId="{EF2E09E2-789F-4735-A9F7-36B6E36C5B38}" srcOrd="0" destOrd="0" presId="urn:microsoft.com/office/officeart/2005/8/layout/list1"/>
    <dgm:cxn modelId="{B153C551-4269-4CDA-B26A-B7380C40814A}" type="presParOf" srcId="{7E93F2E5-A35E-405D-9649-99807767799E}" destId="{0CE9FA60-F02B-436A-8FCF-74ABEA51D15D}" srcOrd="1" destOrd="0" presId="urn:microsoft.com/office/officeart/2005/8/layout/list1"/>
    <dgm:cxn modelId="{3FDDB45F-0620-4ED8-8807-B768E687FE77}" type="presParOf" srcId="{8E265EE7-10B0-474B-91A4-DC86730F9A21}" destId="{1763C1D0-77CD-492E-A4DC-DE60D129CE2B}" srcOrd="13" destOrd="0" presId="urn:microsoft.com/office/officeart/2005/8/layout/list1"/>
    <dgm:cxn modelId="{BB550F81-B924-4A96-B4EA-CCA5BCBBCC67}" type="presParOf" srcId="{8E265EE7-10B0-474B-91A4-DC86730F9A21}" destId="{ADE04481-48F2-4DC9-B432-6413F3DA7442}" srcOrd="14" destOrd="0" presId="urn:microsoft.com/office/officeart/2005/8/layout/list1"/>
    <dgm:cxn modelId="{2AFEC6A1-7776-4F8A-9B08-6D6B14ED6F4A}" type="presParOf" srcId="{8E265EE7-10B0-474B-91A4-DC86730F9A21}" destId="{DBDFA701-ACFE-4F3E-BAD3-FE64D3DAF8DC}" srcOrd="15" destOrd="0" presId="urn:microsoft.com/office/officeart/2005/8/layout/list1"/>
    <dgm:cxn modelId="{6EA1F851-F361-43A0-85B2-61F212E98119}" type="presParOf" srcId="{8E265EE7-10B0-474B-91A4-DC86730F9A21}" destId="{E0E22780-8CA4-4749-BF89-62B90507F779}" srcOrd="16" destOrd="0" presId="urn:microsoft.com/office/officeart/2005/8/layout/list1"/>
    <dgm:cxn modelId="{725C1B52-8A07-4F04-8CF5-E98D87D96A24}" type="presParOf" srcId="{E0E22780-8CA4-4749-BF89-62B90507F779}" destId="{E76B815C-4232-4CE9-85CF-5B648FFD3AFF}" srcOrd="0" destOrd="0" presId="urn:microsoft.com/office/officeart/2005/8/layout/list1"/>
    <dgm:cxn modelId="{30A90141-BEC0-46A7-9E71-F3F00ABD9BB8}" type="presParOf" srcId="{E0E22780-8CA4-4749-BF89-62B90507F779}" destId="{448C8624-3DB4-4A99-8ED8-CD2D8A8D8D88}" srcOrd="1" destOrd="0" presId="urn:microsoft.com/office/officeart/2005/8/layout/list1"/>
    <dgm:cxn modelId="{CEEBC4ED-C03D-4D3A-9F68-CDDCCFFC3636}" type="presParOf" srcId="{8E265EE7-10B0-474B-91A4-DC86730F9A21}" destId="{BA5A4788-1346-4139-BE38-6DB438802AAE}" srcOrd="17" destOrd="0" presId="urn:microsoft.com/office/officeart/2005/8/layout/list1"/>
    <dgm:cxn modelId="{3209783F-A1BD-4651-82F1-785B575C63F6}" type="presParOf" srcId="{8E265EE7-10B0-474B-91A4-DC86730F9A21}" destId="{EB752212-CA60-4710-85B3-0C34B05EF7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37820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9776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多线程概念及定义</a:t>
          </a:r>
          <a:endParaRPr lang="zh-CN" altLang="en-US" sz="1900" kern="1200" dirty="0"/>
        </a:p>
      </dsp:txBody>
      <dsp:txXfrm>
        <a:off x="404570" y="125148"/>
        <a:ext cx="5225900" cy="506120"/>
      </dsp:txXfrm>
    </dsp:sp>
    <dsp:sp modelId="{D3ACD71E-05AE-42FE-B2CF-7300A3C42A87}">
      <dsp:nvSpPr>
        <dsp:cNvPr id="0" name=""/>
        <dsp:cNvSpPr/>
      </dsp:nvSpPr>
      <dsp:spPr>
        <a:xfrm>
          <a:off x="0" y="124004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CFB8-DD1E-41F4-83D0-9C1BCF996804}">
      <dsp:nvSpPr>
        <dsp:cNvPr id="0" name=""/>
        <dsp:cNvSpPr/>
      </dsp:nvSpPr>
      <dsp:spPr>
        <a:xfrm>
          <a:off x="377190" y="95960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方正正中黑简体" panose="02000000000000000000"/>
            </a:rPr>
            <a:t>Message</a:t>
          </a:r>
          <a:r>
            <a:rPr lang="zh-CN" altLang="en-US" sz="1900" kern="1200" dirty="0" smtClean="0">
              <a:ea typeface="方正正中黑简体" panose="02000000000000000000"/>
            </a:rPr>
            <a:t>（消息）</a:t>
          </a:r>
          <a:endParaRPr lang="en-US" altLang="zh-CN" sz="1900" kern="1200" dirty="0" smtClean="0">
            <a:latin typeface="+mn-lt"/>
          </a:endParaRPr>
        </a:p>
      </dsp:txBody>
      <dsp:txXfrm>
        <a:off x="404570" y="986988"/>
        <a:ext cx="5225900" cy="506120"/>
      </dsp:txXfrm>
    </dsp:sp>
    <dsp:sp modelId="{52D46BAB-D294-4BFD-9FE7-203098834385}">
      <dsp:nvSpPr>
        <dsp:cNvPr id="0" name=""/>
        <dsp:cNvSpPr/>
      </dsp:nvSpPr>
      <dsp:spPr>
        <a:xfrm>
          <a:off x="0" y="210188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9466-F0F4-4D5E-9AC1-880575B6BC5A}">
      <dsp:nvSpPr>
        <dsp:cNvPr id="0" name=""/>
        <dsp:cNvSpPr/>
      </dsp:nvSpPr>
      <dsp:spPr>
        <a:xfrm>
          <a:off x="377190" y="182144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+mn-lt"/>
            </a:rPr>
            <a:t>Handler</a:t>
          </a:r>
        </a:p>
      </dsp:txBody>
      <dsp:txXfrm>
        <a:off x="404570" y="1848828"/>
        <a:ext cx="5225900" cy="506120"/>
      </dsp:txXfrm>
    </dsp:sp>
    <dsp:sp modelId="{ADE04481-48F2-4DC9-B432-6413F3DA7442}">
      <dsp:nvSpPr>
        <dsp:cNvPr id="0" name=""/>
        <dsp:cNvSpPr/>
      </dsp:nvSpPr>
      <dsp:spPr>
        <a:xfrm>
          <a:off x="0" y="296372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9FA60-F02B-436A-8FCF-74ABEA51D15D}">
      <dsp:nvSpPr>
        <dsp:cNvPr id="0" name=""/>
        <dsp:cNvSpPr/>
      </dsp:nvSpPr>
      <dsp:spPr>
        <a:xfrm>
          <a:off x="377190" y="268328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ea typeface="方正正中黑简体" panose="02000000000000000000"/>
            </a:rPr>
            <a:t>Looper</a:t>
          </a:r>
          <a:endParaRPr lang="en-US" altLang="zh-CN" sz="1900" kern="1200" dirty="0" smtClean="0">
            <a:latin typeface="+mn-lt"/>
          </a:endParaRPr>
        </a:p>
      </dsp:txBody>
      <dsp:txXfrm>
        <a:off x="404570" y="2710668"/>
        <a:ext cx="5225900" cy="506120"/>
      </dsp:txXfrm>
    </dsp:sp>
    <dsp:sp modelId="{EB752212-CA60-4710-85B3-0C34B05EF763}">
      <dsp:nvSpPr>
        <dsp:cNvPr id="0" name=""/>
        <dsp:cNvSpPr/>
      </dsp:nvSpPr>
      <dsp:spPr>
        <a:xfrm>
          <a:off x="0" y="382556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354512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sz="1900" kern="1200" dirty="0"/>
        </a:p>
      </dsp:txBody>
      <dsp:txXfrm>
        <a:off x="404570" y="3572508"/>
        <a:ext cx="522590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37820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9776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多线程概念及定义</a:t>
          </a:r>
          <a:endParaRPr lang="zh-CN" altLang="en-US" sz="1900" kern="1200" dirty="0"/>
        </a:p>
      </dsp:txBody>
      <dsp:txXfrm>
        <a:off x="404570" y="125148"/>
        <a:ext cx="5225900" cy="506120"/>
      </dsp:txXfrm>
    </dsp:sp>
    <dsp:sp modelId="{D3ACD71E-05AE-42FE-B2CF-7300A3C42A87}">
      <dsp:nvSpPr>
        <dsp:cNvPr id="0" name=""/>
        <dsp:cNvSpPr/>
      </dsp:nvSpPr>
      <dsp:spPr>
        <a:xfrm>
          <a:off x="0" y="124004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CFB8-DD1E-41F4-83D0-9C1BCF996804}">
      <dsp:nvSpPr>
        <dsp:cNvPr id="0" name=""/>
        <dsp:cNvSpPr/>
      </dsp:nvSpPr>
      <dsp:spPr>
        <a:xfrm>
          <a:off x="377190" y="95960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方正正中黑简体" panose="02000000000000000000"/>
            </a:rPr>
            <a:t>Message</a:t>
          </a:r>
          <a:r>
            <a:rPr lang="zh-CN" altLang="en-US" sz="1900" kern="1200" dirty="0" smtClean="0">
              <a:ea typeface="方正正中黑简体" panose="02000000000000000000"/>
            </a:rPr>
            <a:t>（消息）</a:t>
          </a:r>
          <a:endParaRPr lang="en-US" altLang="zh-CN" sz="1900" kern="1200" dirty="0" smtClean="0">
            <a:latin typeface="+mn-lt"/>
          </a:endParaRPr>
        </a:p>
      </dsp:txBody>
      <dsp:txXfrm>
        <a:off x="404570" y="986988"/>
        <a:ext cx="5225900" cy="506120"/>
      </dsp:txXfrm>
    </dsp:sp>
    <dsp:sp modelId="{52D46BAB-D294-4BFD-9FE7-203098834385}">
      <dsp:nvSpPr>
        <dsp:cNvPr id="0" name=""/>
        <dsp:cNvSpPr/>
      </dsp:nvSpPr>
      <dsp:spPr>
        <a:xfrm>
          <a:off x="0" y="210188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9466-F0F4-4D5E-9AC1-880575B6BC5A}">
      <dsp:nvSpPr>
        <dsp:cNvPr id="0" name=""/>
        <dsp:cNvSpPr/>
      </dsp:nvSpPr>
      <dsp:spPr>
        <a:xfrm>
          <a:off x="377190" y="182144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+mn-lt"/>
            </a:rPr>
            <a:t>Handler</a:t>
          </a:r>
        </a:p>
      </dsp:txBody>
      <dsp:txXfrm>
        <a:off x="404570" y="1848828"/>
        <a:ext cx="5225900" cy="506120"/>
      </dsp:txXfrm>
    </dsp:sp>
    <dsp:sp modelId="{ADE04481-48F2-4DC9-B432-6413F3DA7442}">
      <dsp:nvSpPr>
        <dsp:cNvPr id="0" name=""/>
        <dsp:cNvSpPr/>
      </dsp:nvSpPr>
      <dsp:spPr>
        <a:xfrm>
          <a:off x="0" y="296372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9FA60-F02B-436A-8FCF-74ABEA51D15D}">
      <dsp:nvSpPr>
        <dsp:cNvPr id="0" name=""/>
        <dsp:cNvSpPr/>
      </dsp:nvSpPr>
      <dsp:spPr>
        <a:xfrm>
          <a:off x="377190" y="268328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ea typeface="方正正中黑简体" panose="02000000000000000000"/>
            </a:rPr>
            <a:t>Looper</a:t>
          </a:r>
          <a:endParaRPr lang="en-US" altLang="zh-CN" sz="1900" kern="1200" dirty="0" smtClean="0">
            <a:latin typeface="+mn-lt"/>
          </a:endParaRPr>
        </a:p>
      </dsp:txBody>
      <dsp:txXfrm>
        <a:off x="404570" y="2710668"/>
        <a:ext cx="5225900" cy="506120"/>
      </dsp:txXfrm>
    </dsp:sp>
    <dsp:sp modelId="{EB752212-CA60-4710-85B3-0C34B05EF763}">
      <dsp:nvSpPr>
        <dsp:cNvPr id="0" name=""/>
        <dsp:cNvSpPr/>
      </dsp:nvSpPr>
      <dsp:spPr>
        <a:xfrm>
          <a:off x="0" y="382556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354512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sz="1900" kern="1200" dirty="0"/>
        </a:p>
      </dsp:txBody>
      <dsp:txXfrm>
        <a:off x="404570" y="3572508"/>
        <a:ext cx="522590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37820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9776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多线程概念及定义</a:t>
          </a:r>
          <a:endParaRPr lang="zh-CN" altLang="en-US" sz="1900" kern="1200" dirty="0"/>
        </a:p>
      </dsp:txBody>
      <dsp:txXfrm>
        <a:off x="404570" y="125148"/>
        <a:ext cx="5225900" cy="506120"/>
      </dsp:txXfrm>
    </dsp:sp>
    <dsp:sp modelId="{D3ACD71E-05AE-42FE-B2CF-7300A3C42A87}">
      <dsp:nvSpPr>
        <dsp:cNvPr id="0" name=""/>
        <dsp:cNvSpPr/>
      </dsp:nvSpPr>
      <dsp:spPr>
        <a:xfrm>
          <a:off x="0" y="124004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CFB8-DD1E-41F4-83D0-9C1BCF996804}">
      <dsp:nvSpPr>
        <dsp:cNvPr id="0" name=""/>
        <dsp:cNvSpPr/>
      </dsp:nvSpPr>
      <dsp:spPr>
        <a:xfrm>
          <a:off x="377190" y="95960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方正正中黑简体" panose="02000000000000000000"/>
            </a:rPr>
            <a:t>Message</a:t>
          </a:r>
          <a:r>
            <a:rPr lang="zh-CN" altLang="en-US" sz="1900" kern="1200" dirty="0" smtClean="0">
              <a:ea typeface="方正正中黑简体" panose="02000000000000000000"/>
            </a:rPr>
            <a:t>（消息）</a:t>
          </a:r>
          <a:endParaRPr lang="en-US" altLang="zh-CN" sz="1900" kern="1200" dirty="0" smtClean="0">
            <a:latin typeface="+mn-lt"/>
          </a:endParaRPr>
        </a:p>
      </dsp:txBody>
      <dsp:txXfrm>
        <a:off x="404570" y="986988"/>
        <a:ext cx="5225900" cy="506120"/>
      </dsp:txXfrm>
    </dsp:sp>
    <dsp:sp modelId="{52D46BAB-D294-4BFD-9FE7-203098834385}">
      <dsp:nvSpPr>
        <dsp:cNvPr id="0" name=""/>
        <dsp:cNvSpPr/>
      </dsp:nvSpPr>
      <dsp:spPr>
        <a:xfrm>
          <a:off x="0" y="210188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9466-F0F4-4D5E-9AC1-880575B6BC5A}">
      <dsp:nvSpPr>
        <dsp:cNvPr id="0" name=""/>
        <dsp:cNvSpPr/>
      </dsp:nvSpPr>
      <dsp:spPr>
        <a:xfrm>
          <a:off x="377190" y="182144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+mn-lt"/>
            </a:rPr>
            <a:t>Handler</a:t>
          </a:r>
        </a:p>
      </dsp:txBody>
      <dsp:txXfrm>
        <a:off x="404570" y="1848828"/>
        <a:ext cx="5225900" cy="506120"/>
      </dsp:txXfrm>
    </dsp:sp>
    <dsp:sp modelId="{ADE04481-48F2-4DC9-B432-6413F3DA7442}">
      <dsp:nvSpPr>
        <dsp:cNvPr id="0" name=""/>
        <dsp:cNvSpPr/>
      </dsp:nvSpPr>
      <dsp:spPr>
        <a:xfrm>
          <a:off x="0" y="296372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9FA60-F02B-436A-8FCF-74ABEA51D15D}">
      <dsp:nvSpPr>
        <dsp:cNvPr id="0" name=""/>
        <dsp:cNvSpPr/>
      </dsp:nvSpPr>
      <dsp:spPr>
        <a:xfrm>
          <a:off x="377190" y="268328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ea typeface="方正正中黑简体" panose="02000000000000000000"/>
            </a:rPr>
            <a:t>Looper</a:t>
          </a:r>
          <a:endParaRPr lang="en-US" altLang="zh-CN" sz="1900" kern="1200" dirty="0" smtClean="0">
            <a:latin typeface="+mn-lt"/>
          </a:endParaRPr>
        </a:p>
      </dsp:txBody>
      <dsp:txXfrm>
        <a:off x="404570" y="2710668"/>
        <a:ext cx="5225900" cy="506120"/>
      </dsp:txXfrm>
    </dsp:sp>
    <dsp:sp modelId="{EB752212-CA60-4710-85B3-0C34B05EF763}">
      <dsp:nvSpPr>
        <dsp:cNvPr id="0" name=""/>
        <dsp:cNvSpPr/>
      </dsp:nvSpPr>
      <dsp:spPr>
        <a:xfrm>
          <a:off x="0" y="382556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354512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sz="1900" kern="1200" dirty="0"/>
        </a:p>
      </dsp:txBody>
      <dsp:txXfrm>
        <a:off x="404570" y="3572508"/>
        <a:ext cx="522590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37820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9776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多线程概念及定义</a:t>
          </a:r>
          <a:endParaRPr lang="zh-CN" altLang="en-US" sz="1900" kern="1200" dirty="0"/>
        </a:p>
      </dsp:txBody>
      <dsp:txXfrm>
        <a:off x="404570" y="125148"/>
        <a:ext cx="5225900" cy="506120"/>
      </dsp:txXfrm>
    </dsp:sp>
    <dsp:sp modelId="{D3ACD71E-05AE-42FE-B2CF-7300A3C42A87}">
      <dsp:nvSpPr>
        <dsp:cNvPr id="0" name=""/>
        <dsp:cNvSpPr/>
      </dsp:nvSpPr>
      <dsp:spPr>
        <a:xfrm>
          <a:off x="0" y="124004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CFB8-DD1E-41F4-83D0-9C1BCF996804}">
      <dsp:nvSpPr>
        <dsp:cNvPr id="0" name=""/>
        <dsp:cNvSpPr/>
      </dsp:nvSpPr>
      <dsp:spPr>
        <a:xfrm>
          <a:off x="377190" y="95960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方正正中黑简体" panose="02000000000000000000"/>
            </a:rPr>
            <a:t>Message</a:t>
          </a:r>
          <a:r>
            <a:rPr lang="zh-CN" altLang="en-US" sz="1900" kern="1200" dirty="0" smtClean="0">
              <a:ea typeface="方正正中黑简体" panose="02000000000000000000"/>
            </a:rPr>
            <a:t>（消息）</a:t>
          </a:r>
          <a:endParaRPr lang="en-US" altLang="zh-CN" sz="1900" kern="1200" dirty="0" smtClean="0">
            <a:latin typeface="+mn-lt"/>
          </a:endParaRPr>
        </a:p>
      </dsp:txBody>
      <dsp:txXfrm>
        <a:off x="404570" y="986988"/>
        <a:ext cx="5225900" cy="506120"/>
      </dsp:txXfrm>
    </dsp:sp>
    <dsp:sp modelId="{52D46BAB-D294-4BFD-9FE7-203098834385}">
      <dsp:nvSpPr>
        <dsp:cNvPr id="0" name=""/>
        <dsp:cNvSpPr/>
      </dsp:nvSpPr>
      <dsp:spPr>
        <a:xfrm>
          <a:off x="0" y="210188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9466-F0F4-4D5E-9AC1-880575B6BC5A}">
      <dsp:nvSpPr>
        <dsp:cNvPr id="0" name=""/>
        <dsp:cNvSpPr/>
      </dsp:nvSpPr>
      <dsp:spPr>
        <a:xfrm>
          <a:off x="377190" y="182144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+mn-lt"/>
            </a:rPr>
            <a:t>Handler</a:t>
          </a:r>
        </a:p>
      </dsp:txBody>
      <dsp:txXfrm>
        <a:off x="404570" y="1848828"/>
        <a:ext cx="5225900" cy="506120"/>
      </dsp:txXfrm>
    </dsp:sp>
    <dsp:sp modelId="{ADE04481-48F2-4DC9-B432-6413F3DA7442}">
      <dsp:nvSpPr>
        <dsp:cNvPr id="0" name=""/>
        <dsp:cNvSpPr/>
      </dsp:nvSpPr>
      <dsp:spPr>
        <a:xfrm>
          <a:off x="0" y="296372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9FA60-F02B-436A-8FCF-74ABEA51D15D}">
      <dsp:nvSpPr>
        <dsp:cNvPr id="0" name=""/>
        <dsp:cNvSpPr/>
      </dsp:nvSpPr>
      <dsp:spPr>
        <a:xfrm>
          <a:off x="377190" y="268328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ea typeface="方正正中黑简体" panose="02000000000000000000"/>
            </a:rPr>
            <a:t>Looper</a:t>
          </a:r>
          <a:endParaRPr lang="en-US" altLang="zh-CN" sz="1900" kern="1200" dirty="0" smtClean="0">
            <a:latin typeface="+mn-lt"/>
          </a:endParaRPr>
        </a:p>
      </dsp:txBody>
      <dsp:txXfrm>
        <a:off x="404570" y="2710668"/>
        <a:ext cx="5225900" cy="506120"/>
      </dsp:txXfrm>
    </dsp:sp>
    <dsp:sp modelId="{EB752212-CA60-4710-85B3-0C34B05EF763}">
      <dsp:nvSpPr>
        <dsp:cNvPr id="0" name=""/>
        <dsp:cNvSpPr/>
      </dsp:nvSpPr>
      <dsp:spPr>
        <a:xfrm>
          <a:off x="0" y="382556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354512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sz="1900" kern="1200" dirty="0"/>
        </a:p>
      </dsp:txBody>
      <dsp:txXfrm>
        <a:off x="404570" y="3572508"/>
        <a:ext cx="522590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37820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9776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多线程概念及定义</a:t>
          </a:r>
          <a:endParaRPr lang="zh-CN" altLang="en-US" sz="1900" kern="1200" dirty="0"/>
        </a:p>
      </dsp:txBody>
      <dsp:txXfrm>
        <a:off x="404570" y="125148"/>
        <a:ext cx="5225900" cy="506120"/>
      </dsp:txXfrm>
    </dsp:sp>
    <dsp:sp modelId="{D3ACD71E-05AE-42FE-B2CF-7300A3C42A87}">
      <dsp:nvSpPr>
        <dsp:cNvPr id="0" name=""/>
        <dsp:cNvSpPr/>
      </dsp:nvSpPr>
      <dsp:spPr>
        <a:xfrm>
          <a:off x="0" y="124004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CFB8-DD1E-41F4-83D0-9C1BCF996804}">
      <dsp:nvSpPr>
        <dsp:cNvPr id="0" name=""/>
        <dsp:cNvSpPr/>
      </dsp:nvSpPr>
      <dsp:spPr>
        <a:xfrm>
          <a:off x="377190" y="95960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ea typeface="方正正中黑简体" panose="02000000000000000000"/>
            </a:rPr>
            <a:t>Message</a:t>
          </a:r>
          <a:r>
            <a:rPr lang="zh-CN" altLang="en-US" sz="1900" kern="1200" dirty="0" smtClean="0">
              <a:ea typeface="方正正中黑简体" panose="02000000000000000000"/>
            </a:rPr>
            <a:t>（消息）</a:t>
          </a:r>
          <a:endParaRPr lang="en-US" altLang="zh-CN" sz="1900" kern="1200" dirty="0" smtClean="0">
            <a:latin typeface="+mn-lt"/>
          </a:endParaRPr>
        </a:p>
      </dsp:txBody>
      <dsp:txXfrm>
        <a:off x="404570" y="986988"/>
        <a:ext cx="5225900" cy="506120"/>
      </dsp:txXfrm>
    </dsp:sp>
    <dsp:sp modelId="{52D46BAB-D294-4BFD-9FE7-203098834385}">
      <dsp:nvSpPr>
        <dsp:cNvPr id="0" name=""/>
        <dsp:cNvSpPr/>
      </dsp:nvSpPr>
      <dsp:spPr>
        <a:xfrm>
          <a:off x="0" y="210188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9466-F0F4-4D5E-9AC1-880575B6BC5A}">
      <dsp:nvSpPr>
        <dsp:cNvPr id="0" name=""/>
        <dsp:cNvSpPr/>
      </dsp:nvSpPr>
      <dsp:spPr>
        <a:xfrm>
          <a:off x="377190" y="182144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+mn-lt"/>
            </a:rPr>
            <a:t>Handler</a:t>
          </a:r>
        </a:p>
      </dsp:txBody>
      <dsp:txXfrm>
        <a:off x="404570" y="1848828"/>
        <a:ext cx="5225900" cy="506120"/>
      </dsp:txXfrm>
    </dsp:sp>
    <dsp:sp modelId="{ADE04481-48F2-4DC9-B432-6413F3DA7442}">
      <dsp:nvSpPr>
        <dsp:cNvPr id="0" name=""/>
        <dsp:cNvSpPr/>
      </dsp:nvSpPr>
      <dsp:spPr>
        <a:xfrm>
          <a:off x="0" y="296372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9FA60-F02B-436A-8FCF-74ABEA51D15D}">
      <dsp:nvSpPr>
        <dsp:cNvPr id="0" name=""/>
        <dsp:cNvSpPr/>
      </dsp:nvSpPr>
      <dsp:spPr>
        <a:xfrm>
          <a:off x="377190" y="268328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ea typeface="方正正中黑简体" panose="02000000000000000000"/>
            </a:rPr>
            <a:t>Looper</a:t>
          </a:r>
          <a:endParaRPr lang="en-US" altLang="zh-CN" sz="1900" kern="1200" dirty="0" smtClean="0">
            <a:latin typeface="+mn-lt"/>
          </a:endParaRPr>
        </a:p>
      </dsp:txBody>
      <dsp:txXfrm>
        <a:off x="404570" y="2710668"/>
        <a:ext cx="5225900" cy="506120"/>
      </dsp:txXfrm>
    </dsp:sp>
    <dsp:sp modelId="{EB752212-CA60-4710-85B3-0C34B05EF763}">
      <dsp:nvSpPr>
        <dsp:cNvPr id="0" name=""/>
        <dsp:cNvSpPr/>
      </dsp:nvSpPr>
      <dsp:spPr>
        <a:xfrm>
          <a:off x="0" y="3825568"/>
          <a:ext cx="7543800" cy="47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3545128"/>
          <a:ext cx="52806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方正正中黑简体" panose="02000000000000000000" pitchFamily="2" charset="-122"/>
              <a:ea typeface="方正正中黑简体" panose="02000000000000000000" pitchFamily="2" charset="-122"/>
              <a:cs typeface="+mn-cs"/>
            </a:rPr>
            <a:t>AsyncTask</a:t>
          </a:r>
          <a:endParaRPr lang="zh-CN" altLang="en-US" sz="1900" kern="1200" dirty="0"/>
        </a:p>
      </dsp:txBody>
      <dsp:txXfrm>
        <a:off x="404570" y="3572508"/>
        <a:ext cx="522590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DD4E7-6A6B-4FBB-9705-8EBF4D0A0DB0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EDDDB1-3CF0-4AB5-B3A6-EF71B29EB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497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所谓消息，可以理解为带数据的指令。</a:t>
            </a:r>
          </a:p>
          <a:p>
            <a:r>
              <a:rPr lang="en-US" altLang="zh-CN" dirty="0" smtClean="0"/>
              <a:t>Handler</a:t>
            </a:r>
            <a:r>
              <a:rPr lang="zh-CN" altLang="en-US" dirty="0" smtClean="0"/>
              <a:t>的作用有两个：在新启动的线程中发送消息，在主线程中获取，处理消息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1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r>
              <a:rPr lang="zh-CN" altLang="en-US" dirty="0" smtClean="0"/>
              <a:t>装载一个动作，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可以将这个动作发送至另一个线程，动作将在另一个线程被执行。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8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3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当一个程序第一次启动时，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会同时启动一个对应的主线程（</a:t>
            </a:r>
            <a:r>
              <a:rPr lang="en-US" altLang="zh-CN" dirty="0" err="1" smtClean="0"/>
              <a:t>MainThread</a:t>
            </a:r>
            <a:r>
              <a:rPr lang="zh-CN" altLang="en-US" dirty="0" smtClean="0"/>
              <a:t>线程），主线程主要负责处理与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相关的事件，如用户的按键事件，用户接触屏幕的事件以及屏幕绘图事件，并把相关的事件分发到对应的组件、控件进行处理。所以主线程又被叫做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线程。在开发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应用时必须遵循单线程模型的原则。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4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为了不使主线程被阻塞，我们希望把下载处理大量数据等功能放在单独的线程里完成，通常创建一个子线程来负责下载任务，即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是一个线程，下载文件或处理数据时另外一个线程，这样就既不会阻塞主线程的运行，不会影响当前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的使用，又能获得良好的用户体验。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4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7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ea typeface="方正正中黑简体" panose="02000000000000000000"/>
              </a:rPr>
              <a:t>线程之间通信的信息载体，它包含一些特定的描述信息和任意的附加数据</a:t>
            </a:r>
            <a:r>
              <a:rPr lang="zh-CN" altLang="en-US" sz="1200" dirty="0" smtClean="0">
                <a:ea typeface="方正正中黑简体" panose="02000000000000000000"/>
              </a:rPr>
              <a:t>。</a:t>
            </a:r>
            <a:endParaRPr lang="en-US" altLang="zh-CN" sz="1200" dirty="0" smtClean="0">
              <a:ea typeface="方正正中黑简体" panose="02000000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MQ(</a:t>
            </a:r>
            <a:r>
              <a:rPr lang="en-US" altLang="zh-CN" dirty="0" err="1" smtClean="0"/>
              <a:t>MessageQueue</a:t>
            </a:r>
            <a:r>
              <a:rPr lang="en-US" altLang="zh-CN" dirty="0" smtClean="0"/>
              <a:t>)  Android</a:t>
            </a:r>
            <a:r>
              <a:rPr lang="zh-CN" altLang="en-US" dirty="0" smtClean="0"/>
              <a:t>中每一个线程都存在一个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，接收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发送的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方正正中黑简体" panose="0200000000000000000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9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Message</a:t>
            </a:r>
            <a:r>
              <a:rPr lang="zh-CN" altLang="en-US" dirty="0" smtClean="0"/>
              <a:t>实例对象的取得，通常使用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类里的静态方法</a:t>
            </a:r>
            <a:r>
              <a:rPr lang="en-US" altLang="zh-CN" dirty="0" smtClean="0"/>
              <a:t>obtain(),</a:t>
            </a:r>
            <a:r>
              <a:rPr lang="zh-CN" altLang="en-US" dirty="0" smtClean="0"/>
              <a:t>该方法有多个重载版本可供选择；它的创建并不一定是直接创建一个新的实例，而是先从</a:t>
            </a:r>
            <a:r>
              <a:rPr lang="en-US" altLang="zh-CN" dirty="0" smtClean="0"/>
              <a:t>Message Pool(</a:t>
            </a:r>
            <a:r>
              <a:rPr lang="zh-CN" altLang="en-US" dirty="0" smtClean="0"/>
              <a:t>消息池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中看有没有可用的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实例，存在则直接取出返回这个实例。如果</a:t>
            </a:r>
            <a:r>
              <a:rPr lang="en-US" altLang="zh-CN" dirty="0" smtClean="0"/>
              <a:t>Message Pool</a:t>
            </a:r>
            <a:r>
              <a:rPr lang="zh-CN" altLang="en-US" dirty="0" smtClean="0"/>
              <a:t>中没有可用的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实例，则才用给定的参数创建一个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对象。调用</a:t>
            </a:r>
            <a:r>
              <a:rPr lang="en-US" altLang="zh-CN" dirty="0" err="1" smtClean="0"/>
              <a:t>removeMessages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Message Queue</a:t>
            </a:r>
            <a:r>
              <a:rPr lang="zh-CN" altLang="en-US" dirty="0" smtClean="0"/>
              <a:t>中删除，同时放入到</a:t>
            </a:r>
            <a:r>
              <a:rPr lang="en-US" altLang="zh-CN" dirty="0" smtClean="0"/>
              <a:t>Message Pool</a:t>
            </a:r>
            <a:r>
              <a:rPr lang="zh-CN" altLang="en-US" dirty="0" smtClean="0"/>
              <a:t>中。除了上面这种方式，也可以通过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obtainMessage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获取一个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1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3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5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6171-995C-4541-BBB5-37624E650E93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2F02-04A8-4C77-B64A-1DC0C0CA5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ED46-B400-48F3-9B64-C76C6DA8E766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892B-20C5-4A7C-B8F5-68E7DA66A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0858-D258-43BE-AB9A-61E9308756E9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5D08-D9A1-4FC9-9589-B5EE6EEF5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6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t"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A08E3E8-8AA9-4EF3-A435-75FBD245BBD3}" type="datetime1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485C8-FDBF-4650-ADB7-6E92C0981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2098D-7251-4794-B32E-83F7A10E0F78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C0E-DBBE-4B81-A110-8D980196C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574A5-9667-41AD-A007-02A7B40B0DA7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6BD16-6F1B-4078-8662-B8DD33475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0859F-6EB9-46D9-8B88-73F4F35DBA96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A93FB-0855-4D04-B6E6-55A679450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5C83-3134-4AD3-84C9-F782787672F3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286F-6887-4B99-87CA-B7E6605E9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02DB-B497-4211-9BE9-F2BD2C91DE9E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68CB0-6E8D-4111-B9B3-E89D51560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5DC1-ECFF-4A23-90E4-986B5DE0EB8D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F531-A38C-4E44-B0E8-3E7426F9A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EAD1-660F-43AC-8DB4-A076D105E719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566AB8-8D2B-441C-9957-8B4E0BBD47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8C51-FFFE-49F8-A373-2F5740B53396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575AB-F0B4-4FD2-995B-6DBE56939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1BA05D-396B-4508-9B83-6DAAB40B8BB3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38364A-C017-4B14-8241-E12888E6C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  <p:sldLayoutId id="2147483926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 spc="-5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多线程机制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dirty="0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dirty="0" smtClean="0"/>
              <a:t> QIANJIN@SDU.EDU.CN</a:t>
            </a:r>
            <a:endParaRPr lang="zh-CN" altLang="en-US" sz="2000" b="1" cap="non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如果</a:t>
            </a:r>
            <a:r>
              <a:rPr lang="en-US" altLang="zh-CN" sz="2800" dirty="0"/>
              <a:t>Message</a:t>
            </a:r>
            <a:r>
              <a:rPr lang="zh-CN" altLang="en-US" sz="2800" dirty="0"/>
              <a:t>只需要携带简单的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信息，请优先使用</a:t>
            </a:r>
            <a:r>
              <a:rPr lang="en-US" altLang="zh-CN" sz="2800" dirty="0"/>
              <a:t>Message.arg1</a:t>
            </a:r>
            <a:r>
              <a:rPr lang="zh-CN" altLang="en-US" sz="2800" dirty="0"/>
              <a:t>和</a:t>
            </a:r>
            <a:r>
              <a:rPr lang="en-US" altLang="zh-CN" sz="2800" dirty="0"/>
              <a:t>Message.arg2</a:t>
            </a:r>
            <a:r>
              <a:rPr lang="zh-CN" altLang="en-US" sz="2800" dirty="0"/>
              <a:t>来传递消息，优点是节省内存，系统消耗小。</a:t>
            </a:r>
          </a:p>
          <a:p>
            <a:pPr lvl="1">
              <a:lnSpc>
                <a:spcPct val="100000"/>
              </a:lnSpc>
            </a:pPr>
            <a:r>
              <a:rPr lang="en-US" altLang="zh-CN" sz="2600" b="1" dirty="0" smtClean="0"/>
              <a:t>msg.arg1=102;msg.arg2=249;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传递</a:t>
            </a:r>
            <a:r>
              <a:rPr lang="zh-CN" altLang="en-US" sz="2800" dirty="0"/>
              <a:t>对象时可使用</a:t>
            </a:r>
            <a:r>
              <a:rPr lang="en-US" altLang="zh-CN" sz="2800" dirty="0"/>
              <a:t>Message.obj</a:t>
            </a:r>
            <a:r>
              <a:rPr lang="zh-CN" altLang="en-US" sz="2800" dirty="0"/>
              <a:t>，注意：取得该对象时需要向下转型。</a:t>
            </a:r>
          </a:p>
          <a:p>
            <a:pPr lvl="1">
              <a:lnSpc>
                <a:spcPct val="100000"/>
              </a:lnSpc>
            </a:pPr>
            <a:r>
              <a:rPr lang="en-US" altLang="zh-CN" sz="2600" b="1" dirty="0"/>
              <a:t>msg.obj=“Hello”;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55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如果传递的数据量较大，可以采用</a:t>
            </a:r>
            <a:r>
              <a:rPr lang="en-US" altLang="zh-CN" sz="2400" dirty="0"/>
              <a:t>Bundle</a:t>
            </a:r>
            <a:r>
              <a:rPr lang="zh-CN" altLang="en-US" sz="2400" dirty="0"/>
              <a:t>。</a:t>
            </a:r>
            <a:r>
              <a:rPr lang="en-US" altLang="zh-CN" sz="2400" dirty="0"/>
              <a:t>Bundle</a:t>
            </a:r>
            <a:r>
              <a:rPr lang="zh-CN" altLang="en-US" sz="2400" dirty="0"/>
              <a:t>对象其实就是一个数据存储的工具，一般用于向消息传递数据。其同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有点像，只是</a:t>
            </a:r>
            <a:r>
              <a:rPr lang="en-US" altLang="zh-CN" sz="2400" dirty="0"/>
              <a:t>Bundle</a:t>
            </a:r>
            <a:r>
              <a:rPr lang="zh-CN" altLang="en-US" sz="2400" dirty="0"/>
              <a:t>键值对的键必须是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类型，而对值没有类型限制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68463" y="3328988"/>
            <a:ext cx="5556250" cy="15684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Bundle b=new Bundle();</a:t>
            </a:r>
            <a:endParaRPr lang="en-US" altLang="zh-CN" sz="2400" b="1" dirty="0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b.putInt("age", 20);</a:t>
            </a:r>
            <a:endParaRPr lang="en-US" altLang="zh-CN" sz="2400" b="1" dirty="0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b.putString</a:t>
            </a:r>
            <a:r>
              <a:rPr lang="en-US" altLang="zh-CN" sz="24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(“</a:t>
            </a:r>
            <a:r>
              <a:rPr lang="en-US" altLang="zh-CN" sz="24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name”,”John</a:t>
            </a:r>
            <a:r>
              <a:rPr lang="en-US" altLang="zh-CN" sz="24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”);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msg.setData(b);</a:t>
            </a:r>
          </a:p>
        </p:txBody>
      </p:sp>
      <p:sp>
        <p:nvSpPr>
          <p:cNvPr id="5" name="矩形 4"/>
          <p:cNvSpPr/>
          <p:nvPr/>
        </p:nvSpPr>
        <p:spPr>
          <a:xfrm>
            <a:off x="1668463" y="4987925"/>
            <a:ext cx="5556250" cy="1200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Bundle b=</a:t>
            </a:r>
            <a:r>
              <a:rPr lang="en-US" altLang="zh-CN" sz="2400" b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msg.getData()</a:t>
            </a:r>
            <a:r>
              <a:rPr lang="zh-CN" altLang="en-US" sz="2400" b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;</a:t>
            </a:r>
            <a:endParaRPr lang="en-US" altLang="zh-CN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int age=b.getInt(“age”);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String name=b.getString(“name”);</a:t>
            </a:r>
            <a:endParaRPr lang="zh-CN" altLang="en-US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7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Message.what</a:t>
            </a:r>
            <a:r>
              <a:rPr lang="zh-CN" altLang="en-US" sz="2800" dirty="0"/>
              <a:t>来标识信息，以便用不同方式处理</a:t>
            </a:r>
            <a:r>
              <a:rPr lang="en-US" altLang="zh-CN" sz="2800" dirty="0"/>
              <a:t>message</a:t>
            </a:r>
          </a:p>
          <a:p>
            <a:pPr marL="384175" lvl="2" indent="0">
              <a:buNone/>
            </a:pPr>
            <a:r>
              <a:rPr lang="en-US" altLang="zh-CN" sz="2400" dirty="0" err="1"/>
              <a:t>msg.what</a:t>
            </a:r>
            <a:r>
              <a:rPr lang="en-US" altLang="zh-CN" sz="2400" dirty="0"/>
              <a:t>=PROGRESS_INCREMENT;</a:t>
            </a:r>
          </a:p>
          <a:p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63888"/>
            <a:ext cx="5351462" cy="309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23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的常用方法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369179"/>
              </p:ext>
            </p:extLst>
          </p:nvPr>
        </p:nvGraphicFramePr>
        <p:xfrm>
          <a:off x="379412" y="2379663"/>
          <a:ext cx="8429625" cy="27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290"/>
                <a:gridCol w="4971335"/>
              </a:tblGrid>
              <a:tr h="457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</a:tr>
              <a:tr h="4573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static Message</a:t>
                      </a:r>
                      <a:r>
                        <a:rPr lang="en-US" altLang="zh-CN" sz="2000" b="1" kern="1200" baseline="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obtain()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获取消息对象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733" marB="45733"/>
                </a:tc>
              </a:tr>
              <a:tr h="8756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sendToTarget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()</a:t>
                      </a:r>
                      <a:endParaRPr lang="zh-CN" altLang="en-US" sz="20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发送消息到对应的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Handler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，而调用该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Handler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对象的</a:t>
                      </a:r>
                      <a:r>
                        <a:rPr lang="en-US" altLang="zh-CN" sz="20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handleMessage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方法。</a:t>
                      </a:r>
                      <a:endParaRPr lang="zh-CN" altLang="en-US" sz="20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</a:tr>
              <a:tr h="4573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setData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(Bundle data)</a:t>
                      </a:r>
                      <a:endParaRPr lang="zh-CN" altLang="en-US" sz="20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往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Message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加入一个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Bundle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20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</a:tr>
              <a:tr h="4573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Bundle   </a:t>
                      </a:r>
                      <a:r>
                        <a:rPr lang="en-US" altLang="zh-CN" sz="20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getData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获得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Message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里的</a:t>
                      </a:r>
                      <a:r>
                        <a:rPr lang="en-US" altLang="zh-CN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Bundle</a:t>
                      </a:r>
                      <a:r>
                        <a:rPr lang="zh-CN" altLang="en-US" sz="20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20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70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MessageQueue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一个由</a:t>
            </a:r>
            <a:r>
              <a:rPr lang="en-US" altLang="zh-CN" sz="2400" dirty="0"/>
              <a:t>Message</a:t>
            </a:r>
            <a:r>
              <a:rPr lang="zh-CN" altLang="en-US" sz="2400" dirty="0"/>
              <a:t>组成的队列，即消息队列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先进先出，先入队的</a:t>
            </a:r>
            <a:r>
              <a:rPr lang="en-US" altLang="zh-CN" sz="2400" dirty="0"/>
              <a:t>Message</a:t>
            </a:r>
            <a:r>
              <a:rPr lang="zh-CN" altLang="en-US" sz="2400" dirty="0"/>
              <a:t>会优先被取出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是一个偏底层的类，它包含的</a:t>
            </a:r>
            <a:r>
              <a:rPr lang="en-US" altLang="zh-CN" sz="2400" dirty="0"/>
              <a:t>Message</a:t>
            </a:r>
            <a:r>
              <a:rPr lang="zh-CN" altLang="en-US" sz="2400" dirty="0"/>
              <a:t>由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对象分发出去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Message</a:t>
            </a:r>
            <a:r>
              <a:rPr lang="zh-CN" altLang="en-US" sz="2400" dirty="0"/>
              <a:t>通过与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相关的</a:t>
            </a:r>
            <a:r>
              <a:rPr lang="en-US" altLang="zh-CN" sz="2400" dirty="0" err="1"/>
              <a:t>MessageQueue.IdleHandler</a:t>
            </a:r>
            <a:r>
              <a:rPr lang="zh-CN" altLang="en-US" sz="2400" dirty="0"/>
              <a:t>对象添加进</a:t>
            </a:r>
            <a:r>
              <a:rPr lang="en-US" altLang="zh-CN" sz="2400" dirty="0" err="1"/>
              <a:t>MessageQueue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可以使用</a:t>
            </a:r>
            <a:r>
              <a:rPr lang="en-US" altLang="zh-CN" sz="2400" dirty="0" err="1"/>
              <a:t>Looper.myQueue</a:t>
            </a:r>
            <a:r>
              <a:rPr lang="en-US" altLang="zh-CN" sz="2400" dirty="0"/>
              <a:t>()</a:t>
            </a:r>
            <a:r>
              <a:rPr lang="zh-CN" altLang="en-US" sz="2400" dirty="0"/>
              <a:t>方法取回当前线程的消息</a:t>
            </a:r>
            <a:r>
              <a:rPr lang="zh-CN" altLang="en-US" sz="2400" dirty="0" smtClean="0"/>
              <a:t>队列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80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多线程机制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12465"/>
              </p:ext>
            </p:extLst>
          </p:nvPr>
        </p:nvGraphicFramePr>
        <p:xfrm>
          <a:off x="822325" y="1846263"/>
          <a:ext cx="754380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4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Handler</a:t>
            </a:r>
            <a:r>
              <a:rPr lang="zh-CN" altLang="en-US" sz="2400" dirty="0"/>
              <a:t>是用来在线程间发送消息的处理对象。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Handler</a:t>
            </a:r>
            <a:r>
              <a:rPr lang="zh-CN" altLang="en-US" sz="2400" dirty="0"/>
              <a:t>提供了一种异步的线程操作方案及异步消息处理机制。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也可以这么说</a:t>
            </a:r>
            <a:r>
              <a:rPr lang="en-US" altLang="zh-CN" sz="2400" dirty="0"/>
              <a:t>Handler</a:t>
            </a:r>
            <a:r>
              <a:rPr lang="zh-CN" altLang="en-US" sz="2400" dirty="0"/>
              <a:t>是</a:t>
            </a:r>
            <a:r>
              <a:rPr lang="en-US" altLang="zh-CN" sz="2400" dirty="0"/>
              <a:t>Runnable</a:t>
            </a:r>
            <a:r>
              <a:rPr lang="zh-CN" altLang="en-US" sz="2400" dirty="0"/>
              <a:t>和</a:t>
            </a:r>
            <a:r>
              <a:rPr lang="en-US" altLang="zh-CN" sz="2400" dirty="0"/>
              <a:t>Activity</a:t>
            </a:r>
            <a:r>
              <a:rPr lang="zh-CN" altLang="en-US" sz="2400" dirty="0"/>
              <a:t>交互</a:t>
            </a:r>
            <a:r>
              <a:rPr lang="en-US" altLang="zh-CN" sz="2400" dirty="0"/>
              <a:t>(</a:t>
            </a:r>
            <a:r>
              <a:rPr lang="zh-CN" altLang="en-US" sz="2400" dirty="0"/>
              <a:t>传递消息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桥梁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598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Handler</a:t>
            </a:r>
            <a:r>
              <a:rPr lang="zh-CN" altLang="en-US" dirty="0"/>
              <a:t>允许发送和处理</a:t>
            </a:r>
            <a:r>
              <a:rPr lang="en-US" altLang="zh-CN" dirty="0"/>
              <a:t>Message</a:t>
            </a:r>
            <a:r>
              <a:rPr lang="zh-CN" altLang="en-US" dirty="0"/>
              <a:t>或</a:t>
            </a:r>
            <a:r>
              <a:rPr lang="en-US" altLang="zh-CN" dirty="0"/>
              <a:t>Runnable</a:t>
            </a:r>
            <a:r>
              <a:rPr lang="zh-CN" altLang="en-US" dirty="0"/>
              <a:t>对象到</a:t>
            </a:r>
            <a:r>
              <a:rPr lang="en-US" altLang="zh-CN" dirty="0"/>
              <a:t>Handler</a:t>
            </a:r>
            <a:r>
              <a:rPr lang="zh-CN" altLang="en-US" dirty="0"/>
              <a:t>所在线程的</a:t>
            </a:r>
            <a:r>
              <a:rPr lang="en-US" altLang="zh-CN" dirty="0" err="1"/>
              <a:t>MessageQueue</a:t>
            </a:r>
            <a:r>
              <a:rPr lang="en-US" altLang="zh-CN" dirty="0"/>
              <a:t>(</a:t>
            </a:r>
            <a:r>
              <a:rPr lang="zh-CN" altLang="en-US" dirty="0"/>
              <a:t>消息队列</a:t>
            </a:r>
            <a:r>
              <a:rPr lang="en-US" altLang="zh-CN" dirty="0"/>
              <a:t>)</a:t>
            </a:r>
            <a:r>
              <a:rPr lang="zh-CN" altLang="en-US" dirty="0"/>
              <a:t>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子线程拥有</a:t>
            </a:r>
            <a:r>
              <a:rPr lang="en-US" altLang="zh-CN" dirty="0"/>
              <a:t>UI</a:t>
            </a:r>
            <a:r>
              <a:rPr lang="zh-CN" altLang="en-US" dirty="0"/>
              <a:t>线程中的一个</a:t>
            </a:r>
            <a:r>
              <a:rPr lang="en-US" altLang="zh-CN" dirty="0"/>
              <a:t>Handler</a:t>
            </a:r>
            <a:r>
              <a:rPr lang="zh-CN" altLang="en-US" dirty="0"/>
              <a:t>，当子线程处理完一些耗时的操作后通过传递进来的</a:t>
            </a:r>
            <a:r>
              <a:rPr lang="en-US" altLang="zh-CN" dirty="0"/>
              <a:t>Handler</a:t>
            </a:r>
            <a:r>
              <a:rPr lang="zh-CN" altLang="en-US" dirty="0"/>
              <a:t>对象向</a:t>
            </a:r>
            <a:r>
              <a:rPr lang="en-US" altLang="zh-CN" dirty="0"/>
              <a:t>UI</a:t>
            </a:r>
            <a:r>
              <a:rPr lang="zh-CN" altLang="en-US" dirty="0"/>
              <a:t>线程发送数据，由</a:t>
            </a:r>
            <a:r>
              <a:rPr lang="en-US" altLang="zh-CN" dirty="0"/>
              <a:t>UI</a:t>
            </a:r>
            <a:r>
              <a:rPr lang="zh-CN" altLang="en-US" dirty="0"/>
              <a:t>线程去更新界面。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031" y="3840163"/>
            <a:ext cx="61753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主线程</a:t>
            </a:r>
          </a:p>
        </p:txBody>
      </p:sp>
      <p:sp>
        <p:nvSpPr>
          <p:cNvPr id="5" name="矩形 4"/>
          <p:cNvSpPr/>
          <p:nvPr/>
        </p:nvSpPr>
        <p:spPr>
          <a:xfrm>
            <a:off x="1188244" y="4425950"/>
            <a:ext cx="1508125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</a:rPr>
              <a:t>Handler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4556" y="3897313"/>
            <a:ext cx="892175" cy="522287"/>
          </a:xfrm>
          <a:custGeom>
            <a:avLst/>
            <a:gdLst>
              <a:gd name="connsiteX0" fmla="*/ 0 w 892458"/>
              <a:gd name="connsiteY0" fmla="*/ 265021 h 522599"/>
              <a:gd name="connsiteX1" fmla="*/ 515155 w 892458"/>
              <a:gd name="connsiteY1" fmla="*/ 7444 h 522599"/>
              <a:gd name="connsiteX2" fmla="*/ 888642 w 892458"/>
              <a:gd name="connsiteY2" fmla="*/ 522599 h 5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458" h="522599">
                <a:moveTo>
                  <a:pt x="0" y="265021"/>
                </a:moveTo>
                <a:cubicBezTo>
                  <a:pt x="183524" y="114767"/>
                  <a:pt x="367048" y="-35486"/>
                  <a:pt x="515155" y="7444"/>
                </a:cubicBezTo>
                <a:cubicBezTo>
                  <a:pt x="663262" y="50374"/>
                  <a:pt x="927279" y="402396"/>
                  <a:pt x="888642" y="52259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7" name="任意多边形 6"/>
          <p:cNvSpPr/>
          <p:nvPr/>
        </p:nvSpPr>
        <p:spPr>
          <a:xfrm>
            <a:off x="881856" y="5102225"/>
            <a:ext cx="836613" cy="536575"/>
          </a:xfrm>
          <a:custGeom>
            <a:avLst/>
            <a:gdLst>
              <a:gd name="connsiteX0" fmla="*/ 0 w 837127"/>
              <a:gd name="connsiteY0" fmla="*/ 283335 h 537080"/>
              <a:gd name="connsiteX1" fmla="*/ 334851 w 837127"/>
              <a:gd name="connsiteY1" fmla="*/ 528034 h 537080"/>
              <a:gd name="connsiteX2" fmla="*/ 837127 w 837127"/>
              <a:gd name="connsiteY2" fmla="*/ 0 h 5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537080">
                <a:moveTo>
                  <a:pt x="0" y="283335"/>
                </a:moveTo>
                <a:cubicBezTo>
                  <a:pt x="97665" y="429295"/>
                  <a:pt x="195330" y="575256"/>
                  <a:pt x="334851" y="528034"/>
                </a:cubicBezTo>
                <a:cubicBezTo>
                  <a:pt x="474372" y="480812"/>
                  <a:pt x="753414" y="68687"/>
                  <a:pt x="837127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3097213" y="3843338"/>
            <a:ext cx="617537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子线程</a:t>
            </a:r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2696369" y="4754563"/>
            <a:ext cx="400844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24325" y="4425950"/>
            <a:ext cx="1509713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</a:rPr>
              <a:t>Handler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 flipV="1">
            <a:off x="3714750" y="4754563"/>
            <a:ext cx="4095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4979988" y="3448050"/>
            <a:ext cx="156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Runnable</a:t>
            </a:r>
            <a:endParaRPr lang="zh-CN" altLang="en-US" sz="24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149850" y="5672138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Message</a:t>
            </a:r>
            <a:endParaRPr lang="zh-CN" altLang="en-US" sz="24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58163" y="3843338"/>
            <a:ext cx="617537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主线程</a:t>
            </a:r>
          </a:p>
        </p:txBody>
      </p:sp>
      <p:sp>
        <p:nvSpPr>
          <p:cNvPr id="15" name="矩形 14"/>
          <p:cNvSpPr/>
          <p:nvPr/>
        </p:nvSpPr>
        <p:spPr>
          <a:xfrm>
            <a:off x="6224588" y="4445000"/>
            <a:ext cx="1508125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</a:rPr>
              <a:t>消息队列</a:t>
            </a:r>
          </a:p>
        </p:txBody>
      </p:sp>
      <p:cxnSp>
        <p:nvCxnSpPr>
          <p:cNvPr id="16" name="直接连接符 15"/>
          <p:cNvCxnSpPr>
            <a:endCxn id="10" idx="0"/>
          </p:cNvCxnSpPr>
          <p:nvPr/>
        </p:nvCxnSpPr>
        <p:spPr>
          <a:xfrm>
            <a:off x="4879975" y="3910013"/>
            <a:ext cx="0" cy="51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2"/>
          </p:cNvCxnSpPr>
          <p:nvPr/>
        </p:nvCxnSpPr>
        <p:spPr>
          <a:xfrm>
            <a:off x="4879975" y="5083175"/>
            <a:ext cx="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79975" y="3910013"/>
            <a:ext cx="196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48475" y="3897313"/>
            <a:ext cx="0" cy="52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79975" y="5638800"/>
            <a:ext cx="196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48475" y="5083175"/>
            <a:ext cx="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7246938" y="3235325"/>
            <a:ext cx="1198562" cy="1176338"/>
          </a:xfrm>
          <a:custGeom>
            <a:avLst/>
            <a:gdLst>
              <a:gd name="connsiteX0" fmla="*/ 1197735 w 1197735"/>
              <a:gd name="connsiteY0" fmla="*/ 584326 h 1176755"/>
              <a:gd name="connsiteX1" fmla="*/ 463639 w 1197735"/>
              <a:gd name="connsiteY1" fmla="*/ 17656 h 1176755"/>
              <a:gd name="connsiteX2" fmla="*/ 0 w 1197735"/>
              <a:gd name="connsiteY2" fmla="*/ 1176755 h 117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735" h="1176755">
                <a:moveTo>
                  <a:pt x="1197735" y="584326"/>
                </a:moveTo>
                <a:cubicBezTo>
                  <a:pt x="930498" y="251622"/>
                  <a:pt x="663261" y="-81082"/>
                  <a:pt x="463639" y="17656"/>
                </a:cubicBezTo>
                <a:cubicBezTo>
                  <a:pt x="264016" y="116394"/>
                  <a:pt x="34344" y="1017916"/>
                  <a:pt x="0" y="11767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23" name="任意多边形 22"/>
          <p:cNvSpPr/>
          <p:nvPr/>
        </p:nvSpPr>
        <p:spPr>
          <a:xfrm>
            <a:off x="7246938" y="5094288"/>
            <a:ext cx="1211262" cy="1039812"/>
          </a:xfrm>
          <a:custGeom>
            <a:avLst/>
            <a:gdLst>
              <a:gd name="connsiteX0" fmla="*/ 1210614 w 1210614"/>
              <a:gd name="connsiteY0" fmla="*/ 592428 h 1038743"/>
              <a:gd name="connsiteX1" fmla="*/ 386366 w 1210614"/>
              <a:gd name="connsiteY1" fmla="*/ 1017431 h 1038743"/>
              <a:gd name="connsiteX2" fmla="*/ 0 w 1210614"/>
              <a:gd name="connsiteY2" fmla="*/ 0 h 103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614" h="1038743">
                <a:moveTo>
                  <a:pt x="1210614" y="592428"/>
                </a:moveTo>
                <a:cubicBezTo>
                  <a:pt x="899374" y="854298"/>
                  <a:pt x="588135" y="1116169"/>
                  <a:pt x="386366" y="1017431"/>
                </a:cubicBezTo>
                <a:cubicBezTo>
                  <a:pt x="184597" y="918693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7763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Handler</a:t>
            </a:r>
            <a:r>
              <a:rPr lang="zh-CN" altLang="en-US" sz="2800" dirty="0"/>
              <a:t>是</a:t>
            </a:r>
            <a:r>
              <a:rPr lang="en-US" altLang="zh-CN" sz="2800" dirty="0"/>
              <a:t>Android</a:t>
            </a:r>
            <a:r>
              <a:rPr lang="zh-CN" altLang="en-US" sz="2800" dirty="0"/>
              <a:t>操作系统中线程间通信的工具，线程之间传递数据与动作的桥梁 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运行在某个线程上，共享线程的消息队列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接收消息、调度消息、派发消息和处理消息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实现消息的异步处理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0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的创建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756400" y="3275013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 b="1" smtClean="0">
              <a:latin typeface="+mn-lt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92175" y="1798638"/>
            <a:ext cx="40497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直接使用new关键字声明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41388" y="2357438"/>
            <a:ext cx="6319837" cy="527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170" tIns="46990" rIns="90170" bIns="4699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Handler </a:t>
            </a:r>
            <a:r>
              <a:rPr lang="zh-CN" altLang="en-US" b="1" dirty="0" smtClean="0">
                <a:solidFill>
                  <a:srgbClr val="3C09CF"/>
                </a:solidFill>
                <a:latin typeface="+mn-lt"/>
              </a:rPr>
              <a:t>mainHandler 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= new Handler();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41388" y="3008313"/>
            <a:ext cx="5338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使用匿名内部类方式声明Handler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27088" y="3576638"/>
            <a:ext cx="7772400" cy="22494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170" tIns="46990" rIns="90170" bIns="4699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Handler </a:t>
            </a:r>
            <a:r>
              <a:rPr lang="zh-CN" altLang="en-US" b="1" dirty="0" smtClean="0">
                <a:solidFill>
                  <a:srgbClr val="3C09CF"/>
                </a:solidFill>
                <a:latin typeface="+mn-lt"/>
              </a:rPr>
              <a:t>mainHandler 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= new Handler(){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           public void handleMessage(Message msg)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                       //处理即将到来的消息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lt"/>
              </a:rPr>
              <a:t>};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200" y="5867400"/>
            <a:ext cx="765492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每个</a:t>
            </a:r>
            <a:r>
              <a:rPr lang="en-US" altLang="zh-CN" sz="2800" b="1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Handler</a:t>
            </a:r>
            <a:r>
              <a:rPr lang="zh-CN" altLang="en-US" sz="2800" b="1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对象都会绑定到创建它的线程中。</a:t>
            </a:r>
          </a:p>
        </p:txBody>
      </p:sp>
    </p:spTree>
    <p:extLst>
      <p:ext uri="{BB962C8B-B14F-4D97-AF65-F5344CB8AC3E}">
        <p14:creationId xmlns:p14="http://schemas.microsoft.com/office/powerpoint/2010/main" val="13540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多线程机制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20006"/>
              </p:ext>
            </p:extLst>
          </p:nvPr>
        </p:nvGraphicFramePr>
        <p:xfrm>
          <a:off x="822325" y="1846263"/>
          <a:ext cx="754380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299547"/>
              </p:ext>
            </p:extLst>
          </p:nvPr>
        </p:nvGraphicFramePr>
        <p:xfrm>
          <a:off x="379412" y="1912938"/>
          <a:ext cx="8429626" cy="3967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3"/>
                <a:gridCol w="4214813"/>
              </a:tblGrid>
              <a:tr h="457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</a:tr>
              <a:tr h="914452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post(Runnable r)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立即发送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对象，将一个线程对象添加到消息队列里，该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对象最后被封装成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Message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</a:tr>
              <a:tr h="914452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postDelayed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(Runnable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r,long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delayMillis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延迟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delayMillis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毫秒发送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对象，该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对象最后被封装成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Message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</a:tr>
              <a:tr h="914452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postAtTime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(Runnable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r,long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delayMillis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延迟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delayMillis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毫秒发送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对象，该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对象最后被封装成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Message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</a:tr>
              <a:tr h="766607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removeCallbacks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(Runnable r)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从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Handler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上移除该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Runnable 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97" marB="456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2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类中的处理消息的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08719"/>
              </p:ext>
            </p:extLst>
          </p:nvPr>
        </p:nvGraphicFramePr>
        <p:xfrm>
          <a:off x="304802" y="1846263"/>
          <a:ext cx="8458198" cy="448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09"/>
                <a:gridCol w="4703889"/>
              </a:tblGrid>
              <a:tr h="418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latin typeface="+mn-lt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334408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sendEmptyMessage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int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what)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发送空消息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585256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sendMessage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(Message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msg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立即发送消息到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Handler,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将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msg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对象加入到消息队列中，回调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handleMessage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()</a:t>
                      </a: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585256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sendMessageAtTime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(Message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msg,long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uptimeMillis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定时发送消息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585256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sendMessageDelayed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(Message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msg,long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delayMillis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延迟多少毫秒发送消息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596322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handleMessage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(Message </a:t>
                      </a:r>
                      <a:r>
                        <a:rPr lang="en-US" altLang="zh-CN" sz="1800" b="1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msg</a:t>
                      </a:r>
                      <a:r>
                        <a:rPr lang="en-US" altLang="zh-CN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</a:rPr>
                        <a:t>处理消息的方法，通常重写该方法来处理消息，在发送消息时，该方法会自动回调</a:t>
                      </a:r>
                      <a:endParaRPr lang="zh-CN" altLang="en-US" sz="1800" b="1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5" marR="91445" marT="45689" marB="45689"/>
                </a:tc>
              </a:tr>
              <a:tr h="364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obtainMessage</a:t>
                      </a:r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()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获取消息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684" marB="45684"/>
                </a:tc>
              </a:tr>
              <a:tr h="64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hasMessage</a:t>
                      </a:r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int</a:t>
                      </a:r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 what)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检查消息队列中是否包含</a:t>
                      </a:r>
                      <a:r>
                        <a:rPr lang="en-US" altLang="zh-CN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what</a:t>
                      </a:r>
                      <a:r>
                        <a:rPr lang="zh-CN" altLang="en-US" sz="2000" b="1" kern="1200" dirty="0" smtClean="0">
                          <a:solidFill>
                            <a:srgbClr val="03070D"/>
                          </a:solidFill>
                          <a:latin typeface="+mn-lt"/>
                          <a:ea typeface="楷体" panose="02010609060101010101" pitchFamily="49" charset="-122"/>
                          <a:cs typeface="+mn-cs"/>
                        </a:rPr>
                        <a:t>属性为指定值的消息</a:t>
                      </a:r>
                      <a:endParaRPr lang="zh-CN" altLang="en-US" sz="2000" b="1" kern="1200" dirty="0">
                        <a:solidFill>
                          <a:srgbClr val="03070D"/>
                        </a:solidFill>
                        <a:latin typeface="+mn-lt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1445" marR="91445" marT="45684" marB="456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69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类中的处理消息的方法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403350" y="3746500"/>
            <a:ext cx="6194425" cy="13525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smtClean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5" name="直接连接符 4"/>
          <p:cNvCxnSpPr>
            <a:stCxn id="4" idx="0"/>
            <a:endCxn id="4" idx="2"/>
          </p:cNvCxnSpPr>
          <p:nvPr/>
        </p:nvCxnSpPr>
        <p:spPr>
          <a:xfrm>
            <a:off x="4500563" y="37465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130925" y="37465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33688" y="37465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980238" y="2559050"/>
            <a:ext cx="0" cy="1187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1"/>
          </p:cNvCxnSpPr>
          <p:nvPr/>
        </p:nvCxnSpPr>
        <p:spPr>
          <a:xfrm flipH="1">
            <a:off x="528638" y="4422775"/>
            <a:ext cx="874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33688" y="4111625"/>
            <a:ext cx="4146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3070D"/>
                </a:solidFill>
              </a:rPr>
              <a:t>消息队列</a:t>
            </a:r>
            <a:r>
              <a:rPr lang="en-US" altLang="zh-CN" b="1">
                <a:solidFill>
                  <a:srgbClr val="03070D"/>
                </a:solidFill>
              </a:rPr>
              <a:t>MessageQueue</a:t>
            </a:r>
            <a:endParaRPr lang="zh-CN" altLang="en-US" b="1">
              <a:solidFill>
                <a:srgbClr val="03070D"/>
              </a:solidFill>
            </a:endParaRP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4783138" y="2098675"/>
            <a:ext cx="381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sendMessage(Message msg)</a:t>
            </a: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547688" y="3144838"/>
            <a:ext cx="4108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handleMessage</a:t>
            </a:r>
            <a:r>
              <a:rPr lang="en-US" altLang="zh-CN" sz="2400" b="1" dirty="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(Message </a:t>
            </a:r>
            <a:r>
              <a:rPr lang="en-US" altLang="zh-CN" sz="24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msg</a:t>
            </a:r>
            <a:r>
              <a:rPr lang="en-US" altLang="zh-CN" sz="2400" b="1" dirty="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61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发送消息的方式</a:t>
            </a:r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90308"/>
            <a:ext cx="3711262" cy="20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894542"/>
            <a:ext cx="669131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4681" y="374095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----------------------------------------------------------------------------------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59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的使用步骤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Handler</a:t>
            </a:r>
            <a:r>
              <a:rPr lang="zh-CN" altLang="en-US" sz="2800" dirty="0"/>
              <a:t>的基本使用步骤如下：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中生成</a:t>
            </a:r>
            <a:r>
              <a:rPr lang="en-US" altLang="zh-CN" sz="2400" dirty="0"/>
              <a:t>Handler</a:t>
            </a:r>
            <a:r>
              <a:rPr lang="zh-CN" altLang="en-US" sz="2400" dirty="0"/>
              <a:t>类的对象，并重写其</a:t>
            </a:r>
            <a:r>
              <a:rPr lang="en-US" altLang="zh-CN" sz="2400" dirty="0" err="1"/>
              <a:t>handleMessage</a:t>
            </a:r>
            <a:r>
              <a:rPr lang="zh-CN" altLang="en-US" sz="2400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在新启动的线程中调用</a:t>
            </a:r>
            <a:r>
              <a:rPr lang="en-US" altLang="zh-CN" sz="2400" dirty="0" err="1"/>
              <a:t>sendEmptyMessage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sendMessage</a:t>
            </a:r>
            <a:r>
              <a:rPr lang="zh-CN" altLang="en-US" sz="2400" dirty="0"/>
              <a:t>方法以向</a:t>
            </a:r>
            <a:r>
              <a:rPr lang="en-US" altLang="zh-CN" sz="2400" dirty="0"/>
              <a:t>Handler</a:t>
            </a:r>
            <a:r>
              <a:rPr lang="zh-CN" altLang="en-US" sz="2400" dirty="0"/>
              <a:t>发送消息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的中使用</a:t>
            </a:r>
            <a:r>
              <a:rPr lang="en-US" altLang="zh-CN" sz="2400" dirty="0" err="1"/>
              <a:t>handleMessage</a:t>
            </a:r>
            <a:r>
              <a:rPr lang="zh-CN" altLang="en-US" sz="2400" dirty="0"/>
              <a:t>方法接收消息，然后根据消息的不同执行不同的操作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05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与线程的关系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Handler</a:t>
            </a:r>
            <a:r>
              <a:rPr lang="zh-CN" altLang="en-US" sz="2800" dirty="0"/>
              <a:t>默认直接调用</a:t>
            </a:r>
            <a:r>
              <a:rPr lang="en-US" altLang="zh-CN" sz="2800" dirty="0"/>
              <a:t>Runnable</a:t>
            </a:r>
            <a:r>
              <a:rPr lang="zh-CN" altLang="en-US" sz="2800" dirty="0"/>
              <a:t>中的</a:t>
            </a:r>
            <a:r>
              <a:rPr lang="en-US" altLang="zh-CN" sz="2800" dirty="0"/>
              <a:t>run()</a:t>
            </a:r>
            <a:r>
              <a:rPr lang="zh-CN" altLang="en-US" sz="2800" dirty="0"/>
              <a:t>方法。也就是默认下调用该</a:t>
            </a:r>
            <a:r>
              <a:rPr lang="en-US" altLang="zh-CN" sz="2800" dirty="0"/>
              <a:t>Handler</a:t>
            </a:r>
            <a:r>
              <a:rPr lang="zh-CN" altLang="en-US" sz="2800" dirty="0"/>
              <a:t>的线程实际上是和</a:t>
            </a:r>
            <a:r>
              <a:rPr lang="en-US" altLang="zh-CN" sz="2800" dirty="0" err="1"/>
              <a:t>MainActivity</a:t>
            </a:r>
            <a:r>
              <a:rPr lang="zh-CN" altLang="en-US" sz="2800" dirty="0"/>
              <a:t>在同一个线程里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100" y="3725863"/>
            <a:ext cx="844550" cy="20224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smtClean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2500" y="4351338"/>
            <a:ext cx="612775" cy="134620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smtClean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041650" y="4716463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655763" y="3249613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MainThread</a:t>
            </a:r>
            <a:endParaRPr lang="zh-CN" altLang="en-US" sz="240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4284663" y="3890963"/>
            <a:ext cx="406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Handler</a:t>
            </a:r>
            <a:r>
              <a:rPr lang="zh-CN" altLang="en-US" sz="240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启动的</a:t>
            </a:r>
            <a:r>
              <a:rPr lang="en-US" altLang="zh-CN" sz="240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Runnable</a:t>
            </a:r>
            <a:endParaRPr lang="zh-CN" altLang="en-US" sz="240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6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与线程的关系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如何真正启动一个新线程呢？</a:t>
            </a:r>
          </a:p>
          <a:p>
            <a:endParaRPr lang="zh-CN" altLang="en-US" sz="2400" b="1" dirty="0"/>
          </a:p>
          <a:p>
            <a:r>
              <a:rPr lang="en-US" altLang="zh-CN" sz="2400" b="1" dirty="0" smtClean="0"/>
              <a:t>--</a:t>
            </a:r>
            <a:r>
              <a:rPr lang="en-US" altLang="zh-CN" sz="2400" b="1" dirty="0" err="1"/>
              <a:t>Looper</a:t>
            </a:r>
            <a:r>
              <a:rPr lang="zh-CN" altLang="en-US" sz="2400" b="1" dirty="0"/>
              <a:t>类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155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多线程机制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86538"/>
              </p:ext>
            </p:extLst>
          </p:nvPr>
        </p:nvGraphicFramePr>
        <p:xfrm>
          <a:off x="822325" y="1846263"/>
          <a:ext cx="754380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Looper</a:t>
            </a:r>
            <a:r>
              <a:rPr lang="zh-CN" altLang="en-US" dirty="0"/>
              <a:t>是用于给一个线程添加一个消息队列</a:t>
            </a:r>
            <a:r>
              <a:rPr lang="en-US" altLang="zh-CN" dirty="0"/>
              <a:t>(</a:t>
            </a:r>
            <a:r>
              <a:rPr lang="en-US" altLang="zh-CN" dirty="0" err="1"/>
              <a:t>MessageQueue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 err="1"/>
              <a:t>Looper</a:t>
            </a:r>
            <a:r>
              <a:rPr lang="zh-CN" altLang="en-US" dirty="0"/>
              <a:t>对象通过</a:t>
            </a:r>
            <a:r>
              <a:rPr lang="en-US" altLang="zh-CN" dirty="0" err="1"/>
              <a:t>MessageQueue</a:t>
            </a:r>
            <a:r>
              <a:rPr lang="zh-CN" altLang="en-US" dirty="0"/>
              <a:t>来存放消息和事件。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MessageQueue</a:t>
            </a:r>
            <a:r>
              <a:rPr lang="zh-CN" altLang="en-US" dirty="0"/>
              <a:t>用来容纳</a:t>
            </a:r>
            <a:r>
              <a:rPr lang="en-US" altLang="zh-CN" dirty="0"/>
              <a:t>Message</a:t>
            </a:r>
            <a:r>
              <a:rPr lang="zh-CN" altLang="en-US" dirty="0"/>
              <a:t>队列的，其中的</a:t>
            </a:r>
            <a:r>
              <a:rPr lang="en-US" altLang="zh-CN" dirty="0"/>
              <a:t>Message</a:t>
            </a:r>
            <a:r>
              <a:rPr lang="zh-CN" altLang="en-US" dirty="0"/>
              <a:t>是由</a:t>
            </a:r>
            <a:r>
              <a:rPr lang="en-US" altLang="zh-CN" dirty="0" err="1"/>
              <a:t>Looper</a:t>
            </a:r>
            <a:r>
              <a:rPr lang="zh-CN" altLang="en-US" dirty="0"/>
              <a:t>来分发的，</a:t>
            </a:r>
            <a:r>
              <a:rPr lang="en-US" altLang="zh-CN" dirty="0"/>
              <a:t>Message</a:t>
            </a:r>
            <a:r>
              <a:rPr lang="zh-CN" altLang="en-US" dirty="0"/>
              <a:t>不能直接添加到</a:t>
            </a:r>
            <a:r>
              <a:rPr lang="en-US" altLang="zh-CN" dirty="0" err="1"/>
              <a:t>MessageQueue</a:t>
            </a:r>
            <a:r>
              <a:rPr lang="zh-CN" altLang="en-US" dirty="0"/>
              <a:t>中，而是要通过</a:t>
            </a:r>
            <a:r>
              <a:rPr lang="en-US" altLang="zh-CN" dirty="0"/>
              <a:t>Handler</a:t>
            </a:r>
            <a:r>
              <a:rPr lang="zh-CN" altLang="en-US" dirty="0"/>
              <a:t>去添加。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一个线程只能有一个</a:t>
            </a:r>
            <a:r>
              <a:rPr lang="en-US" altLang="zh-CN" dirty="0" err="1"/>
              <a:t>Looper</a:t>
            </a:r>
            <a:r>
              <a:rPr lang="zh-CN" altLang="en-US" dirty="0"/>
              <a:t>，对应一个</a:t>
            </a:r>
            <a:r>
              <a:rPr lang="en-US" altLang="zh-CN" dirty="0" err="1"/>
              <a:t>MessageQueue</a:t>
            </a:r>
            <a:r>
              <a:rPr lang="zh-CN" altLang="en-US" dirty="0"/>
              <a:t>，可以有多个</a:t>
            </a:r>
            <a:r>
              <a:rPr lang="en-US" altLang="zh-CN" dirty="0"/>
              <a:t>Handler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99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Handler</a:t>
            </a:r>
            <a:r>
              <a:rPr lang="zh-CN" altLang="en-US" sz="2400" dirty="0"/>
              <a:t>的功能：往</a:t>
            </a:r>
            <a:r>
              <a:rPr lang="en-US" altLang="zh-CN" sz="2400" dirty="0"/>
              <a:t>MQ</a:t>
            </a:r>
            <a:r>
              <a:rPr lang="zh-CN" altLang="en-US" sz="2400" dirty="0"/>
              <a:t>上添加消息和处理消息。一个线程只能有一个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，对应一个</a:t>
            </a:r>
            <a:r>
              <a:rPr lang="en-US" altLang="zh-CN" sz="2400" dirty="0" err="1"/>
              <a:t>MessageQueue</a:t>
            </a:r>
            <a:r>
              <a:rPr lang="zh-CN" altLang="en-US" sz="2400" dirty="0"/>
              <a:t>，可以有多个</a:t>
            </a:r>
            <a:r>
              <a:rPr lang="en-US" altLang="zh-CN" sz="2400" dirty="0"/>
              <a:t>Handler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2832101"/>
            <a:ext cx="4614862" cy="33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5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的“</a:t>
            </a:r>
            <a:r>
              <a:rPr lang="en-US" altLang="zh-CN" dirty="0"/>
              <a:t>UI</a:t>
            </a:r>
            <a:r>
              <a:rPr lang="zh-CN" altLang="en-US" dirty="0"/>
              <a:t>线程模型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正中黑简体"/>
              </a:rPr>
              <a:t>当一个应用程序启动时，</a:t>
            </a:r>
            <a:r>
              <a:rPr lang="en-US" altLang="zh-CN" sz="2400" dirty="0">
                <a:latin typeface="方正正中黑简体"/>
              </a:rPr>
              <a:t>Android</a:t>
            </a:r>
            <a:r>
              <a:rPr lang="zh-CN" altLang="en-US" sz="2400" dirty="0">
                <a:latin typeface="方正正中黑简体"/>
              </a:rPr>
              <a:t>系统会开启一个线程来执行这个应用，这个线程就叫做主线程（</a:t>
            </a:r>
            <a:r>
              <a:rPr lang="en-US" altLang="zh-CN" sz="2400" dirty="0">
                <a:latin typeface="方正正中黑简体"/>
              </a:rPr>
              <a:t>Main </a:t>
            </a:r>
            <a:r>
              <a:rPr lang="en-US" altLang="zh-CN" sz="2400" dirty="0" smtClean="0">
                <a:latin typeface="方正正中黑简体"/>
              </a:rPr>
              <a:t>Thread</a:t>
            </a:r>
            <a:r>
              <a:rPr lang="zh-CN" altLang="en-US" sz="2400" dirty="0" smtClean="0">
                <a:latin typeface="方正正中黑简体"/>
              </a:rPr>
              <a:t>，也可以称为</a:t>
            </a:r>
            <a:r>
              <a:rPr lang="en-US" altLang="zh-CN" sz="2400" dirty="0" smtClean="0">
                <a:latin typeface="方正正中黑简体"/>
              </a:rPr>
              <a:t>UI</a:t>
            </a:r>
            <a:r>
              <a:rPr lang="zh-CN" altLang="en-US" sz="2400" dirty="0" smtClean="0">
                <a:latin typeface="方正正中黑简体"/>
              </a:rPr>
              <a:t>线程）</a:t>
            </a:r>
            <a:endParaRPr lang="zh-CN" altLang="en-US" sz="2400" dirty="0">
              <a:latin typeface="方正正中黑简体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正中黑简体"/>
              </a:rPr>
              <a:t>它是应用程序唯一的，负责所有的用户界面的显示与用户操作的响应任务，所以也将其称为</a:t>
            </a:r>
            <a:r>
              <a:rPr lang="en-US" altLang="zh-CN" sz="2400" dirty="0">
                <a:latin typeface="方正正中黑简体"/>
              </a:rPr>
              <a:t>UI</a:t>
            </a:r>
            <a:r>
              <a:rPr lang="zh-CN" altLang="en-US" sz="2400" dirty="0">
                <a:latin typeface="方正正中黑简体"/>
              </a:rPr>
              <a:t>线程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正中黑简体"/>
              </a:rPr>
              <a:t>不能将耗时操作放在</a:t>
            </a:r>
            <a:r>
              <a:rPr lang="en-US" altLang="zh-CN" sz="2400" dirty="0">
                <a:latin typeface="方正正中黑简体"/>
              </a:rPr>
              <a:t>UI</a:t>
            </a:r>
            <a:r>
              <a:rPr lang="zh-CN" altLang="en-US" sz="2400" dirty="0">
                <a:latin typeface="方正正中黑简体"/>
              </a:rPr>
              <a:t>线程中执行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正中黑简体"/>
              </a:rPr>
              <a:t>不能在非</a:t>
            </a:r>
            <a:r>
              <a:rPr lang="en-US" altLang="zh-CN" sz="2400" dirty="0">
                <a:latin typeface="方正正中黑简体"/>
              </a:rPr>
              <a:t>UI</a:t>
            </a:r>
            <a:r>
              <a:rPr lang="zh-CN" altLang="en-US" sz="2400" dirty="0">
                <a:latin typeface="方正正中黑简体"/>
              </a:rPr>
              <a:t>线程中更新</a:t>
            </a:r>
            <a:r>
              <a:rPr lang="en-US" altLang="zh-CN" sz="2400" dirty="0">
                <a:latin typeface="方正正中黑简体"/>
              </a:rPr>
              <a:t>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Looper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最主要的有四个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public static prepare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默认</a:t>
            </a:r>
            <a:r>
              <a:rPr lang="zh-CN" altLang="en-US" dirty="0"/>
              <a:t>情况下一个线程是不存在消息循环（</a:t>
            </a:r>
            <a:r>
              <a:rPr lang="en-US" altLang="zh-CN" dirty="0"/>
              <a:t>message loop</a:t>
            </a:r>
            <a:r>
              <a:rPr lang="zh-CN" altLang="en-US" dirty="0"/>
              <a:t>）的，需要调用</a:t>
            </a:r>
            <a:r>
              <a:rPr lang="en-US" altLang="zh-CN" dirty="0" err="1"/>
              <a:t>Looper.prepare</a:t>
            </a:r>
            <a:r>
              <a:rPr lang="en-US" altLang="zh-CN" dirty="0"/>
              <a:t>()</a:t>
            </a:r>
            <a:r>
              <a:rPr lang="zh-CN" altLang="en-US" dirty="0"/>
              <a:t>来给线程创建一个消息循环。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6" y="3857625"/>
            <a:ext cx="32464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4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Looper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27537"/>
          </a:xfrm>
        </p:spPr>
        <p:txBody>
          <a:bodyPr/>
          <a:lstStyle/>
          <a:p>
            <a:r>
              <a:rPr lang="en-US" altLang="zh-CN" sz="2400" dirty="0" smtClean="0"/>
              <a:t>public static loop();//</a:t>
            </a:r>
            <a:r>
              <a:rPr lang="zh-CN" altLang="en-US" sz="2400" dirty="0"/>
              <a:t>使消息循环</a:t>
            </a:r>
            <a:r>
              <a:rPr lang="zh-CN" altLang="en-US" sz="2400" dirty="0" smtClean="0"/>
              <a:t>起作用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/>
              <a:t>loop</a:t>
            </a:r>
            <a:r>
              <a:rPr lang="zh-CN" altLang="en-US" sz="2400" dirty="0"/>
              <a:t>方法后，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线程就开始真正工作了，它不断从自己的</a:t>
            </a:r>
            <a:r>
              <a:rPr lang="en-US" altLang="zh-CN" sz="2400" dirty="0"/>
              <a:t>MQ</a:t>
            </a:r>
            <a:r>
              <a:rPr lang="zh-CN" altLang="en-US" sz="2400" dirty="0"/>
              <a:t>中取出队头的消息</a:t>
            </a:r>
            <a:r>
              <a:rPr lang="en-US" altLang="zh-CN" sz="2400" dirty="0"/>
              <a:t>(</a:t>
            </a:r>
            <a:r>
              <a:rPr lang="zh-CN" altLang="en-US" sz="2400" dirty="0"/>
              <a:t>也叫任务</a:t>
            </a:r>
            <a:r>
              <a:rPr lang="en-US" altLang="zh-CN" sz="2400" dirty="0"/>
              <a:t>)</a:t>
            </a:r>
            <a:r>
              <a:rPr lang="zh-CN" altLang="en-US" sz="2400" dirty="0"/>
              <a:t>执行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279650"/>
            <a:ext cx="28892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54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Looper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public static </a:t>
            </a:r>
            <a:r>
              <a:rPr lang="en-US" altLang="zh-CN" sz="2800" b="1" dirty="0" err="1"/>
              <a:t>myLooper</a:t>
            </a:r>
            <a:r>
              <a:rPr lang="en-US" altLang="zh-CN" sz="2800" b="1" dirty="0" smtClean="0"/>
              <a:t>();</a:t>
            </a:r>
          </a:p>
          <a:p>
            <a:r>
              <a:rPr lang="zh-CN" altLang="en-US" sz="2800" dirty="0" smtClean="0"/>
              <a:t>获取</a:t>
            </a:r>
            <a:r>
              <a:rPr lang="zh-CN" altLang="en-US" sz="2800" dirty="0"/>
              <a:t>当前线程中的消息循环</a:t>
            </a:r>
            <a:r>
              <a:rPr lang="en-US" altLang="zh-CN" sz="2800" dirty="0" err="1"/>
              <a:t>looper</a:t>
            </a:r>
            <a:r>
              <a:rPr lang="zh-CN" altLang="en-US" sz="2800" dirty="0"/>
              <a:t>对象</a:t>
            </a:r>
          </a:p>
          <a:p>
            <a:endParaRPr lang="en-US" altLang="zh-CN" sz="2800" dirty="0" smtClean="0"/>
          </a:p>
          <a:p>
            <a:r>
              <a:rPr lang="en-US" altLang="zh-CN" sz="2800" b="1" dirty="0" smtClean="0"/>
              <a:t>public void quit();</a:t>
            </a:r>
          </a:p>
          <a:p>
            <a:r>
              <a:rPr lang="zh-CN" altLang="en-US" sz="2800" dirty="0" smtClean="0"/>
              <a:t>写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Looper.loop</a:t>
            </a:r>
            <a:r>
              <a:rPr lang="en-US" altLang="zh-CN" sz="2800" dirty="0"/>
              <a:t>()</a:t>
            </a:r>
            <a:r>
              <a:rPr lang="zh-CN" altLang="en-US" sz="2800" dirty="0"/>
              <a:t>之后的代码不会被立即执行，当调用后</a:t>
            </a:r>
            <a:r>
              <a:rPr lang="en-US" altLang="zh-CN" sz="2800" dirty="0" err="1"/>
              <a:t>mHandler.getLooper</a:t>
            </a:r>
            <a:r>
              <a:rPr lang="en-US" altLang="zh-CN" sz="2800" dirty="0"/>
              <a:t>().quit()</a:t>
            </a:r>
            <a:r>
              <a:rPr lang="zh-CN" altLang="en-US" sz="2800" dirty="0"/>
              <a:t>后，</a:t>
            </a:r>
            <a:r>
              <a:rPr lang="en-US" altLang="zh-CN" sz="2800" dirty="0"/>
              <a:t>loop</a:t>
            </a:r>
            <a:r>
              <a:rPr lang="zh-CN" altLang="en-US" sz="2800" dirty="0"/>
              <a:t>才会中止，其后的代码才能得以运行。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74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Looper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你应该对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有了基本的了解，总结几点：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每个线程有且最多只能有一个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对象，它是一个</a:t>
            </a:r>
            <a:r>
              <a:rPr lang="en-US" altLang="zh-CN" sz="2400" dirty="0" err="1"/>
              <a:t>ThreadLocal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2.Looper</a:t>
            </a:r>
            <a:r>
              <a:rPr lang="zh-CN" altLang="en-US" sz="2400" dirty="0"/>
              <a:t>内部有一个消息队列，</a:t>
            </a:r>
            <a:r>
              <a:rPr lang="en-US" altLang="zh-CN" sz="2400" dirty="0"/>
              <a:t>loop()</a:t>
            </a:r>
            <a:r>
              <a:rPr lang="zh-CN" altLang="en-US" sz="2400" dirty="0"/>
              <a:t>方法调用后线程开始不断从队列中取出消息执行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3.Looper</a:t>
            </a:r>
            <a:r>
              <a:rPr lang="zh-CN" altLang="en-US" sz="2400" dirty="0"/>
              <a:t>使一个线程变成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852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858963"/>
            <a:ext cx="7543800" cy="4414837"/>
          </a:xfrm>
        </p:spPr>
        <p:txBody>
          <a:bodyPr/>
          <a:lstStyle/>
          <a:p>
            <a:r>
              <a:rPr lang="en-US" altLang="zh-CN" sz="2800" dirty="0"/>
              <a:t>public class </a:t>
            </a:r>
            <a:r>
              <a:rPr lang="en-US" altLang="zh-CN" sz="2800" dirty="0" err="1"/>
              <a:t>WorkThread</a:t>
            </a:r>
            <a:r>
              <a:rPr lang="en-US" altLang="zh-CN" sz="2800" dirty="0"/>
              <a:t> extends Thread {</a:t>
            </a:r>
            <a:br>
              <a:rPr lang="en-US" altLang="zh-CN" sz="2800" dirty="0"/>
            </a:br>
            <a:r>
              <a:rPr lang="en-US" altLang="zh-CN" sz="2800" dirty="0"/>
              <a:t>    public void run() {</a:t>
            </a:r>
            <a:br>
              <a:rPr lang="en-US" altLang="zh-CN" sz="2800" dirty="0"/>
            </a:br>
            <a:r>
              <a:rPr lang="en-US" altLang="zh-CN" sz="2800" dirty="0"/>
              <a:t>       // </a:t>
            </a:r>
            <a:r>
              <a:rPr lang="zh-CN" altLang="en-US" sz="2800" dirty="0"/>
              <a:t>将当前线程初始化为</a:t>
            </a:r>
            <a:r>
              <a:rPr lang="en-US" altLang="zh-CN" sz="2800" dirty="0" err="1"/>
              <a:t>Looper</a:t>
            </a:r>
            <a:r>
              <a:rPr lang="zh-CN" altLang="en-US" sz="2800" dirty="0"/>
              <a:t>线程</a:t>
            </a:r>
            <a:br>
              <a:rPr lang="zh-CN" altLang="en-US" sz="2800" dirty="0"/>
            </a:br>
            <a:r>
              <a:rPr lang="zh-CN" altLang="en-US" sz="2800" dirty="0"/>
              <a:t>       </a:t>
            </a:r>
            <a:r>
              <a:rPr lang="en-US" altLang="zh-CN" sz="2800" dirty="0" err="1"/>
              <a:t>Looper.prepare</a:t>
            </a:r>
            <a:r>
              <a:rPr lang="en-US" altLang="zh-CN" sz="2800" dirty="0"/>
              <a:t>();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     // ...</a:t>
            </a:r>
            <a:r>
              <a:rPr lang="zh-CN" altLang="en-US" sz="2800" dirty="0"/>
              <a:t>其他处理，如实例化</a:t>
            </a:r>
            <a:r>
              <a:rPr lang="en-US" altLang="zh-CN" sz="2800" dirty="0"/>
              <a:t>handler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    // </a:t>
            </a:r>
            <a:r>
              <a:rPr lang="zh-CN" altLang="en-US" sz="2800" dirty="0"/>
              <a:t>开始循环处理消息队列</a:t>
            </a:r>
            <a:br>
              <a:rPr lang="zh-CN" altLang="en-US" sz="2800" dirty="0"/>
            </a:br>
            <a:r>
              <a:rPr lang="zh-CN" altLang="en-US" sz="2800" dirty="0"/>
              <a:t>        </a:t>
            </a:r>
            <a:r>
              <a:rPr lang="en-US" altLang="zh-CN" sz="2800" dirty="0" err="1"/>
              <a:t>Looper.loop</a:t>
            </a:r>
            <a:r>
              <a:rPr lang="en-US" altLang="zh-CN" sz="2800" dirty="0"/>
              <a:t>();</a:t>
            </a:r>
            <a:br>
              <a:rPr lang="en-US" altLang="zh-CN" sz="2800" dirty="0"/>
            </a:br>
            <a:r>
              <a:rPr lang="en-US" altLang="zh-CN" sz="2800" dirty="0"/>
              <a:t>   }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16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MyHandler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public </a:t>
            </a:r>
            <a:r>
              <a:rPr lang="en-US" altLang="zh-CN" sz="2400" dirty="0" err="1"/>
              <a:t>MyHandler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Looper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looper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			super(</a:t>
            </a:r>
            <a:r>
              <a:rPr lang="en-US" altLang="zh-CN" sz="2400" dirty="0" err="1"/>
              <a:t>looper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	}</a:t>
            </a:r>
          </a:p>
          <a:p>
            <a:r>
              <a:rPr lang="en-US" altLang="zh-CN" sz="2400" dirty="0"/>
              <a:t>	public void </a:t>
            </a:r>
            <a:r>
              <a:rPr lang="en-US" altLang="zh-CN" sz="2400" dirty="0" err="1"/>
              <a:t>handleMessage</a:t>
            </a:r>
            <a:r>
              <a:rPr lang="en-US" altLang="zh-CN" sz="2400" dirty="0"/>
              <a:t>(Message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		// process incoming messages here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3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/>
              <a:t>实现消息机制只需要四步：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、实例化</a:t>
            </a:r>
            <a:r>
              <a:rPr lang="en-US" altLang="zh-CN" sz="2400" dirty="0" err="1"/>
              <a:t>Looper</a:t>
            </a:r>
            <a:r>
              <a:rPr lang="zh-CN" altLang="en-US" sz="2400" dirty="0" smtClean="0"/>
              <a:t>（实例化</a:t>
            </a:r>
            <a:r>
              <a:rPr lang="en-US" altLang="zh-CN" sz="2400" dirty="0"/>
              <a:t>Handler</a:t>
            </a:r>
            <a:r>
              <a:rPr lang="zh-CN" altLang="en-US" sz="2400" dirty="0"/>
              <a:t>时需要一个</a:t>
            </a:r>
            <a:r>
              <a:rPr lang="en-US" altLang="zh-CN" sz="2400" dirty="0" err="1"/>
              <a:t>looper</a:t>
            </a:r>
            <a:r>
              <a:rPr lang="zh-CN" altLang="en-US" sz="2400" dirty="0"/>
              <a:t>）；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、实例化</a:t>
            </a:r>
            <a:r>
              <a:rPr lang="en-US" altLang="zh-CN" sz="2400" dirty="0"/>
              <a:t>Handler</a:t>
            </a:r>
            <a:r>
              <a:rPr lang="zh-CN" altLang="en-US" sz="2400" dirty="0"/>
              <a:t>，这里需要覆盖</a:t>
            </a:r>
            <a:r>
              <a:rPr lang="en-US" altLang="zh-CN" sz="2400" dirty="0" err="1"/>
              <a:t>handleMessage</a:t>
            </a:r>
            <a:r>
              <a:rPr lang="zh-CN" altLang="en-US" sz="2400" dirty="0"/>
              <a:t>方法，处理收到的消息；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、实例化</a:t>
            </a:r>
            <a:r>
              <a:rPr lang="en-US" altLang="zh-CN" sz="2400" dirty="0"/>
              <a:t>Message</a:t>
            </a:r>
            <a:r>
              <a:rPr lang="zh-CN" altLang="en-US" sz="2400" dirty="0"/>
              <a:t>对象，调用已经实例化好的</a:t>
            </a:r>
            <a:r>
              <a:rPr lang="en-US" altLang="zh-CN" sz="2400" dirty="0"/>
              <a:t>handler</a:t>
            </a:r>
            <a:r>
              <a:rPr lang="zh-CN" altLang="en-US" sz="2400" dirty="0"/>
              <a:t>对象的</a:t>
            </a:r>
            <a:r>
              <a:rPr lang="en-US" altLang="zh-CN" sz="2400" dirty="0" err="1"/>
              <a:t>obtainMessage</a:t>
            </a:r>
            <a:r>
              <a:rPr lang="zh-CN" altLang="en-US" sz="2400" dirty="0"/>
              <a:t>方法，该方法就会实例化一个</a:t>
            </a:r>
            <a:r>
              <a:rPr lang="en-US" altLang="zh-CN" sz="2400" dirty="0"/>
              <a:t>Message</a:t>
            </a:r>
            <a:r>
              <a:rPr lang="zh-CN" altLang="en-US" sz="2400" dirty="0"/>
              <a:t>对象，利用该</a:t>
            </a:r>
            <a:r>
              <a:rPr lang="en-US" altLang="zh-CN" sz="2400" dirty="0"/>
              <a:t>Message</a:t>
            </a:r>
            <a:r>
              <a:rPr lang="zh-CN" altLang="en-US" sz="2400" dirty="0"/>
              <a:t>对象传递数据。</a:t>
            </a:r>
            <a:r>
              <a:rPr lang="en-US" altLang="zh-CN" sz="2400" dirty="0"/>
              <a:t>(</a:t>
            </a:r>
            <a:r>
              <a:rPr lang="zh-CN" altLang="en-US" sz="2400" dirty="0"/>
              <a:t>这里也可以发送实现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接口的对象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、调用</a:t>
            </a:r>
            <a:r>
              <a:rPr lang="en-US" altLang="zh-CN" sz="2400" dirty="0"/>
              <a:t>Handler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sendMessage</a:t>
            </a:r>
            <a:r>
              <a:rPr lang="zh-CN" altLang="en-US" sz="2400" dirty="0"/>
              <a:t>方法把实例化好的</a:t>
            </a:r>
            <a:r>
              <a:rPr lang="en-US" altLang="zh-CN" sz="2400" dirty="0"/>
              <a:t>Message</a:t>
            </a:r>
            <a:r>
              <a:rPr lang="zh-CN" altLang="en-US" sz="2400" dirty="0"/>
              <a:t>对象发送</a:t>
            </a:r>
            <a:r>
              <a:rPr lang="zh-CN" altLang="en-US" sz="2400" dirty="0" smtClean="0"/>
              <a:t>出去。</a:t>
            </a:r>
          </a:p>
        </p:txBody>
      </p:sp>
    </p:spTree>
    <p:extLst>
      <p:ext uri="{BB962C8B-B14F-4D97-AF65-F5344CB8AC3E}">
        <p14:creationId xmlns:p14="http://schemas.microsoft.com/office/powerpoint/2010/main" val="2706531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消息机制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07" y="1846263"/>
            <a:ext cx="441883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4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多线程机制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54380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4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712075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Android</a:t>
            </a:r>
            <a:r>
              <a:rPr lang="zh-CN" altLang="en-US" sz="2400" dirty="0"/>
              <a:t>提供了一个叫做</a:t>
            </a:r>
            <a:r>
              <a:rPr lang="en-US" altLang="zh-CN" sz="2400" dirty="0" err="1"/>
              <a:t>AsyncTask</a:t>
            </a:r>
            <a:r>
              <a:rPr lang="zh-CN" altLang="en-US" sz="2400" dirty="0"/>
              <a:t>的类，专门用于完成非</a:t>
            </a:r>
            <a:r>
              <a:rPr lang="en-US" altLang="zh-CN" sz="2400" dirty="0"/>
              <a:t>UI</a:t>
            </a:r>
            <a:r>
              <a:rPr lang="zh-CN" altLang="en-US" sz="2400" dirty="0"/>
              <a:t>线程更新</a:t>
            </a:r>
            <a:r>
              <a:rPr lang="en-US" altLang="zh-CN" sz="2400" dirty="0"/>
              <a:t>UI</a:t>
            </a:r>
            <a:r>
              <a:rPr lang="zh-CN" altLang="en-US" sz="2400" dirty="0"/>
              <a:t>的任务，是实现这一过程最理想的方式。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AsyncTask</a:t>
            </a:r>
            <a:r>
              <a:rPr lang="zh-CN" altLang="en-US" sz="2400" dirty="0"/>
              <a:t>会自动将耗时操作放在一个非</a:t>
            </a:r>
            <a:r>
              <a:rPr lang="en-US" altLang="zh-CN" sz="2400" dirty="0"/>
              <a:t>UI</a:t>
            </a:r>
            <a:r>
              <a:rPr lang="zh-CN" altLang="en-US" sz="2400" dirty="0"/>
              <a:t>线程中进行，并把结果交给</a:t>
            </a:r>
            <a:r>
              <a:rPr lang="en-US" altLang="zh-CN" sz="2400" dirty="0"/>
              <a:t>UI</a:t>
            </a:r>
            <a:r>
              <a:rPr lang="zh-CN" altLang="en-US" sz="2400" dirty="0"/>
              <a:t>线程来更新</a:t>
            </a:r>
            <a:r>
              <a:rPr lang="en-US" altLang="zh-CN" sz="2400" dirty="0"/>
              <a:t>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其本质上还是开启新线程执行耗时操作，然后将结果发送给</a:t>
            </a:r>
            <a:r>
              <a:rPr lang="en-US" altLang="zh-CN" sz="2400" dirty="0"/>
              <a:t>UI</a:t>
            </a:r>
            <a:r>
              <a:rPr lang="zh-CN" altLang="en-US" sz="2400" dirty="0" smtClean="0"/>
              <a:t>线程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91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方式</a:t>
            </a:r>
            <a:r>
              <a:rPr lang="en-US" altLang="zh-CN" sz="2400" dirty="0"/>
              <a:t>1</a:t>
            </a:r>
            <a:r>
              <a:rPr lang="zh-CN" altLang="en-US" sz="2400" dirty="0"/>
              <a:t>：使其他线程尝试访问</a:t>
            </a:r>
            <a:r>
              <a:rPr lang="en-US" altLang="zh-CN" sz="2400" dirty="0"/>
              <a:t>UI</a:t>
            </a:r>
            <a:r>
              <a:rPr lang="zh-CN" altLang="en-US" sz="2400" dirty="0"/>
              <a:t>线程，并委托后者更新</a:t>
            </a:r>
            <a:r>
              <a:rPr lang="en-US" altLang="zh-CN" sz="2400" dirty="0"/>
              <a:t>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方式</a:t>
            </a:r>
            <a:r>
              <a:rPr lang="en-US" altLang="zh-CN" sz="2400" dirty="0"/>
              <a:t>2</a:t>
            </a:r>
            <a:r>
              <a:rPr lang="zh-CN" altLang="en-US" sz="2400" dirty="0"/>
              <a:t>：在线程间进行通信，让想更新</a:t>
            </a:r>
            <a:r>
              <a:rPr lang="en-US" altLang="zh-CN" sz="2400" dirty="0"/>
              <a:t>UI</a:t>
            </a:r>
            <a:r>
              <a:rPr lang="zh-CN" altLang="en-US" sz="2400" dirty="0"/>
              <a:t>的其他线程给</a:t>
            </a:r>
            <a:r>
              <a:rPr lang="en-US" altLang="zh-CN" sz="2400" dirty="0"/>
              <a:t>UI</a:t>
            </a:r>
            <a:r>
              <a:rPr lang="zh-CN" altLang="en-US" sz="2400" dirty="0"/>
              <a:t>线程发送消息，</a:t>
            </a:r>
            <a:r>
              <a:rPr lang="en-US" altLang="zh-CN" sz="2400" dirty="0"/>
              <a:t>UI</a:t>
            </a:r>
            <a:r>
              <a:rPr lang="zh-CN" altLang="en-US" sz="2400" dirty="0"/>
              <a:t>线程根据消息更新</a:t>
            </a:r>
            <a:r>
              <a:rPr lang="en-US" altLang="zh-CN" sz="2400" dirty="0"/>
              <a:t>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方式</a:t>
            </a:r>
            <a:r>
              <a:rPr lang="en-US" altLang="zh-CN" sz="2400" dirty="0"/>
              <a:t>3</a:t>
            </a:r>
            <a:r>
              <a:rPr lang="zh-CN" altLang="en-US" sz="2400" dirty="0"/>
              <a:t>：使用</a:t>
            </a:r>
            <a:r>
              <a:rPr lang="en-US" altLang="zh-CN" sz="2400" dirty="0"/>
              <a:t>Android</a:t>
            </a:r>
            <a:r>
              <a:rPr lang="zh-CN" altLang="en-US" sz="2400" dirty="0"/>
              <a:t>提供的</a:t>
            </a:r>
            <a:r>
              <a:rPr lang="en-US" altLang="zh-CN" sz="2400" dirty="0" err="1"/>
              <a:t>AsyncTask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86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1998663"/>
            <a:ext cx="8042275" cy="402272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err="1"/>
              <a:t>AsyncTask</a:t>
            </a:r>
            <a:r>
              <a:rPr lang="zh-CN" altLang="en-US" sz="2800" dirty="0"/>
              <a:t>是一个抽象类，使用它的步骤如下：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继承</a:t>
            </a:r>
            <a:r>
              <a:rPr lang="en-US" altLang="zh-CN" sz="2600" dirty="0" err="1" smtClean="0"/>
              <a:t>AsyncTask</a:t>
            </a:r>
            <a:r>
              <a:rPr lang="zh-CN" altLang="en-US" sz="2600" dirty="0"/>
              <a:t>，并重写它的回调方法</a:t>
            </a:r>
            <a:r>
              <a:rPr lang="en-US" altLang="zh-CN" sz="2600" dirty="0" err="1"/>
              <a:t>doInBackground</a:t>
            </a:r>
            <a:r>
              <a:rPr lang="en-US" altLang="zh-CN" sz="2600" dirty="0"/>
              <a:t>()</a:t>
            </a:r>
            <a:r>
              <a:rPr lang="zh-CN" altLang="en-US" sz="2600" dirty="0"/>
              <a:t>，该方法运行在一个后台线程池中，可以处理耗时操作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重写</a:t>
            </a:r>
            <a:r>
              <a:rPr lang="en-US" altLang="zh-CN" sz="2600" dirty="0" err="1"/>
              <a:t>onPostExecute</a:t>
            </a:r>
            <a:r>
              <a:rPr lang="en-US" altLang="zh-CN" sz="2600" dirty="0"/>
              <a:t>()</a:t>
            </a:r>
            <a:r>
              <a:rPr lang="zh-CN" altLang="en-US" sz="2600" dirty="0"/>
              <a:t>方法，该方法会将执行</a:t>
            </a:r>
            <a:r>
              <a:rPr lang="en-US" altLang="zh-CN" sz="2600" dirty="0" err="1"/>
              <a:t>doInBackground</a:t>
            </a:r>
            <a:r>
              <a:rPr lang="en-US" altLang="zh-CN" sz="2600" dirty="0"/>
              <a:t>()</a:t>
            </a:r>
            <a:r>
              <a:rPr lang="zh-CN" altLang="en-US" sz="2600" dirty="0"/>
              <a:t>后得到的结果自动传递给</a:t>
            </a:r>
            <a:r>
              <a:rPr lang="en-US" altLang="zh-CN" sz="2600" dirty="0"/>
              <a:t>UI</a:t>
            </a:r>
            <a:r>
              <a:rPr lang="zh-CN" altLang="en-US" sz="2600" dirty="0"/>
              <a:t>线程，并在</a:t>
            </a:r>
            <a:r>
              <a:rPr lang="en-US" altLang="zh-CN" sz="2600" dirty="0"/>
              <a:t>UI</a:t>
            </a:r>
            <a:r>
              <a:rPr lang="zh-CN" altLang="en-US" sz="2600" dirty="0"/>
              <a:t>线程中更新</a:t>
            </a:r>
            <a:r>
              <a:rPr lang="en-US" altLang="zh-CN" sz="2600" dirty="0"/>
              <a:t>UI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编写好这个</a:t>
            </a:r>
            <a:r>
              <a:rPr lang="en-US" altLang="zh-CN" sz="2600" dirty="0" err="1"/>
              <a:t>AsyncTask</a:t>
            </a:r>
            <a:r>
              <a:rPr lang="zh-CN" altLang="en-US" sz="2600" dirty="0"/>
              <a:t>的子类后，在</a:t>
            </a:r>
            <a:r>
              <a:rPr lang="en-US" altLang="zh-CN" sz="2600" dirty="0"/>
              <a:t>UI</a:t>
            </a:r>
            <a:r>
              <a:rPr lang="zh-CN" altLang="en-US" sz="2600" dirty="0"/>
              <a:t>线程需要执行耗时操作时，调用这个子类对象的</a:t>
            </a:r>
            <a:r>
              <a:rPr lang="en-US" altLang="zh-CN" sz="2600" dirty="0"/>
              <a:t>execute()</a:t>
            </a:r>
            <a:r>
              <a:rPr lang="zh-CN" altLang="en-US" sz="2600" dirty="0" smtClean="0"/>
              <a:t>方法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9976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AsyncTask</a:t>
            </a:r>
            <a:r>
              <a:rPr lang="zh-CN" altLang="en-US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重要</a:t>
            </a:r>
            <a:r>
              <a: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onPreExecute</a:t>
            </a:r>
            <a:r>
              <a:rPr lang="en-US" altLang="zh-CN" sz="2400" dirty="0"/>
              <a:t>()</a:t>
            </a:r>
            <a:r>
              <a:rPr lang="zh-CN" altLang="en-US" sz="2400" dirty="0"/>
              <a:t>：开始执行前的准备工作；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doInBackground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...)</a:t>
            </a:r>
            <a:r>
              <a:rPr lang="zh-CN" altLang="en-US" sz="2400" dirty="0"/>
              <a:t>：开始执行后台处理，可以调用</a:t>
            </a:r>
            <a:r>
              <a:rPr lang="en-US" altLang="zh-CN" sz="2400" dirty="0" err="1"/>
              <a:t>publishProgress</a:t>
            </a:r>
            <a:r>
              <a:rPr lang="en-US" altLang="zh-CN" sz="2400" dirty="0"/>
              <a:t>()</a:t>
            </a:r>
            <a:r>
              <a:rPr lang="zh-CN" altLang="en-US" sz="2400" dirty="0"/>
              <a:t>方法来更新实时的任务进度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onProgressUpdate</a:t>
            </a:r>
            <a:r>
              <a:rPr lang="en-US" altLang="zh-CN" sz="2400" dirty="0"/>
              <a:t>(Progress...)</a:t>
            </a:r>
            <a:r>
              <a:rPr lang="zh-CN" altLang="en-US" sz="2400" dirty="0"/>
              <a:t>：在</a:t>
            </a:r>
            <a:r>
              <a:rPr lang="en-US" altLang="zh-CN" sz="2400" dirty="0" err="1"/>
              <a:t>publishProgress</a:t>
            </a:r>
            <a:r>
              <a:rPr lang="en-US" altLang="zh-CN" sz="2400" dirty="0"/>
              <a:t>()</a:t>
            </a:r>
            <a:r>
              <a:rPr lang="zh-CN" altLang="en-US" sz="2400" dirty="0"/>
              <a:t>方法被调用后，</a:t>
            </a:r>
            <a:r>
              <a:rPr lang="en-US" altLang="zh-CN" sz="2400" dirty="0"/>
              <a:t>UI</a:t>
            </a:r>
            <a:r>
              <a:rPr lang="zh-CN" altLang="en-US" sz="2400" dirty="0"/>
              <a:t>线程将调用这个方法在界面上展示任务的进展情况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onPostExecute</a:t>
            </a:r>
            <a:r>
              <a:rPr lang="en-US" altLang="zh-CN" sz="2400" dirty="0"/>
              <a:t>(Result)</a:t>
            </a:r>
            <a:r>
              <a:rPr lang="zh-CN" altLang="en-US" sz="2400" dirty="0"/>
              <a:t>：传送结果给</a:t>
            </a:r>
            <a:r>
              <a:rPr lang="en-US" altLang="zh-CN" sz="2400" dirty="0"/>
              <a:t>UI</a:t>
            </a:r>
            <a:r>
              <a:rPr lang="zh-CN" altLang="en-US" sz="2400" dirty="0"/>
              <a:t>线程</a:t>
            </a:r>
          </a:p>
          <a:p>
            <a:r>
              <a:rPr lang="zh-CN" altLang="en-US" sz="2400" dirty="0"/>
              <a:t>上面的</a:t>
            </a:r>
            <a:r>
              <a:rPr lang="en-US" altLang="zh-CN" sz="2400" dirty="0"/>
              <a:t>4</a:t>
            </a:r>
            <a:r>
              <a:rPr lang="zh-CN" altLang="en-US" sz="2400" dirty="0"/>
              <a:t>个方法都不能手动调用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的实例必须在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线程中创建，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子类对象的</a:t>
            </a:r>
            <a:r>
              <a:rPr lang="en-US" altLang="zh-CN" sz="2400" dirty="0" smtClean="0"/>
              <a:t>execute()</a:t>
            </a:r>
            <a:r>
              <a:rPr lang="zh-CN" altLang="en-US" sz="2400" dirty="0" smtClean="0"/>
              <a:t>方法必须在</a:t>
            </a:r>
            <a:r>
              <a:rPr lang="en-US" altLang="zh-CN" sz="2400" dirty="0"/>
              <a:t>UI</a:t>
            </a:r>
            <a:r>
              <a:rPr lang="zh-CN" altLang="en-US" sz="2400" dirty="0"/>
              <a:t>线程中调用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5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Grp="1" noChangeArrowheads="1"/>
          </p:cNvSpPr>
          <p:nvPr>
            <p:ph idx="4294967295"/>
          </p:nvPr>
        </p:nvSpPr>
        <p:spPr bwMode="auto">
          <a:xfrm>
            <a:off x="1041400" y="334963"/>
            <a:ext cx="6924675" cy="5907087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9705">
              <a:lnSpc>
                <a:spcPct val="50000"/>
              </a:lnSpc>
            </a:pPr>
            <a:r>
              <a:rPr lang="en-US" altLang="zh-CN" sz="1600" dirty="0"/>
              <a:t>//UI</a:t>
            </a:r>
            <a:r>
              <a:rPr lang="zh-CN" altLang="en-US" sz="1600" dirty="0"/>
              <a:t>线程中，执行</a:t>
            </a:r>
            <a:r>
              <a:rPr lang="en-US" altLang="zh-CN" sz="1600" dirty="0" smtClean="0"/>
              <a:t>AsyncTask</a:t>
            </a:r>
            <a:r>
              <a:rPr lang="zh-CN" altLang="en-US" sz="1600" dirty="0"/>
              <a:t>子类对象的</a:t>
            </a:r>
            <a:r>
              <a:rPr lang="en-US" altLang="zh-CN" sz="1600" dirty="0"/>
              <a:t>execute()</a:t>
            </a:r>
            <a:r>
              <a:rPr lang="zh-CN" altLang="en-US" sz="1600" dirty="0"/>
              <a:t>方法，开始耗时操作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public void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(View v) {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new </a:t>
            </a:r>
            <a:r>
              <a:rPr lang="en-US" altLang="zh-CN" sz="1600" dirty="0" err="1"/>
              <a:t>DownloadImageTask</a:t>
            </a:r>
            <a:r>
              <a:rPr lang="en-US" altLang="zh-CN" sz="1600" dirty="0" smtClean="0"/>
              <a:t>().</a:t>
            </a:r>
            <a:r>
              <a:rPr lang="en-US" altLang="zh-CN" sz="1600" dirty="0"/>
              <a:t>execute("http://example.com/image.png");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defTabSz="179705">
              <a:lnSpc>
                <a:spcPct val="50000"/>
              </a:lnSpc>
            </a:pPr>
            <a:r>
              <a:rPr lang="en-US" altLang="zh-CN" sz="1600" dirty="0" smtClean="0"/>
              <a:t>// </a:t>
            </a:r>
            <a:r>
              <a:rPr lang="zh-CN" altLang="en-US" sz="1600" dirty="0" smtClean="0"/>
              <a:t>子类化</a:t>
            </a:r>
            <a:r>
              <a:rPr lang="en-US" altLang="zh-CN" sz="1600" dirty="0" smtClean="0"/>
              <a:t>AsyncTask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 smtClean="0"/>
              <a:t>private </a:t>
            </a:r>
            <a:r>
              <a:rPr lang="en-US" altLang="zh-CN" sz="1600" dirty="0"/>
              <a:t>class DownloadImageTask extends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AsyncTask&lt;String</a:t>
            </a:r>
            <a:r>
              <a:rPr lang="en-US" altLang="zh-CN" sz="1600" dirty="0"/>
              <a:t>, Void, Bitmap&gt; 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// </a:t>
            </a:r>
            <a:r>
              <a:rPr lang="zh-CN" altLang="en-US" sz="1600" dirty="0"/>
              <a:t>重写回调的后台处理方法</a:t>
            </a:r>
          </a:p>
          <a:p>
            <a:pPr defTabSz="179705">
              <a:lnSpc>
                <a:spcPct val="5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@Override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protected Bitmap </a:t>
            </a:r>
            <a:r>
              <a:rPr lang="en-US" altLang="zh-CN" sz="1600" dirty="0" err="1"/>
              <a:t>doInBackground</a:t>
            </a:r>
            <a:r>
              <a:rPr lang="en-US" altLang="zh-CN" sz="1600" dirty="0"/>
              <a:t>(String... </a:t>
            </a:r>
            <a:r>
              <a:rPr lang="en-US" altLang="zh-CN" sz="1600" dirty="0" err="1"/>
              <a:t>urls</a:t>
            </a:r>
            <a:r>
              <a:rPr lang="en-US" altLang="zh-CN" sz="1600" dirty="0"/>
              <a:t>) {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	// </a:t>
            </a:r>
            <a:r>
              <a:rPr lang="zh-CN" altLang="en-US" sz="1600" dirty="0"/>
              <a:t>下载图片的耗时操作</a:t>
            </a:r>
          </a:p>
          <a:p>
            <a:pPr defTabSz="179705">
              <a:lnSpc>
                <a:spcPct val="50000"/>
              </a:lnSpc>
            </a:pPr>
            <a:r>
              <a:rPr lang="zh-CN" altLang="en-US" sz="1600" dirty="0"/>
              <a:t>		</a:t>
            </a:r>
            <a:r>
              <a:rPr lang="en-US" altLang="zh-CN" sz="1600" dirty="0"/>
              <a:t>return </a:t>
            </a:r>
            <a:r>
              <a:rPr lang="en-US" altLang="zh-CN" sz="1600" dirty="0" err="1"/>
              <a:t>loadImageFromNetwork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urls</a:t>
            </a:r>
            <a:r>
              <a:rPr lang="en-US" altLang="zh-CN" sz="1600" dirty="0"/>
              <a:t>[0]);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// </a:t>
            </a:r>
            <a:r>
              <a:rPr lang="zh-CN" altLang="en-US" sz="1600" dirty="0"/>
              <a:t>重写更新</a:t>
            </a:r>
            <a:r>
              <a:rPr lang="en-US" altLang="zh-CN" sz="1600" dirty="0"/>
              <a:t>UI</a:t>
            </a:r>
            <a:r>
              <a:rPr lang="zh-CN" altLang="en-US" sz="1600" dirty="0"/>
              <a:t>的方法</a:t>
            </a:r>
          </a:p>
          <a:p>
            <a:pPr defTabSz="179705">
              <a:lnSpc>
                <a:spcPct val="5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@Override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protected void </a:t>
            </a:r>
            <a:r>
              <a:rPr lang="en-US" altLang="zh-CN" sz="1600" dirty="0" err="1"/>
              <a:t>onPostExecute</a:t>
            </a:r>
            <a:r>
              <a:rPr lang="en-US" altLang="zh-CN" sz="1600" dirty="0"/>
              <a:t>(Bitmap result) {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	</a:t>
            </a:r>
            <a:r>
              <a:rPr lang="en-US" altLang="zh-CN" sz="1600" dirty="0" err="1"/>
              <a:t>mImageView.setImageBitmap</a:t>
            </a:r>
            <a:r>
              <a:rPr lang="en-US" altLang="zh-CN" sz="1600" dirty="0"/>
              <a:t>(result);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/>
              <a:t>	}</a:t>
            </a:r>
          </a:p>
          <a:p>
            <a:pPr defTabSz="179705">
              <a:lnSpc>
                <a:spcPct val="50000"/>
              </a:lnSpc>
            </a:pPr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86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线程间通信模型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4" y="1846263"/>
            <a:ext cx="70772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多线程机制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04123"/>
              </p:ext>
            </p:extLst>
          </p:nvPr>
        </p:nvGraphicFramePr>
        <p:xfrm>
          <a:off x="822325" y="1846263"/>
          <a:ext cx="754380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：消息，是线程之间传递信息的载体，包含了对消息的描述</a:t>
            </a:r>
            <a:r>
              <a:rPr lang="en-US" altLang="zh-CN" dirty="0"/>
              <a:t>(</a:t>
            </a:r>
            <a:r>
              <a:rPr lang="zh-CN" altLang="en-US" dirty="0"/>
              <a:t>消息</a:t>
            </a:r>
            <a:r>
              <a:rPr lang="en-US" altLang="zh-CN" dirty="0"/>
              <a:t>ID)</a:t>
            </a:r>
            <a:r>
              <a:rPr lang="zh-CN" altLang="en-US" dirty="0"/>
              <a:t>和任意的数据对象</a:t>
            </a:r>
            <a:r>
              <a:rPr lang="en-US" altLang="zh-CN" dirty="0"/>
              <a:t>(</a:t>
            </a:r>
            <a:r>
              <a:rPr lang="zh-CN" altLang="en-US" dirty="0"/>
              <a:t>消息处理对象以及处理的数据等</a:t>
            </a:r>
            <a:r>
              <a:rPr lang="en-US" altLang="zh-CN" dirty="0"/>
              <a:t>)</a:t>
            </a:r>
            <a:r>
              <a:rPr lang="zh-CN" altLang="en-US" dirty="0"/>
              <a:t>，由</a:t>
            </a:r>
            <a:r>
              <a:rPr lang="en-US" altLang="zh-CN" dirty="0" err="1"/>
              <a:t>MessageQueue</a:t>
            </a:r>
            <a:r>
              <a:rPr lang="zh-CN" altLang="en-US" dirty="0"/>
              <a:t>统一列队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Message</a:t>
            </a:r>
            <a:r>
              <a:rPr lang="zh-CN" altLang="en-US" dirty="0"/>
              <a:t>里装载一个线程的数据，</a:t>
            </a:r>
            <a:r>
              <a:rPr lang="en-US" altLang="zh-CN" dirty="0"/>
              <a:t>Handler</a:t>
            </a:r>
            <a:r>
              <a:rPr lang="zh-CN" altLang="en-US" dirty="0"/>
              <a:t>可以将其发送至另一个线程，另一个线程可以根据</a:t>
            </a:r>
            <a:r>
              <a:rPr lang="en-US" altLang="zh-CN" dirty="0"/>
              <a:t>Message</a:t>
            </a:r>
            <a:r>
              <a:rPr lang="zh-CN" altLang="en-US" dirty="0"/>
              <a:t>的内容做下一步处理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5250" y="3022600"/>
            <a:ext cx="6194425" cy="13525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smtClean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5" name="直接连接符 4"/>
          <p:cNvCxnSpPr>
            <a:stCxn id="4" idx="0"/>
            <a:endCxn id="4" idx="2"/>
          </p:cNvCxnSpPr>
          <p:nvPr/>
        </p:nvCxnSpPr>
        <p:spPr>
          <a:xfrm>
            <a:off x="4462463" y="30226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92825" y="30226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95588" y="3022600"/>
            <a:ext cx="0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559675" y="3665538"/>
            <a:ext cx="11207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1"/>
          </p:cNvCxnSpPr>
          <p:nvPr/>
        </p:nvCxnSpPr>
        <p:spPr>
          <a:xfrm flipH="1">
            <a:off x="490538" y="3698875"/>
            <a:ext cx="8747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795588" y="3387725"/>
            <a:ext cx="4146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 smtClean="0">
                <a:solidFill>
                  <a:srgbClr val="03070D"/>
                </a:solidFill>
                <a:latin typeface="+mn-lt"/>
              </a:rPr>
              <a:t>消息队列</a:t>
            </a:r>
            <a:r>
              <a:rPr lang="en-US" altLang="zh-CN" b="1" dirty="0" err="1" smtClean="0">
                <a:solidFill>
                  <a:srgbClr val="03070D"/>
                </a:solidFill>
                <a:latin typeface="+mn-lt"/>
              </a:rPr>
              <a:t>MessageQueue</a:t>
            </a:r>
            <a:endParaRPr lang="zh-CN" altLang="en-US" b="1" dirty="0" smtClean="0">
              <a:solidFill>
                <a:srgbClr val="03070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7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对象的产生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Message</a:t>
            </a:r>
            <a:r>
              <a:rPr lang="zh-CN" altLang="en-US" sz="2800" dirty="0"/>
              <a:t>类里的静态方法</a:t>
            </a:r>
            <a:r>
              <a:rPr lang="en-US" altLang="zh-CN" sz="2800" dirty="0"/>
              <a:t>obtain()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例： </a:t>
            </a:r>
            <a:r>
              <a:rPr lang="en-US" altLang="zh-CN" sz="2400" dirty="0" err="1"/>
              <a:t>Message.obtain</a:t>
            </a:r>
            <a:r>
              <a:rPr lang="en-US" altLang="zh-CN" sz="2400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通过</a:t>
            </a:r>
            <a:r>
              <a:rPr lang="en-US" altLang="zh-CN" sz="2800" dirty="0"/>
              <a:t>Handler</a:t>
            </a:r>
            <a:r>
              <a:rPr lang="zh-CN" altLang="en-US" sz="2800" dirty="0"/>
              <a:t>对象的</a:t>
            </a:r>
            <a:r>
              <a:rPr lang="en-US" altLang="zh-CN" sz="2800" dirty="0" err="1"/>
              <a:t>obtainMessage</a:t>
            </a:r>
            <a:r>
              <a:rPr lang="en-US" altLang="zh-CN" sz="2800" dirty="0"/>
              <a:t>()</a:t>
            </a:r>
            <a:r>
              <a:rPr lang="zh-CN" altLang="en-US" sz="2800" dirty="0"/>
              <a:t>获取一个</a:t>
            </a:r>
            <a:r>
              <a:rPr lang="en-US" altLang="zh-CN" sz="2800" dirty="0"/>
              <a:t>Message</a:t>
            </a:r>
            <a:r>
              <a:rPr lang="zh-CN" altLang="en-US" sz="2800" dirty="0"/>
              <a:t>实例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例： </a:t>
            </a:r>
            <a:r>
              <a:rPr lang="en-US" altLang="zh-CN" sz="2400" dirty="0"/>
              <a:t>Message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myhandler.obtainMessage</a:t>
            </a:r>
            <a:r>
              <a:rPr lang="en-US" altLang="zh-CN" sz="2400" dirty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3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类的属性变量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19330"/>
              </p:ext>
            </p:extLst>
          </p:nvPr>
        </p:nvGraphicFramePr>
        <p:xfrm>
          <a:off x="530753" y="2405063"/>
          <a:ext cx="812694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1323467"/>
                <a:gridCol w="409449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前缀修饰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属性说明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kern="1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kumimoji="0" lang="en-US" sz="1800" kern="1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int</a:t>
                      </a:r>
                      <a:endParaRPr kumimoji="0" lang="zh-CN" sz="1800" kern="100" dirty="0">
                        <a:solidFill>
                          <a:schemeClr val="dk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arg1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如果只需要在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中存放少量的整形变量，使用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arg1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arg2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会比使用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setData()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节约资源。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public int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arg2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同上。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public Object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obj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可以存放任意的数据，适用于存放简单的数据，效率同样比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setData()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高。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public Messenger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replyTo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指定一个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Messenger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（信使），可以在其中发送该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的回复信息。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public int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what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用来匹配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的标识符，很重要。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06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2224</TotalTime>
  <Words>2428</Words>
  <Application>Microsoft Office PowerPoint</Application>
  <PresentationFormat>全屏显示(4:3)</PresentationFormat>
  <Paragraphs>293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方正正中黑简体</vt:lpstr>
      <vt:lpstr>黑体</vt:lpstr>
      <vt:lpstr>楷体</vt:lpstr>
      <vt:lpstr>SimSun</vt:lpstr>
      <vt:lpstr>SimSun</vt:lpstr>
      <vt:lpstr>Arial</vt:lpstr>
      <vt:lpstr>Calibri</vt:lpstr>
      <vt:lpstr>Calibri Light</vt:lpstr>
      <vt:lpstr>Times New Roman</vt:lpstr>
      <vt:lpstr>Wingdings</vt:lpstr>
      <vt:lpstr>回顾</vt:lpstr>
      <vt:lpstr>Android多线程机制</vt:lpstr>
      <vt:lpstr>Android多线程机制</vt:lpstr>
      <vt:lpstr>Android的“UI线程模型”</vt:lpstr>
      <vt:lpstr>线程间通讯</vt:lpstr>
      <vt:lpstr>线程间通信模型</vt:lpstr>
      <vt:lpstr>Android多线程机制</vt:lpstr>
      <vt:lpstr>Message类</vt:lpstr>
      <vt:lpstr>Message对象的产生</vt:lpstr>
      <vt:lpstr>Message类的属性变量</vt:lpstr>
      <vt:lpstr>Message类</vt:lpstr>
      <vt:lpstr>Message类</vt:lpstr>
      <vt:lpstr>Message类</vt:lpstr>
      <vt:lpstr>Message的常用方法</vt:lpstr>
      <vt:lpstr>MessageQueue</vt:lpstr>
      <vt:lpstr>Android多线程机制</vt:lpstr>
      <vt:lpstr>Handler的概念</vt:lpstr>
      <vt:lpstr>Handler的概念</vt:lpstr>
      <vt:lpstr>Handler的作用</vt:lpstr>
      <vt:lpstr>Handler的创建</vt:lpstr>
      <vt:lpstr>Handler的常用方法</vt:lpstr>
      <vt:lpstr>Handler类中的处理消息的方法</vt:lpstr>
      <vt:lpstr>Handler类中的处理消息的方法</vt:lpstr>
      <vt:lpstr>Handler发送消息的方式</vt:lpstr>
      <vt:lpstr>Handler的使用步骤</vt:lpstr>
      <vt:lpstr>Handler与线程的关系</vt:lpstr>
      <vt:lpstr>Handler与线程的关系</vt:lpstr>
      <vt:lpstr>Android多线程机制</vt:lpstr>
      <vt:lpstr>Looper</vt:lpstr>
      <vt:lpstr>Looper</vt:lpstr>
      <vt:lpstr>Looper的常用方法</vt:lpstr>
      <vt:lpstr>Looper的常用方法</vt:lpstr>
      <vt:lpstr>Looper的常用方法</vt:lpstr>
      <vt:lpstr>Looper总结</vt:lpstr>
      <vt:lpstr>示例</vt:lpstr>
      <vt:lpstr>示例</vt:lpstr>
      <vt:lpstr>消息机制</vt:lpstr>
      <vt:lpstr>消息机制</vt:lpstr>
      <vt:lpstr>Android多线程机制</vt:lpstr>
      <vt:lpstr>AsyncTask</vt:lpstr>
      <vt:lpstr>AsyncTask实现步骤</vt:lpstr>
      <vt:lpstr>AsyncTask重要方法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移动开发技术</dc:title>
  <dc:creator>qianjin</dc:creator>
  <cp:lastModifiedBy>qianjin</cp:lastModifiedBy>
  <cp:revision>467</cp:revision>
  <dcterms:created xsi:type="dcterms:W3CDTF">2016-09-12T01:54:58Z</dcterms:created>
  <dcterms:modified xsi:type="dcterms:W3CDTF">2016-11-14T00:20:22Z</dcterms:modified>
</cp:coreProperties>
</file>