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9D9761-EFB2-49CA-A794-FA5F1AF214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EFDBAD-6C62-4F82-8E69-1B201303D3BE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网络通信基础</a:t>
          </a:r>
          <a:endParaRPr lang="zh-CN" altLang="en-US"/>
        </a:p>
      </dgm:t>
    </dgm:pt>
    <dgm:pt modelId="{32E0AE89-176F-4CAE-86F8-F3B93F01E288}" type="parTrans" cxnId="{0B00D970-0919-4AB0-B989-98573E048EFE}">
      <dgm:prSet/>
      <dgm:spPr/>
      <dgm:t>
        <a:bodyPr/>
        <a:lstStyle/>
        <a:p>
          <a:endParaRPr lang="zh-CN" altLang="en-US"/>
        </a:p>
      </dgm:t>
    </dgm:pt>
    <dgm:pt modelId="{7C0F146A-F182-462C-B07E-6B08C5175EA5}" type="sibTrans" cxnId="{0B00D970-0919-4AB0-B989-98573E048EFE}">
      <dgm:prSet/>
      <dgm:spPr/>
      <dgm:t>
        <a:bodyPr/>
        <a:lstStyle/>
        <a:p>
          <a:endParaRPr lang="zh-CN" altLang="en-US"/>
        </a:p>
      </dgm:t>
    </dgm:pt>
    <dgm:pt modelId="{FB98534B-97D2-4731-9BF1-DF50B579C346}">
      <dgm:prSet/>
      <dgm:spPr/>
      <dgm:t>
        <a:bodyPr/>
        <a:lstStyle/>
        <a:p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WebView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的使用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E1E634-6F7A-4D99-A852-72E2B892B525}" type="parTrans" cxnId="{7FDE12DF-4369-4CF7-A410-1FABD183A5EF}">
      <dgm:prSet/>
      <dgm:spPr/>
      <dgm:t>
        <a:bodyPr/>
        <a:lstStyle/>
        <a:p>
          <a:endParaRPr lang="zh-CN" altLang="en-US"/>
        </a:p>
      </dgm:t>
    </dgm:pt>
    <dgm:pt modelId="{ACCB8EFE-0B31-431D-B7E3-32630EF5413F}" type="sibTrans" cxnId="{7FDE12DF-4369-4CF7-A410-1FABD183A5EF}">
      <dgm:prSet/>
      <dgm:spPr/>
      <dgm:t>
        <a:bodyPr/>
        <a:lstStyle/>
        <a:p>
          <a:endParaRPr lang="zh-CN" altLang="en-US"/>
        </a:p>
      </dgm:t>
    </dgm:pt>
    <dgm:pt modelId="{66F20542-BA46-432E-84A5-D0FD1F56C58D}">
      <dgm:prSet/>
      <dgm:spPr/>
      <dgm:t>
        <a:bodyPr/>
        <a:lstStyle/>
        <a:p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 HTTP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通信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DB272-85C8-4C3E-931D-6EBE5F1D616F}" type="parTrans" cxnId="{59B8E3C4-193C-4C77-92EF-17D6530D5D78}">
      <dgm:prSet/>
      <dgm:spPr/>
      <dgm:t>
        <a:bodyPr/>
        <a:lstStyle/>
        <a:p>
          <a:endParaRPr lang="zh-CN" altLang="en-US"/>
        </a:p>
      </dgm:t>
    </dgm:pt>
    <dgm:pt modelId="{1A4E2715-2A1A-4C62-B05C-1BFD4B792AD8}" type="sibTrans" cxnId="{59B8E3C4-193C-4C77-92EF-17D6530D5D78}">
      <dgm:prSet/>
      <dgm:spPr/>
      <dgm:t>
        <a:bodyPr/>
        <a:lstStyle/>
        <a:p>
          <a:endParaRPr lang="zh-CN" altLang="en-US"/>
        </a:p>
      </dgm:t>
    </dgm:pt>
    <dgm:pt modelId="{C8885776-FFFE-4B17-ADF5-283656CEF2BA}" type="pres">
      <dgm:prSet presAssocID="{859D9761-EFB2-49CA-A794-FA5F1AF214D0}" presName="linear" presStyleCnt="0">
        <dgm:presLayoutVars>
          <dgm:dir/>
          <dgm:animLvl val="lvl"/>
          <dgm:resizeHandles val="exact"/>
        </dgm:presLayoutVars>
      </dgm:prSet>
      <dgm:spPr/>
    </dgm:pt>
    <dgm:pt modelId="{64733C31-7F7E-42B7-9C08-792DB714768F}" type="pres">
      <dgm:prSet presAssocID="{E0EFDBAD-6C62-4F82-8E69-1B201303D3BE}" presName="parentLin" presStyleCnt="0"/>
      <dgm:spPr/>
    </dgm:pt>
    <dgm:pt modelId="{3E3806BF-AE54-4478-96C7-783448F08BB0}" type="pres">
      <dgm:prSet presAssocID="{E0EFDBAD-6C62-4F82-8E69-1B201303D3BE}" presName="parentLeftMargin" presStyleLbl="node1" presStyleIdx="0" presStyleCnt="3"/>
      <dgm:spPr/>
    </dgm:pt>
    <dgm:pt modelId="{4F4D6EEF-DED9-4B8B-BD72-C5EA8C2287C0}" type="pres">
      <dgm:prSet presAssocID="{E0EFDBAD-6C62-4F82-8E69-1B201303D3B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2037EC-7954-4889-AC38-F87DA4AE13A1}" type="pres">
      <dgm:prSet presAssocID="{E0EFDBAD-6C62-4F82-8E69-1B201303D3BE}" presName="negativeSpace" presStyleCnt="0"/>
      <dgm:spPr/>
    </dgm:pt>
    <dgm:pt modelId="{55AF1D34-1670-4E00-8997-39ECEB1E471F}" type="pres">
      <dgm:prSet presAssocID="{E0EFDBAD-6C62-4F82-8E69-1B201303D3BE}" presName="childText" presStyleLbl="conFgAcc1" presStyleIdx="0" presStyleCnt="3">
        <dgm:presLayoutVars>
          <dgm:bulletEnabled val="1"/>
        </dgm:presLayoutVars>
      </dgm:prSet>
      <dgm:spPr/>
    </dgm:pt>
    <dgm:pt modelId="{3B0A731E-04D6-400B-8CEE-A8DBC027BC98}" type="pres">
      <dgm:prSet presAssocID="{7C0F146A-F182-462C-B07E-6B08C5175EA5}" presName="spaceBetweenRectangles" presStyleCnt="0"/>
      <dgm:spPr/>
    </dgm:pt>
    <dgm:pt modelId="{D495867B-92A8-47CB-AD5E-C490F37FBA7D}" type="pres">
      <dgm:prSet presAssocID="{FB98534B-97D2-4731-9BF1-DF50B579C346}" presName="parentLin" presStyleCnt="0"/>
      <dgm:spPr/>
    </dgm:pt>
    <dgm:pt modelId="{7A1ED143-B537-4420-B6AF-95B5A405EDA9}" type="pres">
      <dgm:prSet presAssocID="{FB98534B-97D2-4731-9BF1-DF50B579C346}" presName="parentLeftMargin" presStyleLbl="node1" presStyleIdx="0" presStyleCnt="3"/>
      <dgm:spPr/>
    </dgm:pt>
    <dgm:pt modelId="{CE66FD42-4874-44BC-A70D-F1DC44C142B7}" type="pres">
      <dgm:prSet presAssocID="{FB98534B-97D2-4731-9BF1-DF50B579C3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23CF18-53BB-402C-85FB-E48C9F3EF852}" type="pres">
      <dgm:prSet presAssocID="{FB98534B-97D2-4731-9BF1-DF50B579C346}" presName="negativeSpace" presStyleCnt="0"/>
      <dgm:spPr/>
    </dgm:pt>
    <dgm:pt modelId="{9E09E2EF-208C-4ACA-8A49-1DB10F8C7588}" type="pres">
      <dgm:prSet presAssocID="{FB98534B-97D2-4731-9BF1-DF50B579C346}" presName="childText" presStyleLbl="conFgAcc1" presStyleIdx="1" presStyleCnt="3">
        <dgm:presLayoutVars>
          <dgm:bulletEnabled val="1"/>
        </dgm:presLayoutVars>
      </dgm:prSet>
      <dgm:spPr/>
    </dgm:pt>
    <dgm:pt modelId="{0EA91F74-7C77-4684-9E14-217C57C37994}" type="pres">
      <dgm:prSet presAssocID="{ACCB8EFE-0B31-431D-B7E3-32630EF5413F}" presName="spaceBetweenRectangles" presStyleCnt="0"/>
      <dgm:spPr/>
    </dgm:pt>
    <dgm:pt modelId="{A6C62863-64DE-4BE3-BA26-BA6125265A31}" type="pres">
      <dgm:prSet presAssocID="{66F20542-BA46-432E-84A5-D0FD1F56C58D}" presName="parentLin" presStyleCnt="0"/>
      <dgm:spPr/>
    </dgm:pt>
    <dgm:pt modelId="{0459C837-15FE-4474-B94D-BA03483C5EE5}" type="pres">
      <dgm:prSet presAssocID="{66F20542-BA46-432E-84A5-D0FD1F56C58D}" presName="parentLeftMargin" presStyleLbl="node1" presStyleIdx="1" presStyleCnt="3"/>
      <dgm:spPr/>
    </dgm:pt>
    <dgm:pt modelId="{DFA81B3A-998D-4751-81F5-FAFAFFCC8664}" type="pres">
      <dgm:prSet presAssocID="{66F20542-BA46-432E-84A5-D0FD1F56C58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0262727-0BE1-4151-B657-05C69B5D7143}" type="pres">
      <dgm:prSet presAssocID="{66F20542-BA46-432E-84A5-D0FD1F56C58D}" presName="negativeSpace" presStyleCnt="0"/>
      <dgm:spPr/>
    </dgm:pt>
    <dgm:pt modelId="{82E00038-F726-482B-8252-CCDBE511814A}" type="pres">
      <dgm:prSet presAssocID="{66F20542-BA46-432E-84A5-D0FD1F56C58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F2B38FD-C353-4886-9BF7-A39452505012}" type="presOf" srcId="{E0EFDBAD-6C62-4F82-8E69-1B201303D3BE}" destId="{3E3806BF-AE54-4478-96C7-783448F08BB0}" srcOrd="0" destOrd="0" presId="urn:microsoft.com/office/officeart/2005/8/layout/list1"/>
    <dgm:cxn modelId="{6CBBDF3D-241F-41DD-96D7-EE9BA873695E}" type="presOf" srcId="{FB98534B-97D2-4731-9BF1-DF50B579C346}" destId="{CE66FD42-4874-44BC-A70D-F1DC44C142B7}" srcOrd="1" destOrd="0" presId="urn:microsoft.com/office/officeart/2005/8/layout/list1"/>
    <dgm:cxn modelId="{0B00D970-0919-4AB0-B989-98573E048EFE}" srcId="{859D9761-EFB2-49CA-A794-FA5F1AF214D0}" destId="{E0EFDBAD-6C62-4F82-8E69-1B201303D3BE}" srcOrd="0" destOrd="0" parTransId="{32E0AE89-176F-4CAE-86F8-F3B93F01E288}" sibTransId="{7C0F146A-F182-462C-B07E-6B08C5175EA5}"/>
    <dgm:cxn modelId="{4701D818-C994-404A-A92D-2CDCBD1A3334}" type="presOf" srcId="{66F20542-BA46-432E-84A5-D0FD1F56C58D}" destId="{0459C837-15FE-4474-B94D-BA03483C5EE5}" srcOrd="0" destOrd="0" presId="urn:microsoft.com/office/officeart/2005/8/layout/list1"/>
    <dgm:cxn modelId="{59B8E3C4-193C-4C77-92EF-17D6530D5D78}" srcId="{859D9761-EFB2-49CA-A794-FA5F1AF214D0}" destId="{66F20542-BA46-432E-84A5-D0FD1F56C58D}" srcOrd="2" destOrd="0" parTransId="{0D2DB272-85C8-4C3E-931D-6EBE5F1D616F}" sibTransId="{1A4E2715-2A1A-4C62-B05C-1BFD4B792AD8}"/>
    <dgm:cxn modelId="{30AC757F-5128-4275-99E9-9834F090DB8E}" type="presOf" srcId="{E0EFDBAD-6C62-4F82-8E69-1B201303D3BE}" destId="{4F4D6EEF-DED9-4B8B-BD72-C5EA8C2287C0}" srcOrd="1" destOrd="0" presId="urn:microsoft.com/office/officeart/2005/8/layout/list1"/>
    <dgm:cxn modelId="{20A83460-5A65-4D07-95F0-F8761A78325C}" type="presOf" srcId="{FB98534B-97D2-4731-9BF1-DF50B579C346}" destId="{7A1ED143-B537-4420-B6AF-95B5A405EDA9}" srcOrd="0" destOrd="0" presId="urn:microsoft.com/office/officeart/2005/8/layout/list1"/>
    <dgm:cxn modelId="{F37E0E89-0448-4743-951D-E9230BFDB147}" type="presOf" srcId="{859D9761-EFB2-49CA-A794-FA5F1AF214D0}" destId="{C8885776-FFFE-4B17-ADF5-283656CEF2BA}" srcOrd="0" destOrd="0" presId="urn:microsoft.com/office/officeart/2005/8/layout/list1"/>
    <dgm:cxn modelId="{7FDE12DF-4369-4CF7-A410-1FABD183A5EF}" srcId="{859D9761-EFB2-49CA-A794-FA5F1AF214D0}" destId="{FB98534B-97D2-4731-9BF1-DF50B579C346}" srcOrd="1" destOrd="0" parTransId="{62E1E634-6F7A-4D99-A852-72E2B892B525}" sibTransId="{ACCB8EFE-0B31-431D-B7E3-32630EF5413F}"/>
    <dgm:cxn modelId="{61B85622-1242-4948-AC2D-5CDA57985E9E}" type="presOf" srcId="{66F20542-BA46-432E-84A5-D0FD1F56C58D}" destId="{DFA81B3A-998D-4751-81F5-FAFAFFCC8664}" srcOrd="1" destOrd="0" presId="urn:microsoft.com/office/officeart/2005/8/layout/list1"/>
    <dgm:cxn modelId="{256EA9D0-9D5A-47B0-B1AF-0D7ACC414251}" type="presParOf" srcId="{C8885776-FFFE-4B17-ADF5-283656CEF2BA}" destId="{64733C31-7F7E-42B7-9C08-792DB714768F}" srcOrd="0" destOrd="0" presId="urn:microsoft.com/office/officeart/2005/8/layout/list1"/>
    <dgm:cxn modelId="{02F5FF1D-C77E-4ECD-A0A2-87099F136E71}" type="presParOf" srcId="{64733C31-7F7E-42B7-9C08-792DB714768F}" destId="{3E3806BF-AE54-4478-96C7-783448F08BB0}" srcOrd="0" destOrd="0" presId="urn:microsoft.com/office/officeart/2005/8/layout/list1"/>
    <dgm:cxn modelId="{78DB6498-6FBE-4A83-AA71-57A38F7CE8E5}" type="presParOf" srcId="{64733C31-7F7E-42B7-9C08-792DB714768F}" destId="{4F4D6EEF-DED9-4B8B-BD72-C5EA8C2287C0}" srcOrd="1" destOrd="0" presId="urn:microsoft.com/office/officeart/2005/8/layout/list1"/>
    <dgm:cxn modelId="{0D58F42F-6820-4C21-98C5-26783726BB9F}" type="presParOf" srcId="{C8885776-FFFE-4B17-ADF5-283656CEF2BA}" destId="{312037EC-7954-4889-AC38-F87DA4AE13A1}" srcOrd="1" destOrd="0" presId="urn:microsoft.com/office/officeart/2005/8/layout/list1"/>
    <dgm:cxn modelId="{547DEC3F-9B93-4BA2-8984-AA1F0E70EBAA}" type="presParOf" srcId="{C8885776-FFFE-4B17-ADF5-283656CEF2BA}" destId="{55AF1D34-1670-4E00-8997-39ECEB1E471F}" srcOrd="2" destOrd="0" presId="urn:microsoft.com/office/officeart/2005/8/layout/list1"/>
    <dgm:cxn modelId="{9DD575F1-5AA6-4CB7-B1A6-C0C13C969946}" type="presParOf" srcId="{C8885776-FFFE-4B17-ADF5-283656CEF2BA}" destId="{3B0A731E-04D6-400B-8CEE-A8DBC027BC98}" srcOrd="3" destOrd="0" presId="urn:microsoft.com/office/officeart/2005/8/layout/list1"/>
    <dgm:cxn modelId="{B79C0C8D-CFAD-453A-8C3F-224BCCC77B84}" type="presParOf" srcId="{C8885776-FFFE-4B17-ADF5-283656CEF2BA}" destId="{D495867B-92A8-47CB-AD5E-C490F37FBA7D}" srcOrd="4" destOrd="0" presId="urn:microsoft.com/office/officeart/2005/8/layout/list1"/>
    <dgm:cxn modelId="{3175D958-ECFA-4808-9A5D-0021684E463B}" type="presParOf" srcId="{D495867B-92A8-47CB-AD5E-C490F37FBA7D}" destId="{7A1ED143-B537-4420-B6AF-95B5A405EDA9}" srcOrd="0" destOrd="0" presId="urn:microsoft.com/office/officeart/2005/8/layout/list1"/>
    <dgm:cxn modelId="{16617FF2-15CF-40B8-A3DA-1382545BCAE5}" type="presParOf" srcId="{D495867B-92A8-47CB-AD5E-C490F37FBA7D}" destId="{CE66FD42-4874-44BC-A70D-F1DC44C142B7}" srcOrd="1" destOrd="0" presId="urn:microsoft.com/office/officeart/2005/8/layout/list1"/>
    <dgm:cxn modelId="{EED1B435-D796-42E7-A026-97B512D9F3BC}" type="presParOf" srcId="{C8885776-FFFE-4B17-ADF5-283656CEF2BA}" destId="{E923CF18-53BB-402C-85FB-E48C9F3EF852}" srcOrd="5" destOrd="0" presId="urn:microsoft.com/office/officeart/2005/8/layout/list1"/>
    <dgm:cxn modelId="{EE0B307B-74A8-4CAD-8F04-79B0C9D79BDF}" type="presParOf" srcId="{C8885776-FFFE-4B17-ADF5-283656CEF2BA}" destId="{9E09E2EF-208C-4ACA-8A49-1DB10F8C7588}" srcOrd="6" destOrd="0" presId="urn:microsoft.com/office/officeart/2005/8/layout/list1"/>
    <dgm:cxn modelId="{37321965-E127-4FE5-9ACE-627311BA268A}" type="presParOf" srcId="{C8885776-FFFE-4B17-ADF5-283656CEF2BA}" destId="{0EA91F74-7C77-4684-9E14-217C57C37994}" srcOrd="7" destOrd="0" presId="urn:microsoft.com/office/officeart/2005/8/layout/list1"/>
    <dgm:cxn modelId="{B43C8809-B74C-410F-9D18-900C47FF38B1}" type="presParOf" srcId="{C8885776-FFFE-4B17-ADF5-283656CEF2BA}" destId="{A6C62863-64DE-4BE3-BA26-BA6125265A31}" srcOrd="8" destOrd="0" presId="urn:microsoft.com/office/officeart/2005/8/layout/list1"/>
    <dgm:cxn modelId="{274A123B-B360-4F6C-8C3A-817B91BF2455}" type="presParOf" srcId="{A6C62863-64DE-4BE3-BA26-BA6125265A31}" destId="{0459C837-15FE-4474-B94D-BA03483C5EE5}" srcOrd="0" destOrd="0" presId="urn:microsoft.com/office/officeart/2005/8/layout/list1"/>
    <dgm:cxn modelId="{2B40506D-4496-4FE2-BA80-566B8E29FEC3}" type="presParOf" srcId="{A6C62863-64DE-4BE3-BA26-BA6125265A31}" destId="{DFA81B3A-998D-4751-81F5-FAFAFFCC8664}" srcOrd="1" destOrd="0" presId="urn:microsoft.com/office/officeart/2005/8/layout/list1"/>
    <dgm:cxn modelId="{83CAC17B-CFEC-444E-ADEE-697AC4455942}" type="presParOf" srcId="{C8885776-FFFE-4B17-ADF5-283656CEF2BA}" destId="{C0262727-0BE1-4151-B657-05C69B5D7143}" srcOrd="9" destOrd="0" presId="urn:microsoft.com/office/officeart/2005/8/layout/list1"/>
    <dgm:cxn modelId="{4027D37A-630A-4C60-889F-77F7650A832A}" type="presParOf" srcId="{C8885776-FFFE-4B17-ADF5-283656CEF2BA}" destId="{82E00038-F726-482B-8252-CCDBE511814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9D9761-EFB2-49CA-A794-FA5F1AF214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EFDBAD-6C62-4F82-8E69-1B201303D3BE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网络通信基础</a:t>
          </a:r>
          <a:endParaRPr lang="zh-CN" altLang="en-US"/>
        </a:p>
      </dgm:t>
    </dgm:pt>
    <dgm:pt modelId="{32E0AE89-176F-4CAE-86F8-F3B93F01E288}" type="parTrans" cxnId="{0B00D970-0919-4AB0-B989-98573E048EFE}">
      <dgm:prSet/>
      <dgm:spPr/>
      <dgm:t>
        <a:bodyPr/>
        <a:lstStyle/>
        <a:p>
          <a:endParaRPr lang="zh-CN" altLang="en-US"/>
        </a:p>
      </dgm:t>
    </dgm:pt>
    <dgm:pt modelId="{7C0F146A-F182-462C-B07E-6B08C5175EA5}" type="sibTrans" cxnId="{0B00D970-0919-4AB0-B989-98573E048EFE}">
      <dgm:prSet/>
      <dgm:spPr/>
      <dgm:t>
        <a:bodyPr/>
        <a:lstStyle/>
        <a:p>
          <a:endParaRPr lang="zh-CN" altLang="en-US"/>
        </a:p>
      </dgm:t>
    </dgm:pt>
    <dgm:pt modelId="{FB98534B-97D2-4731-9BF1-DF50B579C346}">
      <dgm:prSet/>
      <dgm:spPr/>
      <dgm:t>
        <a:bodyPr/>
        <a:lstStyle/>
        <a:p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WebView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的使用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E1E634-6F7A-4D99-A852-72E2B892B525}" type="parTrans" cxnId="{7FDE12DF-4369-4CF7-A410-1FABD183A5EF}">
      <dgm:prSet/>
      <dgm:spPr/>
      <dgm:t>
        <a:bodyPr/>
        <a:lstStyle/>
        <a:p>
          <a:endParaRPr lang="zh-CN" altLang="en-US"/>
        </a:p>
      </dgm:t>
    </dgm:pt>
    <dgm:pt modelId="{ACCB8EFE-0B31-431D-B7E3-32630EF5413F}" type="sibTrans" cxnId="{7FDE12DF-4369-4CF7-A410-1FABD183A5EF}">
      <dgm:prSet/>
      <dgm:spPr/>
      <dgm:t>
        <a:bodyPr/>
        <a:lstStyle/>
        <a:p>
          <a:endParaRPr lang="zh-CN" altLang="en-US"/>
        </a:p>
      </dgm:t>
    </dgm:pt>
    <dgm:pt modelId="{66F20542-BA46-432E-84A5-D0FD1F56C58D}">
      <dgm:prSet/>
      <dgm:spPr/>
      <dgm:t>
        <a:bodyPr/>
        <a:lstStyle/>
        <a:p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 HTTP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通信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DB272-85C8-4C3E-931D-6EBE5F1D616F}" type="parTrans" cxnId="{59B8E3C4-193C-4C77-92EF-17D6530D5D78}">
      <dgm:prSet/>
      <dgm:spPr/>
      <dgm:t>
        <a:bodyPr/>
        <a:lstStyle/>
        <a:p>
          <a:endParaRPr lang="zh-CN" altLang="en-US"/>
        </a:p>
      </dgm:t>
    </dgm:pt>
    <dgm:pt modelId="{1A4E2715-2A1A-4C62-B05C-1BFD4B792AD8}" type="sibTrans" cxnId="{59B8E3C4-193C-4C77-92EF-17D6530D5D78}">
      <dgm:prSet/>
      <dgm:spPr/>
      <dgm:t>
        <a:bodyPr/>
        <a:lstStyle/>
        <a:p>
          <a:endParaRPr lang="zh-CN" altLang="en-US"/>
        </a:p>
      </dgm:t>
    </dgm:pt>
    <dgm:pt modelId="{C8885776-FFFE-4B17-ADF5-283656CEF2BA}" type="pres">
      <dgm:prSet presAssocID="{859D9761-EFB2-49CA-A794-FA5F1AF214D0}" presName="linear" presStyleCnt="0">
        <dgm:presLayoutVars>
          <dgm:dir/>
          <dgm:animLvl val="lvl"/>
          <dgm:resizeHandles val="exact"/>
        </dgm:presLayoutVars>
      </dgm:prSet>
      <dgm:spPr/>
    </dgm:pt>
    <dgm:pt modelId="{64733C31-7F7E-42B7-9C08-792DB714768F}" type="pres">
      <dgm:prSet presAssocID="{E0EFDBAD-6C62-4F82-8E69-1B201303D3BE}" presName="parentLin" presStyleCnt="0"/>
      <dgm:spPr/>
    </dgm:pt>
    <dgm:pt modelId="{3E3806BF-AE54-4478-96C7-783448F08BB0}" type="pres">
      <dgm:prSet presAssocID="{E0EFDBAD-6C62-4F82-8E69-1B201303D3BE}" presName="parentLeftMargin" presStyleLbl="node1" presStyleIdx="0" presStyleCnt="3"/>
      <dgm:spPr/>
    </dgm:pt>
    <dgm:pt modelId="{4F4D6EEF-DED9-4B8B-BD72-C5EA8C2287C0}" type="pres">
      <dgm:prSet presAssocID="{E0EFDBAD-6C62-4F82-8E69-1B201303D3B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2037EC-7954-4889-AC38-F87DA4AE13A1}" type="pres">
      <dgm:prSet presAssocID="{E0EFDBAD-6C62-4F82-8E69-1B201303D3BE}" presName="negativeSpace" presStyleCnt="0"/>
      <dgm:spPr/>
    </dgm:pt>
    <dgm:pt modelId="{55AF1D34-1670-4E00-8997-39ECEB1E471F}" type="pres">
      <dgm:prSet presAssocID="{E0EFDBAD-6C62-4F82-8E69-1B201303D3BE}" presName="childText" presStyleLbl="conFgAcc1" presStyleIdx="0" presStyleCnt="3">
        <dgm:presLayoutVars>
          <dgm:bulletEnabled val="1"/>
        </dgm:presLayoutVars>
      </dgm:prSet>
      <dgm:spPr/>
    </dgm:pt>
    <dgm:pt modelId="{3B0A731E-04D6-400B-8CEE-A8DBC027BC98}" type="pres">
      <dgm:prSet presAssocID="{7C0F146A-F182-462C-B07E-6B08C5175EA5}" presName="spaceBetweenRectangles" presStyleCnt="0"/>
      <dgm:spPr/>
    </dgm:pt>
    <dgm:pt modelId="{D495867B-92A8-47CB-AD5E-C490F37FBA7D}" type="pres">
      <dgm:prSet presAssocID="{FB98534B-97D2-4731-9BF1-DF50B579C346}" presName="parentLin" presStyleCnt="0"/>
      <dgm:spPr/>
    </dgm:pt>
    <dgm:pt modelId="{7A1ED143-B537-4420-B6AF-95B5A405EDA9}" type="pres">
      <dgm:prSet presAssocID="{FB98534B-97D2-4731-9BF1-DF50B579C346}" presName="parentLeftMargin" presStyleLbl="node1" presStyleIdx="0" presStyleCnt="3"/>
      <dgm:spPr/>
    </dgm:pt>
    <dgm:pt modelId="{CE66FD42-4874-44BC-A70D-F1DC44C142B7}" type="pres">
      <dgm:prSet presAssocID="{FB98534B-97D2-4731-9BF1-DF50B579C3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23CF18-53BB-402C-85FB-E48C9F3EF852}" type="pres">
      <dgm:prSet presAssocID="{FB98534B-97D2-4731-9BF1-DF50B579C346}" presName="negativeSpace" presStyleCnt="0"/>
      <dgm:spPr/>
    </dgm:pt>
    <dgm:pt modelId="{9E09E2EF-208C-4ACA-8A49-1DB10F8C7588}" type="pres">
      <dgm:prSet presAssocID="{FB98534B-97D2-4731-9BF1-DF50B579C346}" presName="childText" presStyleLbl="conFgAcc1" presStyleIdx="1" presStyleCnt="3">
        <dgm:presLayoutVars>
          <dgm:bulletEnabled val="1"/>
        </dgm:presLayoutVars>
      </dgm:prSet>
      <dgm:spPr/>
    </dgm:pt>
    <dgm:pt modelId="{0EA91F74-7C77-4684-9E14-217C57C37994}" type="pres">
      <dgm:prSet presAssocID="{ACCB8EFE-0B31-431D-B7E3-32630EF5413F}" presName="spaceBetweenRectangles" presStyleCnt="0"/>
      <dgm:spPr/>
    </dgm:pt>
    <dgm:pt modelId="{A6C62863-64DE-4BE3-BA26-BA6125265A31}" type="pres">
      <dgm:prSet presAssocID="{66F20542-BA46-432E-84A5-D0FD1F56C58D}" presName="parentLin" presStyleCnt="0"/>
      <dgm:spPr/>
    </dgm:pt>
    <dgm:pt modelId="{0459C837-15FE-4474-B94D-BA03483C5EE5}" type="pres">
      <dgm:prSet presAssocID="{66F20542-BA46-432E-84A5-D0FD1F56C58D}" presName="parentLeftMargin" presStyleLbl="node1" presStyleIdx="1" presStyleCnt="3"/>
      <dgm:spPr/>
    </dgm:pt>
    <dgm:pt modelId="{DFA81B3A-998D-4751-81F5-FAFAFFCC8664}" type="pres">
      <dgm:prSet presAssocID="{66F20542-BA46-432E-84A5-D0FD1F56C58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0262727-0BE1-4151-B657-05C69B5D7143}" type="pres">
      <dgm:prSet presAssocID="{66F20542-BA46-432E-84A5-D0FD1F56C58D}" presName="negativeSpace" presStyleCnt="0"/>
      <dgm:spPr/>
    </dgm:pt>
    <dgm:pt modelId="{82E00038-F726-482B-8252-CCDBE511814A}" type="pres">
      <dgm:prSet presAssocID="{66F20542-BA46-432E-84A5-D0FD1F56C58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FDE12DF-4369-4CF7-A410-1FABD183A5EF}" srcId="{859D9761-EFB2-49CA-A794-FA5F1AF214D0}" destId="{FB98534B-97D2-4731-9BF1-DF50B579C346}" srcOrd="1" destOrd="0" parTransId="{62E1E634-6F7A-4D99-A852-72E2B892B525}" sibTransId="{ACCB8EFE-0B31-431D-B7E3-32630EF5413F}"/>
    <dgm:cxn modelId="{B94CD59E-71D2-405C-A249-BB75EFD0BE29}" type="presOf" srcId="{66F20542-BA46-432E-84A5-D0FD1F56C58D}" destId="{DFA81B3A-998D-4751-81F5-FAFAFFCC8664}" srcOrd="1" destOrd="0" presId="urn:microsoft.com/office/officeart/2005/8/layout/list1"/>
    <dgm:cxn modelId="{0B00D970-0919-4AB0-B989-98573E048EFE}" srcId="{859D9761-EFB2-49CA-A794-FA5F1AF214D0}" destId="{E0EFDBAD-6C62-4F82-8E69-1B201303D3BE}" srcOrd="0" destOrd="0" parTransId="{32E0AE89-176F-4CAE-86F8-F3B93F01E288}" sibTransId="{7C0F146A-F182-462C-B07E-6B08C5175EA5}"/>
    <dgm:cxn modelId="{4193B86A-50F0-4689-AC4B-9D2E1FEB8241}" type="presOf" srcId="{E0EFDBAD-6C62-4F82-8E69-1B201303D3BE}" destId="{4F4D6EEF-DED9-4B8B-BD72-C5EA8C2287C0}" srcOrd="1" destOrd="0" presId="urn:microsoft.com/office/officeart/2005/8/layout/list1"/>
    <dgm:cxn modelId="{F9022C4A-71AE-407F-9228-2CB4606CE863}" type="presOf" srcId="{859D9761-EFB2-49CA-A794-FA5F1AF214D0}" destId="{C8885776-FFFE-4B17-ADF5-283656CEF2BA}" srcOrd="0" destOrd="0" presId="urn:microsoft.com/office/officeart/2005/8/layout/list1"/>
    <dgm:cxn modelId="{59B8E3C4-193C-4C77-92EF-17D6530D5D78}" srcId="{859D9761-EFB2-49CA-A794-FA5F1AF214D0}" destId="{66F20542-BA46-432E-84A5-D0FD1F56C58D}" srcOrd="2" destOrd="0" parTransId="{0D2DB272-85C8-4C3E-931D-6EBE5F1D616F}" sibTransId="{1A4E2715-2A1A-4C62-B05C-1BFD4B792AD8}"/>
    <dgm:cxn modelId="{82A6B118-E7BA-4DC9-9A59-F58A3C54CDF0}" type="presOf" srcId="{FB98534B-97D2-4731-9BF1-DF50B579C346}" destId="{CE66FD42-4874-44BC-A70D-F1DC44C142B7}" srcOrd="1" destOrd="0" presId="urn:microsoft.com/office/officeart/2005/8/layout/list1"/>
    <dgm:cxn modelId="{A0442B30-AD52-40C7-B748-ECC0CDAA48E2}" type="presOf" srcId="{FB98534B-97D2-4731-9BF1-DF50B579C346}" destId="{7A1ED143-B537-4420-B6AF-95B5A405EDA9}" srcOrd="0" destOrd="0" presId="urn:microsoft.com/office/officeart/2005/8/layout/list1"/>
    <dgm:cxn modelId="{114B68A0-AE34-44B6-822A-1CFDFE545898}" type="presOf" srcId="{66F20542-BA46-432E-84A5-D0FD1F56C58D}" destId="{0459C837-15FE-4474-B94D-BA03483C5EE5}" srcOrd="0" destOrd="0" presId="urn:microsoft.com/office/officeart/2005/8/layout/list1"/>
    <dgm:cxn modelId="{3F5F59D6-AAED-4E5E-9EC0-2A7F8DE15C54}" type="presOf" srcId="{E0EFDBAD-6C62-4F82-8E69-1B201303D3BE}" destId="{3E3806BF-AE54-4478-96C7-783448F08BB0}" srcOrd="0" destOrd="0" presId="urn:microsoft.com/office/officeart/2005/8/layout/list1"/>
    <dgm:cxn modelId="{B5925952-A65E-4070-9CA3-C4FDFEFFD821}" type="presParOf" srcId="{C8885776-FFFE-4B17-ADF5-283656CEF2BA}" destId="{64733C31-7F7E-42B7-9C08-792DB714768F}" srcOrd="0" destOrd="0" presId="urn:microsoft.com/office/officeart/2005/8/layout/list1"/>
    <dgm:cxn modelId="{C563D1E6-E13F-4AEE-ACF4-6D52B65A88EC}" type="presParOf" srcId="{64733C31-7F7E-42B7-9C08-792DB714768F}" destId="{3E3806BF-AE54-4478-96C7-783448F08BB0}" srcOrd="0" destOrd="0" presId="urn:microsoft.com/office/officeart/2005/8/layout/list1"/>
    <dgm:cxn modelId="{22ACBF04-E9D1-4997-BD40-FE53F876D531}" type="presParOf" srcId="{64733C31-7F7E-42B7-9C08-792DB714768F}" destId="{4F4D6EEF-DED9-4B8B-BD72-C5EA8C2287C0}" srcOrd="1" destOrd="0" presId="urn:microsoft.com/office/officeart/2005/8/layout/list1"/>
    <dgm:cxn modelId="{A1F71F1B-B637-4C83-9904-A49D13202F09}" type="presParOf" srcId="{C8885776-FFFE-4B17-ADF5-283656CEF2BA}" destId="{312037EC-7954-4889-AC38-F87DA4AE13A1}" srcOrd="1" destOrd="0" presId="urn:microsoft.com/office/officeart/2005/8/layout/list1"/>
    <dgm:cxn modelId="{6189413D-39EF-4448-ABF6-24FDD5F8CA32}" type="presParOf" srcId="{C8885776-FFFE-4B17-ADF5-283656CEF2BA}" destId="{55AF1D34-1670-4E00-8997-39ECEB1E471F}" srcOrd="2" destOrd="0" presId="urn:microsoft.com/office/officeart/2005/8/layout/list1"/>
    <dgm:cxn modelId="{7BDACC93-4931-416B-B42D-61FE993AB939}" type="presParOf" srcId="{C8885776-FFFE-4B17-ADF5-283656CEF2BA}" destId="{3B0A731E-04D6-400B-8CEE-A8DBC027BC98}" srcOrd="3" destOrd="0" presId="urn:microsoft.com/office/officeart/2005/8/layout/list1"/>
    <dgm:cxn modelId="{AF0D213A-47B7-41F2-94B0-413EE1DF3BA2}" type="presParOf" srcId="{C8885776-FFFE-4B17-ADF5-283656CEF2BA}" destId="{D495867B-92A8-47CB-AD5E-C490F37FBA7D}" srcOrd="4" destOrd="0" presId="urn:microsoft.com/office/officeart/2005/8/layout/list1"/>
    <dgm:cxn modelId="{40B4C34C-9D73-4A9C-8D01-E136909F271D}" type="presParOf" srcId="{D495867B-92A8-47CB-AD5E-C490F37FBA7D}" destId="{7A1ED143-B537-4420-B6AF-95B5A405EDA9}" srcOrd="0" destOrd="0" presId="urn:microsoft.com/office/officeart/2005/8/layout/list1"/>
    <dgm:cxn modelId="{77F663F4-A010-41D3-8B27-6954B7780ADF}" type="presParOf" srcId="{D495867B-92A8-47CB-AD5E-C490F37FBA7D}" destId="{CE66FD42-4874-44BC-A70D-F1DC44C142B7}" srcOrd="1" destOrd="0" presId="urn:microsoft.com/office/officeart/2005/8/layout/list1"/>
    <dgm:cxn modelId="{C1BD2AAF-F448-470E-9EE8-B79E4CA043B8}" type="presParOf" srcId="{C8885776-FFFE-4B17-ADF5-283656CEF2BA}" destId="{E923CF18-53BB-402C-85FB-E48C9F3EF852}" srcOrd="5" destOrd="0" presId="urn:microsoft.com/office/officeart/2005/8/layout/list1"/>
    <dgm:cxn modelId="{C2A8A286-B9AA-4435-B05B-D1E9EFE90CF3}" type="presParOf" srcId="{C8885776-FFFE-4B17-ADF5-283656CEF2BA}" destId="{9E09E2EF-208C-4ACA-8A49-1DB10F8C7588}" srcOrd="6" destOrd="0" presId="urn:microsoft.com/office/officeart/2005/8/layout/list1"/>
    <dgm:cxn modelId="{5DAD3C83-9A89-4EB5-B7C6-AAE4AAF7A14C}" type="presParOf" srcId="{C8885776-FFFE-4B17-ADF5-283656CEF2BA}" destId="{0EA91F74-7C77-4684-9E14-217C57C37994}" srcOrd="7" destOrd="0" presId="urn:microsoft.com/office/officeart/2005/8/layout/list1"/>
    <dgm:cxn modelId="{E927DD45-80A9-4619-AB28-E39B0731711C}" type="presParOf" srcId="{C8885776-FFFE-4B17-ADF5-283656CEF2BA}" destId="{A6C62863-64DE-4BE3-BA26-BA6125265A31}" srcOrd="8" destOrd="0" presId="urn:microsoft.com/office/officeart/2005/8/layout/list1"/>
    <dgm:cxn modelId="{1719E19B-829F-4F1E-9951-0F519B1C22ED}" type="presParOf" srcId="{A6C62863-64DE-4BE3-BA26-BA6125265A31}" destId="{0459C837-15FE-4474-B94D-BA03483C5EE5}" srcOrd="0" destOrd="0" presId="urn:microsoft.com/office/officeart/2005/8/layout/list1"/>
    <dgm:cxn modelId="{74ABB4DB-A45E-4D84-BC3F-BBDFEC20AB2A}" type="presParOf" srcId="{A6C62863-64DE-4BE3-BA26-BA6125265A31}" destId="{DFA81B3A-998D-4751-81F5-FAFAFFCC8664}" srcOrd="1" destOrd="0" presId="urn:microsoft.com/office/officeart/2005/8/layout/list1"/>
    <dgm:cxn modelId="{2AF6B54C-2743-4376-9C3C-37F87BA1BFF9}" type="presParOf" srcId="{C8885776-FFFE-4B17-ADF5-283656CEF2BA}" destId="{C0262727-0BE1-4151-B657-05C69B5D7143}" srcOrd="9" destOrd="0" presId="urn:microsoft.com/office/officeart/2005/8/layout/list1"/>
    <dgm:cxn modelId="{56240D8E-0C55-481E-BC31-2C4ED6691CD4}" type="presParOf" srcId="{C8885776-FFFE-4B17-ADF5-283656CEF2BA}" destId="{82E00038-F726-482B-8252-CCDBE511814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9D9761-EFB2-49CA-A794-FA5F1AF214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EFDBAD-6C62-4F82-8E69-1B201303D3BE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网络通信基础</a:t>
          </a:r>
          <a:endParaRPr lang="zh-CN" altLang="en-US"/>
        </a:p>
      </dgm:t>
    </dgm:pt>
    <dgm:pt modelId="{32E0AE89-176F-4CAE-86F8-F3B93F01E288}" type="parTrans" cxnId="{0B00D970-0919-4AB0-B989-98573E048EFE}">
      <dgm:prSet/>
      <dgm:spPr/>
      <dgm:t>
        <a:bodyPr/>
        <a:lstStyle/>
        <a:p>
          <a:endParaRPr lang="zh-CN" altLang="en-US"/>
        </a:p>
      </dgm:t>
    </dgm:pt>
    <dgm:pt modelId="{7C0F146A-F182-462C-B07E-6B08C5175EA5}" type="sibTrans" cxnId="{0B00D970-0919-4AB0-B989-98573E048EFE}">
      <dgm:prSet/>
      <dgm:spPr/>
      <dgm:t>
        <a:bodyPr/>
        <a:lstStyle/>
        <a:p>
          <a:endParaRPr lang="zh-CN" altLang="en-US"/>
        </a:p>
      </dgm:t>
    </dgm:pt>
    <dgm:pt modelId="{FB98534B-97D2-4731-9BF1-DF50B579C346}">
      <dgm:prSet/>
      <dgm:spPr/>
      <dgm:t>
        <a:bodyPr/>
        <a:lstStyle/>
        <a:p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WebView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的使用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E1E634-6F7A-4D99-A852-72E2B892B525}" type="parTrans" cxnId="{7FDE12DF-4369-4CF7-A410-1FABD183A5EF}">
      <dgm:prSet/>
      <dgm:spPr/>
      <dgm:t>
        <a:bodyPr/>
        <a:lstStyle/>
        <a:p>
          <a:endParaRPr lang="zh-CN" altLang="en-US"/>
        </a:p>
      </dgm:t>
    </dgm:pt>
    <dgm:pt modelId="{ACCB8EFE-0B31-431D-B7E3-32630EF5413F}" type="sibTrans" cxnId="{7FDE12DF-4369-4CF7-A410-1FABD183A5EF}">
      <dgm:prSet/>
      <dgm:spPr/>
      <dgm:t>
        <a:bodyPr/>
        <a:lstStyle/>
        <a:p>
          <a:endParaRPr lang="zh-CN" altLang="en-US"/>
        </a:p>
      </dgm:t>
    </dgm:pt>
    <dgm:pt modelId="{66F20542-BA46-432E-84A5-D0FD1F56C58D}">
      <dgm:prSet/>
      <dgm:spPr/>
      <dgm:t>
        <a:bodyPr/>
        <a:lstStyle/>
        <a:p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 HTTP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通信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DB272-85C8-4C3E-931D-6EBE5F1D616F}" type="parTrans" cxnId="{59B8E3C4-193C-4C77-92EF-17D6530D5D78}">
      <dgm:prSet/>
      <dgm:spPr/>
      <dgm:t>
        <a:bodyPr/>
        <a:lstStyle/>
        <a:p>
          <a:endParaRPr lang="zh-CN" altLang="en-US"/>
        </a:p>
      </dgm:t>
    </dgm:pt>
    <dgm:pt modelId="{1A4E2715-2A1A-4C62-B05C-1BFD4B792AD8}" type="sibTrans" cxnId="{59B8E3C4-193C-4C77-92EF-17D6530D5D78}">
      <dgm:prSet/>
      <dgm:spPr/>
      <dgm:t>
        <a:bodyPr/>
        <a:lstStyle/>
        <a:p>
          <a:endParaRPr lang="zh-CN" altLang="en-US"/>
        </a:p>
      </dgm:t>
    </dgm:pt>
    <dgm:pt modelId="{C8885776-FFFE-4B17-ADF5-283656CEF2BA}" type="pres">
      <dgm:prSet presAssocID="{859D9761-EFB2-49CA-A794-FA5F1AF214D0}" presName="linear" presStyleCnt="0">
        <dgm:presLayoutVars>
          <dgm:dir/>
          <dgm:animLvl val="lvl"/>
          <dgm:resizeHandles val="exact"/>
        </dgm:presLayoutVars>
      </dgm:prSet>
      <dgm:spPr/>
    </dgm:pt>
    <dgm:pt modelId="{64733C31-7F7E-42B7-9C08-792DB714768F}" type="pres">
      <dgm:prSet presAssocID="{E0EFDBAD-6C62-4F82-8E69-1B201303D3BE}" presName="parentLin" presStyleCnt="0"/>
      <dgm:spPr/>
    </dgm:pt>
    <dgm:pt modelId="{3E3806BF-AE54-4478-96C7-783448F08BB0}" type="pres">
      <dgm:prSet presAssocID="{E0EFDBAD-6C62-4F82-8E69-1B201303D3BE}" presName="parentLeftMargin" presStyleLbl="node1" presStyleIdx="0" presStyleCnt="3"/>
      <dgm:spPr/>
    </dgm:pt>
    <dgm:pt modelId="{4F4D6EEF-DED9-4B8B-BD72-C5EA8C2287C0}" type="pres">
      <dgm:prSet presAssocID="{E0EFDBAD-6C62-4F82-8E69-1B201303D3B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2037EC-7954-4889-AC38-F87DA4AE13A1}" type="pres">
      <dgm:prSet presAssocID="{E0EFDBAD-6C62-4F82-8E69-1B201303D3BE}" presName="negativeSpace" presStyleCnt="0"/>
      <dgm:spPr/>
    </dgm:pt>
    <dgm:pt modelId="{55AF1D34-1670-4E00-8997-39ECEB1E471F}" type="pres">
      <dgm:prSet presAssocID="{E0EFDBAD-6C62-4F82-8E69-1B201303D3BE}" presName="childText" presStyleLbl="conFgAcc1" presStyleIdx="0" presStyleCnt="3">
        <dgm:presLayoutVars>
          <dgm:bulletEnabled val="1"/>
        </dgm:presLayoutVars>
      </dgm:prSet>
      <dgm:spPr/>
    </dgm:pt>
    <dgm:pt modelId="{3B0A731E-04D6-400B-8CEE-A8DBC027BC98}" type="pres">
      <dgm:prSet presAssocID="{7C0F146A-F182-462C-B07E-6B08C5175EA5}" presName="spaceBetweenRectangles" presStyleCnt="0"/>
      <dgm:spPr/>
    </dgm:pt>
    <dgm:pt modelId="{D495867B-92A8-47CB-AD5E-C490F37FBA7D}" type="pres">
      <dgm:prSet presAssocID="{FB98534B-97D2-4731-9BF1-DF50B579C346}" presName="parentLin" presStyleCnt="0"/>
      <dgm:spPr/>
    </dgm:pt>
    <dgm:pt modelId="{7A1ED143-B537-4420-B6AF-95B5A405EDA9}" type="pres">
      <dgm:prSet presAssocID="{FB98534B-97D2-4731-9BF1-DF50B579C346}" presName="parentLeftMargin" presStyleLbl="node1" presStyleIdx="0" presStyleCnt="3"/>
      <dgm:spPr/>
    </dgm:pt>
    <dgm:pt modelId="{CE66FD42-4874-44BC-A70D-F1DC44C142B7}" type="pres">
      <dgm:prSet presAssocID="{FB98534B-97D2-4731-9BF1-DF50B579C3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23CF18-53BB-402C-85FB-E48C9F3EF852}" type="pres">
      <dgm:prSet presAssocID="{FB98534B-97D2-4731-9BF1-DF50B579C346}" presName="negativeSpace" presStyleCnt="0"/>
      <dgm:spPr/>
    </dgm:pt>
    <dgm:pt modelId="{9E09E2EF-208C-4ACA-8A49-1DB10F8C7588}" type="pres">
      <dgm:prSet presAssocID="{FB98534B-97D2-4731-9BF1-DF50B579C346}" presName="childText" presStyleLbl="conFgAcc1" presStyleIdx="1" presStyleCnt="3">
        <dgm:presLayoutVars>
          <dgm:bulletEnabled val="1"/>
        </dgm:presLayoutVars>
      </dgm:prSet>
      <dgm:spPr/>
    </dgm:pt>
    <dgm:pt modelId="{0EA91F74-7C77-4684-9E14-217C57C37994}" type="pres">
      <dgm:prSet presAssocID="{ACCB8EFE-0B31-431D-B7E3-32630EF5413F}" presName="spaceBetweenRectangles" presStyleCnt="0"/>
      <dgm:spPr/>
    </dgm:pt>
    <dgm:pt modelId="{A6C62863-64DE-4BE3-BA26-BA6125265A31}" type="pres">
      <dgm:prSet presAssocID="{66F20542-BA46-432E-84A5-D0FD1F56C58D}" presName="parentLin" presStyleCnt="0"/>
      <dgm:spPr/>
    </dgm:pt>
    <dgm:pt modelId="{0459C837-15FE-4474-B94D-BA03483C5EE5}" type="pres">
      <dgm:prSet presAssocID="{66F20542-BA46-432E-84A5-D0FD1F56C58D}" presName="parentLeftMargin" presStyleLbl="node1" presStyleIdx="1" presStyleCnt="3"/>
      <dgm:spPr/>
    </dgm:pt>
    <dgm:pt modelId="{DFA81B3A-998D-4751-81F5-FAFAFFCC8664}" type="pres">
      <dgm:prSet presAssocID="{66F20542-BA46-432E-84A5-D0FD1F56C58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0262727-0BE1-4151-B657-05C69B5D7143}" type="pres">
      <dgm:prSet presAssocID="{66F20542-BA46-432E-84A5-D0FD1F56C58D}" presName="negativeSpace" presStyleCnt="0"/>
      <dgm:spPr/>
    </dgm:pt>
    <dgm:pt modelId="{82E00038-F726-482B-8252-CCDBE511814A}" type="pres">
      <dgm:prSet presAssocID="{66F20542-BA46-432E-84A5-D0FD1F56C58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24F5D32-745E-42F3-B7FF-06795C1DDD6F}" type="presOf" srcId="{66F20542-BA46-432E-84A5-D0FD1F56C58D}" destId="{DFA81B3A-998D-4751-81F5-FAFAFFCC8664}" srcOrd="1" destOrd="0" presId="urn:microsoft.com/office/officeart/2005/8/layout/list1"/>
    <dgm:cxn modelId="{872067C0-DCA9-411B-BDB1-D9E0F483176F}" type="presOf" srcId="{859D9761-EFB2-49CA-A794-FA5F1AF214D0}" destId="{C8885776-FFFE-4B17-ADF5-283656CEF2BA}" srcOrd="0" destOrd="0" presId="urn:microsoft.com/office/officeart/2005/8/layout/list1"/>
    <dgm:cxn modelId="{59B8E3C4-193C-4C77-92EF-17D6530D5D78}" srcId="{859D9761-EFB2-49CA-A794-FA5F1AF214D0}" destId="{66F20542-BA46-432E-84A5-D0FD1F56C58D}" srcOrd="2" destOrd="0" parTransId="{0D2DB272-85C8-4C3E-931D-6EBE5F1D616F}" sibTransId="{1A4E2715-2A1A-4C62-B05C-1BFD4B792AD8}"/>
    <dgm:cxn modelId="{C9EE0E57-A922-4793-92D0-4EF7CFE6B49F}" type="presOf" srcId="{66F20542-BA46-432E-84A5-D0FD1F56C58D}" destId="{0459C837-15FE-4474-B94D-BA03483C5EE5}" srcOrd="0" destOrd="0" presId="urn:microsoft.com/office/officeart/2005/8/layout/list1"/>
    <dgm:cxn modelId="{7FDE12DF-4369-4CF7-A410-1FABD183A5EF}" srcId="{859D9761-EFB2-49CA-A794-FA5F1AF214D0}" destId="{FB98534B-97D2-4731-9BF1-DF50B579C346}" srcOrd="1" destOrd="0" parTransId="{62E1E634-6F7A-4D99-A852-72E2B892B525}" sibTransId="{ACCB8EFE-0B31-431D-B7E3-32630EF5413F}"/>
    <dgm:cxn modelId="{78A4209E-499A-488D-9285-2772FAEC3553}" type="presOf" srcId="{E0EFDBAD-6C62-4F82-8E69-1B201303D3BE}" destId="{3E3806BF-AE54-4478-96C7-783448F08BB0}" srcOrd="0" destOrd="0" presId="urn:microsoft.com/office/officeart/2005/8/layout/list1"/>
    <dgm:cxn modelId="{86E5FCBD-C097-489E-824F-75B1E4DC4963}" type="presOf" srcId="{FB98534B-97D2-4731-9BF1-DF50B579C346}" destId="{7A1ED143-B537-4420-B6AF-95B5A405EDA9}" srcOrd="0" destOrd="0" presId="urn:microsoft.com/office/officeart/2005/8/layout/list1"/>
    <dgm:cxn modelId="{ADF413FA-DA5A-4235-8D51-44B84498562C}" type="presOf" srcId="{FB98534B-97D2-4731-9BF1-DF50B579C346}" destId="{CE66FD42-4874-44BC-A70D-F1DC44C142B7}" srcOrd="1" destOrd="0" presId="urn:microsoft.com/office/officeart/2005/8/layout/list1"/>
    <dgm:cxn modelId="{904CF98C-A692-45D6-8267-865B40BA5C1F}" type="presOf" srcId="{E0EFDBAD-6C62-4F82-8E69-1B201303D3BE}" destId="{4F4D6EEF-DED9-4B8B-BD72-C5EA8C2287C0}" srcOrd="1" destOrd="0" presId="urn:microsoft.com/office/officeart/2005/8/layout/list1"/>
    <dgm:cxn modelId="{0B00D970-0919-4AB0-B989-98573E048EFE}" srcId="{859D9761-EFB2-49CA-A794-FA5F1AF214D0}" destId="{E0EFDBAD-6C62-4F82-8E69-1B201303D3BE}" srcOrd="0" destOrd="0" parTransId="{32E0AE89-176F-4CAE-86F8-F3B93F01E288}" sibTransId="{7C0F146A-F182-462C-B07E-6B08C5175EA5}"/>
    <dgm:cxn modelId="{5F54B554-04B8-476B-BA8D-7C47872D8DE4}" type="presParOf" srcId="{C8885776-FFFE-4B17-ADF5-283656CEF2BA}" destId="{64733C31-7F7E-42B7-9C08-792DB714768F}" srcOrd="0" destOrd="0" presId="urn:microsoft.com/office/officeart/2005/8/layout/list1"/>
    <dgm:cxn modelId="{27F0FEC3-E275-460F-AF80-BCC849C286FD}" type="presParOf" srcId="{64733C31-7F7E-42B7-9C08-792DB714768F}" destId="{3E3806BF-AE54-4478-96C7-783448F08BB0}" srcOrd="0" destOrd="0" presId="urn:microsoft.com/office/officeart/2005/8/layout/list1"/>
    <dgm:cxn modelId="{F9E6DAD9-9610-46B7-A065-56065C914451}" type="presParOf" srcId="{64733C31-7F7E-42B7-9C08-792DB714768F}" destId="{4F4D6EEF-DED9-4B8B-BD72-C5EA8C2287C0}" srcOrd="1" destOrd="0" presId="urn:microsoft.com/office/officeart/2005/8/layout/list1"/>
    <dgm:cxn modelId="{E05B70B3-1E66-4685-82BE-593B5055F0AA}" type="presParOf" srcId="{C8885776-FFFE-4B17-ADF5-283656CEF2BA}" destId="{312037EC-7954-4889-AC38-F87DA4AE13A1}" srcOrd="1" destOrd="0" presId="urn:microsoft.com/office/officeart/2005/8/layout/list1"/>
    <dgm:cxn modelId="{70C385C0-B8E9-44B7-9819-83204C9D723B}" type="presParOf" srcId="{C8885776-FFFE-4B17-ADF5-283656CEF2BA}" destId="{55AF1D34-1670-4E00-8997-39ECEB1E471F}" srcOrd="2" destOrd="0" presId="urn:microsoft.com/office/officeart/2005/8/layout/list1"/>
    <dgm:cxn modelId="{8A22E634-916A-4B1D-B9BE-8C41BB846226}" type="presParOf" srcId="{C8885776-FFFE-4B17-ADF5-283656CEF2BA}" destId="{3B0A731E-04D6-400B-8CEE-A8DBC027BC98}" srcOrd="3" destOrd="0" presId="urn:microsoft.com/office/officeart/2005/8/layout/list1"/>
    <dgm:cxn modelId="{3EE25981-C437-4E45-ACBE-D03DAD0A126E}" type="presParOf" srcId="{C8885776-FFFE-4B17-ADF5-283656CEF2BA}" destId="{D495867B-92A8-47CB-AD5E-C490F37FBA7D}" srcOrd="4" destOrd="0" presId="urn:microsoft.com/office/officeart/2005/8/layout/list1"/>
    <dgm:cxn modelId="{C795D1B9-14D7-4366-81DF-A842F71FCFFE}" type="presParOf" srcId="{D495867B-92A8-47CB-AD5E-C490F37FBA7D}" destId="{7A1ED143-B537-4420-B6AF-95B5A405EDA9}" srcOrd="0" destOrd="0" presId="urn:microsoft.com/office/officeart/2005/8/layout/list1"/>
    <dgm:cxn modelId="{A13C09EA-A2C2-4344-BDDE-53D60756322B}" type="presParOf" srcId="{D495867B-92A8-47CB-AD5E-C490F37FBA7D}" destId="{CE66FD42-4874-44BC-A70D-F1DC44C142B7}" srcOrd="1" destOrd="0" presId="urn:microsoft.com/office/officeart/2005/8/layout/list1"/>
    <dgm:cxn modelId="{6F257B3C-5FBB-4502-BAE8-916E2E1A1726}" type="presParOf" srcId="{C8885776-FFFE-4B17-ADF5-283656CEF2BA}" destId="{E923CF18-53BB-402C-85FB-E48C9F3EF852}" srcOrd="5" destOrd="0" presId="urn:microsoft.com/office/officeart/2005/8/layout/list1"/>
    <dgm:cxn modelId="{0252532C-3DC7-4337-9B66-0F8E5A472B5D}" type="presParOf" srcId="{C8885776-FFFE-4B17-ADF5-283656CEF2BA}" destId="{9E09E2EF-208C-4ACA-8A49-1DB10F8C7588}" srcOrd="6" destOrd="0" presId="urn:microsoft.com/office/officeart/2005/8/layout/list1"/>
    <dgm:cxn modelId="{59ABA16E-13F4-4AC2-AD2A-E6159F92D197}" type="presParOf" srcId="{C8885776-FFFE-4B17-ADF5-283656CEF2BA}" destId="{0EA91F74-7C77-4684-9E14-217C57C37994}" srcOrd="7" destOrd="0" presId="urn:microsoft.com/office/officeart/2005/8/layout/list1"/>
    <dgm:cxn modelId="{704D6297-E52C-49F7-AA27-41A6F35617DA}" type="presParOf" srcId="{C8885776-FFFE-4B17-ADF5-283656CEF2BA}" destId="{A6C62863-64DE-4BE3-BA26-BA6125265A31}" srcOrd="8" destOrd="0" presId="urn:microsoft.com/office/officeart/2005/8/layout/list1"/>
    <dgm:cxn modelId="{1A8CD52C-BF05-453C-9248-F036BB745F20}" type="presParOf" srcId="{A6C62863-64DE-4BE3-BA26-BA6125265A31}" destId="{0459C837-15FE-4474-B94D-BA03483C5EE5}" srcOrd="0" destOrd="0" presId="urn:microsoft.com/office/officeart/2005/8/layout/list1"/>
    <dgm:cxn modelId="{F303AF6F-7E3A-4B5C-AA2F-794BD92EA5C0}" type="presParOf" srcId="{A6C62863-64DE-4BE3-BA26-BA6125265A31}" destId="{DFA81B3A-998D-4751-81F5-FAFAFFCC8664}" srcOrd="1" destOrd="0" presId="urn:microsoft.com/office/officeart/2005/8/layout/list1"/>
    <dgm:cxn modelId="{B5B13ED8-0BC2-44B6-A802-1C47AC601EDD}" type="presParOf" srcId="{C8885776-FFFE-4B17-ADF5-283656CEF2BA}" destId="{C0262727-0BE1-4151-B657-05C69B5D7143}" srcOrd="9" destOrd="0" presId="urn:microsoft.com/office/officeart/2005/8/layout/list1"/>
    <dgm:cxn modelId="{7C7F4CE6-F29F-4C95-93C5-F9E48E215A6E}" type="presParOf" srcId="{C8885776-FFFE-4B17-ADF5-283656CEF2BA}" destId="{82E00038-F726-482B-8252-CCDBE511814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F1D34-1670-4E00-8997-39ECEB1E471F}">
      <dsp:nvSpPr>
        <dsp:cNvPr id="0" name=""/>
        <dsp:cNvSpPr/>
      </dsp:nvSpPr>
      <dsp:spPr>
        <a:xfrm>
          <a:off x="0" y="4939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D6EEF-DED9-4B8B-BD72-C5EA8C2287C0}">
      <dsp:nvSpPr>
        <dsp:cNvPr id="0" name=""/>
        <dsp:cNvSpPr/>
      </dsp:nvSpPr>
      <dsp:spPr>
        <a:xfrm>
          <a:off x="377190" y="511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网络通信基础</a:t>
          </a:r>
          <a:endParaRPr lang="zh-CN" altLang="en-US" sz="3000" kern="1200"/>
        </a:p>
      </dsp:txBody>
      <dsp:txXfrm>
        <a:off x="420421" y="94393"/>
        <a:ext cx="5194198" cy="799138"/>
      </dsp:txXfrm>
    </dsp:sp>
    <dsp:sp modelId="{9E09E2EF-208C-4ACA-8A49-1DB10F8C7588}">
      <dsp:nvSpPr>
        <dsp:cNvPr id="0" name=""/>
        <dsp:cNvSpPr/>
      </dsp:nvSpPr>
      <dsp:spPr>
        <a:xfrm>
          <a:off x="0" y="18547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6FD42-4874-44BC-A70D-F1DC44C142B7}">
      <dsp:nvSpPr>
        <dsp:cNvPr id="0" name=""/>
        <dsp:cNvSpPr/>
      </dsp:nvSpPr>
      <dsp:spPr>
        <a:xfrm>
          <a:off x="377190" y="14119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WebView</a:t>
          </a:r>
          <a:r>
            <a:rPr lang="zh-CN" altLang="en-US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的使用</a:t>
          </a:r>
          <a:endParaRPr lang="en-US" altLang="zh-CN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421" y="1455193"/>
        <a:ext cx="5194198" cy="799138"/>
      </dsp:txXfrm>
    </dsp:sp>
    <dsp:sp modelId="{82E00038-F726-482B-8252-CCDBE511814A}">
      <dsp:nvSpPr>
        <dsp:cNvPr id="0" name=""/>
        <dsp:cNvSpPr/>
      </dsp:nvSpPr>
      <dsp:spPr>
        <a:xfrm>
          <a:off x="0" y="32155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81B3A-998D-4751-81F5-FAFAFFCC8664}">
      <dsp:nvSpPr>
        <dsp:cNvPr id="0" name=""/>
        <dsp:cNvSpPr/>
      </dsp:nvSpPr>
      <dsp:spPr>
        <a:xfrm>
          <a:off x="377190" y="27727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 HTTP</a:t>
          </a:r>
          <a:r>
            <a:rPr lang="zh-CN" altLang="en-US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通信</a:t>
          </a:r>
          <a:endParaRPr lang="en-US" altLang="zh-CN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421" y="2815993"/>
        <a:ext cx="5194198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F1D34-1670-4E00-8997-39ECEB1E471F}">
      <dsp:nvSpPr>
        <dsp:cNvPr id="0" name=""/>
        <dsp:cNvSpPr/>
      </dsp:nvSpPr>
      <dsp:spPr>
        <a:xfrm>
          <a:off x="0" y="4939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D6EEF-DED9-4B8B-BD72-C5EA8C2287C0}">
      <dsp:nvSpPr>
        <dsp:cNvPr id="0" name=""/>
        <dsp:cNvSpPr/>
      </dsp:nvSpPr>
      <dsp:spPr>
        <a:xfrm>
          <a:off x="377190" y="511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网络通信基础</a:t>
          </a:r>
          <a:endParaRPr lang="zh-CN" altLang="en-US" sz="3000" kern="1200"/>
        </a:p>
      </dsp:txBody>
      <dsp:txXfrm>
        <a:off x="420421" y="94393"/>
        <a:ext cx="5194198" cy="799138"/>
      </dsp:txXfrm>
    </dsp:sp>
    <dsp:sp modelId="{9E09E2EF-208C-4ACA-8A49-1DB10F8C7588}">
      <dsp:nvSpPr>
        <dsp:cNvPr id="0" name=""/>
        <dsp:cNvSpPr/>
      </dsp:nvSpPr>
      <dsp:spPr>
        <a:xfrm>
          <a:off x="0" y="18547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6FD42-4874-44BC-A70D-F1DC44C142B7}">
      <dsp:nvSpPr>
        <dsp:cNvPr id="0" name=""/>
        <dsp:cNvSpPr/>
      </dsp:nvSpPr>
      <dsp:spPr>
        <a:xfrm>
          <a:off x="377190" y="14119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WebView</a:t>
          </a:r>
          <a:r>
            <a:rPr lang="zh-CN" altLang="en-US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的使用</a:t>
          </a:r>
          <a:endParaRPr lang="en-US" altLang="zh-CN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421" y="1455193"/>
        <a:ext cx="5194198" cy="799138"/>
      </dsp:txXfrm>
    </dsp:sp>
    <dsp:sp modelId="{82E00038-F726-482B-8252-CCDBE511814A}">
      <dsp:nvSpPr>
        <dsp:cNvPr id="0" name=""/>
        <dsp:cNvSpPr/>
      </dsp:nvSpPr>
      <dsp:spPr>
        <a:xfrm>
          <a:off x="0" y="32155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81B3A-998D-4751-81F5-FAFAFFCC8664}">
      <dsp:nvSpPr>
        <dsp:cNvPr id="0" name=""/>
        <dsp:cNvSpPr/>
      </dsp:nvSpPr>
      <dsp:spPr>
        <a:xfrm>
          <a:off x="377190" y="27727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 HTTP</a:t>
          </a:r>
          <a:r>
            <a:rPr lang="zh-CN" altLang="en-US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通信</a:t>
          </a:r>
          <a:endParaRPr lang="en-US" altLang="zh-CN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421" y="2815993"/>
        <a:ext cx="5194198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F1D34-1670-4E00-8997-39ECEB1E471F}">
      <dsp:nvSpPr>
        <dsp:cNvPr id="0" name=""/>
        <dsp:cNvSpPr/>
      </dsp:nvSpPr>
      <dsp:spPr>
        <a:xfrm>
          <a:off x="0" y="4939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D6EEF-DED9-4B8B-BD72-C5EA8C2287C0}">
      <dsp:nvSpPr>
        <dsp:cNvPr id="0" name=""/>
        <dsp:cNvSpPr/>
      </dsp:nvSpPr>
      <dsp:spPr>
        <a:xfrm>
          <a:off x="377190" y="511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网络通信基础</a:t>
          </a:r>
          <a:endParaRPr lang="zh-CN" altLang="en-US" sz="3000" kern="1200"/>
        </a:p>
      </dsp:txBody>
      <dsp:txXfrm>
        <a:off x="420421" y="94393"/>
        <a:ext cx="5194198" cy="799138"/>
      </dsp:txXfrm>
    </dsp:sp>
    <dsp:sp modelId="{9E09E2EF-208C-4ACA-8A49-1DB10F8C7588}">
      <dsp:nvSpPr>
        <dsp:cNvPr id="0" name=""/>
        <dsp:cNvSpPr/>
      </dsp:nvSpPr>
      <dsp:spPr>
        <a:xfrm>
          <a:off x="0" y="18547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6FD42-4874-44BC-A70D-F1DC44C142B7}">
      <dsp:nvSpPr>
        <dsp:cNvPr id="0" name=""/>
        <dsp:cNvSpPr/>
      </dsp:nvSpPr>
      <dsp:spPr>
        <a:xfrm>
          <a:off x="377190" y="14119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WebView</a:t>
          </a:r>
          <a:r>
            <a:rPr lang="zh-CN" altLang="en-US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的使用</a:t>
          </a:r>
          <a:endParaRPr lang="en-US" altLang="zh-CN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421" y="1455193"/>
        <a:ext cx="5194198" cy="799138"/>
      </dsp:txXfrm>
    </dsp:sp>
    <dsp:sp modelId="{82E00038-F726-482B-8252-CCDBE511814A}">
      <dsp:nvSpPr>
        <dsp:cNvPr id="0" name=""/>
        <dsp:cNvSpPr/>
      </dsp:nvSpPr>
      <dsp:spPr>
        <a:xfrm>
          <a:off x="0" y="32155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81B3A-998D-4751-81F5-FAFAFFCC8664}">
      <dsp:nvSpPr>
        <dsp:cNvPr id="0" name=""/>
        <dsp:cNvSpPr/>
      </dsp:nvSpPr>
      <dsp:spPr>
        <a:xfrm>
          <a:off x="377190" y="27727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 HTTP</a:t>
          </a:r>
          <a:r>
            <a:rPr lang="zh-CN" altLang="en-US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通信</a:t>
          </a:r>
          <a:endParaRPr lang="en-US" altLang="zh-CN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421" y="2815993"/>
        <a:ext cx="519419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FB873-7AD3-4343-A9C2-26A15768C471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2CB9D-1405-4965-BAD8-85D0ABC03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1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998A82E-7721-4E42-A894-36A7594B333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6117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21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1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03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7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48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8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66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3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3B5D9BC-169C-446C-A9A5-74621C5B22E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2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38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B5D9BC-169C-446C-A9A5-74621C5B22E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16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/>
              <a:t>Android</a:t>
            </a:r>
            <a:r>
              <a:rPr lang="zh-CN" altLang="en-US" sz="4400" dirty="0" smtClean="0"/>
              <a:t>网络编程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500" y="4456113"/>
            <a:ext cx="7543800" cy="1143000"/>
          </a:xfrm>
        </p:spPr>
        <p:txBody>
          <a:bodyPr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 cap="none" smtClean="0"/>
              <a:t>钱进</a:t>
            </a:r>
            <a:endParaRPr lang="en-US" altLang="zh-CN" sz="2000" b="1" cap="none" dirty="0" smtClean="0"/>
          </a:p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 cap="none" smtClean="0"/>
              <a:t>软件与数据工程研究中心</a:t>
            </a:r>
            <a:endParaRPr lang="en-US" altLang="zh-CN" sz="2000" b="1" cap="none" dirty="0" smtClean="0"/>
          </a:p>
          <a:p>
            <a:pPr algn="ctr" eaLnBrk="1" hangingPunct="1">
              <a:lnSpc>
                <a:spcPct val="70000"/>
              </a:lnSpc>
              <a:defRPr/>
            </a:pPr>
            <a:r>
              <a:rPr lang="en-US" altLang="zh-CN" sz="2000" b="1" cap="none" dirty="0" smtClean="0"/>
              <a:t>EMAIL</a:t>
            </a:r>
            <a:r>
              <a:rPr lang="zh-CN" altLang="en-US" sz="2000" b="1" cap="none" smtClean="0"/>
              <a:t>：</a:t>
            </a:r>
            <a:r>
              <a:rPr lang="en-US" altLang="zh-CN" sz="2000" b="1" cap="none" dirty="0" smtClean="0"/>
              <a:t> QIANJIN@SDU.EDU.CN</a:t>
            </a:r>
            <a:endParaRPr lang="zh-CN" altLang="en-US" sz="2000" b="1" cap="none" smtClean="0"/>
          </a:p>
        </p:txBody>
      </p:sp>
    </p:spTree>
    <p:extLst>
      <p:ext uri="{BB962C8B-B14F-4D97-AF65-F5344CB8AC3E}">
        <p14:creationId xmlns:p14="http://schemas.microsoft.com/office/powerpoint/2010/main" val="297751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40177" y="1896736"/>
            <a:ext cx="6109365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protected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onCreate(Bundle savedInstanceState)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.onCreate(savedInstanceState);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setContentView(R.layout.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activity_main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input_url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(EditText)findViewById(R.id.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input_url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show_webContent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(WebView)findViewById(R.id.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show_webContent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onKeyDown(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keyCode, KeyEvent event){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System.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.println(keyCode);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(keyCode == KeyEvent.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KEYCODE_SEARCH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String urlStr 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input_url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.getText().toString();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show_webContent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.loadUrl(urlStr);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true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false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87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4294967295"/>
          </p:nvPr>
        </p:nvGraphicFramePr>
        <p:xfrm>
          <a:off x="1016306" y="1031014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034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访问网络资源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URL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Uniform Resource Locator</a:t>
            </a:r>
            <a:r>
              <a:rPr lang="zh-CN" altLang="en-US" sz="2400" dirty="0" smtClean="0"/>
              <a:t>）统一资源定位器，是一种指向互联网资源的指针。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URL</a:t>
            </a:r>
            <a:r>
              <a:rPr lang="zh-CN" altLang="en-US" sz="2400" dirty="0" smtClean="0"/>
              <a:t>可以由协议、主机、端口和资源组成，需要满足如下格式：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protocol://host:port/resourceName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例如如下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地址：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/>
              <a:t>http://www.baidu.com/index.html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708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getFile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：获取此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的资源名</a:t>
            </a:r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getHost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：获取此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的主机名</a:t>
            </a:r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getPath</a:t>
            </a:r>
            <a:r>
              <a:rPr lang="en-US" altLang="zh-CN" dirty="0" smtClean="0"/>
              <a:t>()</a:t>
            </a:r>
            <a:r>
              <a:rPr lang="zh-CN" altLang="en-US" dirty="0"/>
              <a:t> ：获取此</a:t>
            </a:r>
            <a:r>
              <a:rPr lang="en-US" altLang="zh-CN" dirty="0"/>
              <a:t>URL</a:t>
            </a:r>
            <a:r>
              <a:rPr lang="zh-CN" altLang="en-US" dirty="0" smtClean="0"/>
              <a:t>的路径部分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getPort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zh-CN" altLang="en-US" dirty="0"/>
              <a:t>：获取此</a:t>
            </a:r>
            <a:r>
              <a:rPr lang="en-US" altLang="zh-CN" dirty="0"/>
              <a:t>URL</a:t>
            </a:r>
            <a:r>
              <a:rPr lang="zh-CN" altLang="en-US" dirty="0" smtClean="0"/>
              <a:t>的端口号</a:t>
            </a:r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getProtocol</a:t>
            </a:r>
            <a:r>
              <a:rPr lang="en-US" altLang="zh-CN" dirty="0" smtClean="0"/>
              <a:t>()</a:t>
            </a:r>
            <a:r>
              <a:rPr lang="zh-CN" altLang="en-US" dirty="0"/>
              <a:t> ：获取此</a:t>
            </a:r>
            <a:r>
              <a:rPr lang="en-US" altLang="zh-CN" dirty="0"/>
              <a:t>URL</a:t>
            </a:r>
            <a:r>
              <a:rPr lang="zh-CN" altLang="en-US" dirty="0" smtClean="0"/>
              <a:t>的协议名称</a:t>
            </a:r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getQuery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zh-CN" altLang="en-US" dirty="0"/>
              <a:t> ：获取此</a:t>
            </a:r>
            <a:r>
              <a:rPr lang="en-US" altLang="zh-CN" dirty="0"/>
              <a:t>URL</a:t>
            </a:r>
            <a:r>
              <a:rPr lang="zh-CN" altLang="en-US" dirty="0" smtClean="0"/>
              <a:t>的查询字符串部分</a:t>
            </a:r>
            <a:endParaRPr lang="en-US" altLang="zh-CN" dirty="0" smtClean="0"/>
          </a:p>
          <a:p>
            <a:r>
              <a:rPr lang="en-US" altLang="zh-CN" dirty="0" err="1" smtClean="0"/>
              <a:t>URLConnection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openConnection</a:t>
            </a:r>
            <a:r>
              <a:rPr lang="en-US" altLang="zh-CN" dirty="0" smtClean="0"/>
              <a:t>()</a:t>
            </a:r>
            <a:r>
              <a:rPr lang="zh-CN" altLang="en-US" dirty="0"/>
              <a:t> </a:t>
            </a:r>
            <a:r>
              <a:rPr lang="zh-CN" altLang="en-US" dirty="0" smtClean="0"/>
              <a:t>：返回一个</a:t>
            </a:r>
            <a:r>
              <a:rPr lang="en-US" altLang="zh-CN" dirty="0" err="1" smtClean="0"/>
              <a:t>URLConnection</a:t>
            </a:r>
            <a:r>
              <a:rPr lang="zh-CN" altLang="en-US" dirty="0" smtClean="0"/>
              <a:t>对象，表示到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所引用的远程对象链接</a:t>
            </a:r>
            <a:endParaRPr lang="en-US" altLang="zh-CN" dirty="0" smtClean="0"/>
          </a:p>
          <a:p>
            <a:r>
              <a:rPr lang="en-US" altLang="zh-CN" dirty="0" err="1" smtClean="0"/>
              <a:t>InputStrem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openStream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：打开与此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的链接，并返回一个用于读取该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资源的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45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URLConnection</a:t>
            </a:r>
            <a:r>
              <a:rPr lang="zh-CN" altLang="en-US" dirty="0" smtClean="0"/>
              <a:t>提交请求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12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HTTP</a:t>
            </a:r>
            <a:r>
              <a:rPr lang="zh-CN" altLang="en-US" smtClean="0"/>
              <a:t>访问网络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81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11562134"/>
              </p:ext>
            </p:extLst>
          </p:nvPr>
        </p:nvGraphicFramePr>
        <p:xfrm>
          <a:off x="1016306" y="1031014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46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网络通信基础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Android</a:t>
            </a:r>
            <a:r>
              <a:rPr lang="zh-CN" altLang="en-US" sz="2800" dirty="0" smtClean="0"/>
              <a:t>使用两种</a:t>
            </a:r>
            <a:r>
              <a:rPr lang="zh-CN" altLang="en-US" sz="2800" dirty="0"/>
              <a:t>方式进行网络</a:t>
            </a:r>
            <a:r>
              <a:rPr lang="zh-CN" altLang="en-US" sz="2800" dirty="0" smtClean="0"/>
              <a:t>通信：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HTTP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Socket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511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831724"/>
              </p:ext>
            </p:extLst>
          </p:nvPr>
        </p:nvGraphicFramePr>
        <p:xfrm>
          <a:off x="582750" y="1244905"/>
          <a:ext cx="8002186" cy="423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663"/>
                <a:gridCol w="6300523"/>
              </a:tblGrid>
              <a:tr h="31949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/>
                </a:tc>
              </a:tr>
              <a:tr h="784793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java.net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提供与网络通信相关的类，包括流和数据包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socket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Internet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协议和常见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HTTP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处理。该包是一个多功能网络资源，包含</a:t>
                      </a:r>
                      <a:r>
                        <a:rPr lang="en-US" sz="1800" kern="100" dirty="0" err="1">
                          <a:effectLst/>
                          <a:latin typeface="Calibri"/>
                          <a:ea typeface="宋体"/>
                          <a:cs typeface="Times New Roman"/>
                        </a:rPr>
                        <a:t>HttpURLConnection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接口。</a:t>
                      </a:r>
                    </a:p>
                  </a:txBody>
                  <a:tcPr marL="68580" marR="68580" marT="0" marB="0"/>
                </a:tc>
              </a:tr>
              <a:tr h="784793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java.io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虽然没有提供现实网络通信功能，但是仍然非常重要。该包中的类由其他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包中提供的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socket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和链接使用。它们还用于与本地文件的交互。</a:t>
                      </a:r>
                    </a:p>
                  </a:txBody>
                  <a:tcPr marL="68580" marR="68580" marT="0" marB="0"/>
                </a:tc>
              </a:tr>
              <a:tr h="523196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java.nio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包含表示特定数据类型的缓冲区的类。适用于两个基于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语言的端点之间的通信。</a:t>
                      </a:r>
                    </a:p>
                  </a:txBody>
                  <a:tcPr marL="68580" marR="68580" marT="0" marB="0"/>
                </a:tc>
              </a:tr>
              <a:tr h="523196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org.apache.*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表示许多为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HTTP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通信提供精确控制和功能的包。可以将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Apache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视为流行的开源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Web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服务器。包含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HttpClient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接口。</a:t>
                      </a:r>
                    </a:p>
                  </a:txBody>
                  <a:tcPr marL="68580" marR="68580" marT="0" marB="0"/>
                </a:tc>
              </a:tr>
              <a:tr h="784793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android.net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除核心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java.net.*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类以外，包含额外的网络访问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socket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。该包包括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URI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类，后者频繁用于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Android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应用程序开发，而不仅仅是传统的联网。</a:t>
                      </a:r>
                    </a:p>
                  </a:txBody>
                  <a:tcPr marL="68580" marR="68580" marT="0" marB="0"/>
                </a:tc>
              </a:tr>
              <a:tr h="353642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 dirty="0" err="1">
                          <a:effectLst/>
                          <a:latin typeface="Calibri"/>
                          <a:ea typeface="宋体"/>
                          <a:cs typeface="Times New Roman"/>
                        </a:rPr>
                        <a:t>android.net.http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包含处理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SSL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证书的类。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0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获取手机的网络状态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可以使用</a:t>
            </a:r>
            <a:r>
              <a:rPr lang="en-US" altLang="zh-CN" sz="2800" dirty="0" err="1"/>
              <a:t>ConnectivityManager</a:t>
            </a:r>
            <a:r>
              <a:rPr lang="zh-CN" altLang="en-US" sz="2800" dirty="0"/>
              <a:t>类来获取当前设备的网络状态，其主要作用如下：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监控网络连接（</a:t>
            </a:r>
            <a:r>
              <a:rPr lang="en-US" altLang="zh-CN" sz="2400" dirty="0"/>
              <a:t>Wi-Fi</a:t>
            </a:r>
            <a:r>
              <a:rPr lang="zh-CN" altLang="en-US" sz="2400" dirty="0"/>
              <a:t>、</a:t>
            </a:r>
            <a:r>
              <a:rPr lang="en-US" altLang="zh-CN" sz="2400" dirty="0"/>
              <a:t>GPRS</a:t>
            </a:r>
            <a:r>
              <a:rPr lang="zh-CN" altLang="en-US" sz="2400" dirty="0"/>
              <a:t>等）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当网络连接状态发生改变时，发送广播消息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在连接中断的时候试图转移到其他网络连接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给应用提供一个查询网络状态</a:t>
            </a:r>
            <a:r>
              <a:rPr lang="zh-CN" altLang="en-US" sz="2400" dirty="0" smtClean="0"/>
              <a:t>是否可用</a:t>
            </a:r>
            <a:r>
              <a:rPr lang="zh-CN" altLang="en-US" sz="2400" dirty="0"/>
              <a:t>的</a:t>
            </a:r>
            <a:r>
              <a:rPr lang="en-US" altLang="zh-CN" sz="2400" dirty="0"/>
              <a:t>API——</a:t>
            </a:r>
            <a:r>
              <a:rPr lang="zh-CN" altLang="en-US" sz="2400" dirty="0"/>
              <a:t>可以提供粗粒或者细粒的消息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22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获取手机的网络状态</a:t>
            </a:r>
          </a:p>
        </p:txBody>
      </p:sp>
      <p:sp>
        <p:nvSpPr>
          <p:cNvPr id="4" name="AutoShape 3"/>
          <p:cNvSpPr>
            <a:spLocks noGrp="1" noChangeArrowheads="1"/>
          </p:cNvSpPr>
          <p:nvPr>
            <p:ph idx="1"/>
          </p:nvPr>
        </p:nvSpPr>
        <p:spPr bwMode="auto">
          <a:xfrm>
            <a:off x="822959" y="1845734"/>
            <a:ext cx="7543801" cy="3659303"/>
          </a:xfrm>
          <a:prstGeom prst="roundRect">
            <a:avLst>
              <a:gd name="adj" fmla="val 655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9705"/>
            <a:r>
              <a:rPr lang="en-US" altLang="zh-CN" sz="1600" dirty="0" err="1"/>
              <a:t>ConnectivityManager</a:t>
            </a:r>
            <a:r>
              <a:rPr lang="en-US" altLang="zh-CN" sz="1600" dirty="0"/>
              <a:t> cm = </a:t>
            </a:r>
            <a:endParaRPr lang="en-US" altLang="zh-CN" sz="1600" dirty="0" smtClean="0"/>
          </a:p>
          <a:p>
            <a:pPr defTabSz="179705"/>
            <a:r>
              <a:rPr lang="en-US" altLang="zh-CN" sz="1600" dirty="0" smtClean="0"/>
              <a:t>                    (</a:t>
            </a:r>
            <a:r>
              <a:rPr lang="en-US" altLang="zh-CN" sz="1600" dirty="0" err="1" smtClean="0"/>
              <a:t>ConnectivityManager</a:t>
            </a:r>
            <a:r>
              <a:rPr lang="en-US" altLang="zh-CN" sz="1600" dirty="0" smtClean="0"/>
              <a:t>)</a:t>
            </a:r>
            <a:r>
              <a:rPr lang="en-US" altLang="zh-CN" sz="1600" dirty="0" err="1" smtClean="0"/>
              <a:t>getSystemService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Context.CONNECTIVITY_SERVICE</a:t>
            </a:r>
            <a:r>
              <a:rPr lang="en-US" altLang="zh-CN" sz="1600" dirty="0"/>
              <a:t>);</a:t>
            </a:r>
          </a:p>
          <a:p>
            <a:pPr defTabSz="179705"/>
            <a:r>
              <a:rPr lang="en-US" altLang="zh-CN" sz="1600" dirty="0" err="1"/>
              <a:t>NetworkInfo</a:t>
            </a:r>
            <a:r>
              <a:rPr lang="en-US" altLang="zh-CN" sz="1600" dirty="0"/>
              <a:t> info = </a:t>
            </a:r>
            <a:r>
              <a:rPr lang="en-US" altLang="zh-CN" sz="1600" dirty="0" err="1"/>
              <a:t>cm.getActiveNetworkInfo</a:t>
            </a:r>
            <a:r>
              <a:rPr lang="en-US" altLang="zh-CN" sz="1600" dirty="0"/>
              <a:t>();</a:t>
            </a:r>
          </a:p>
          <a:p>
            <a:pPr defTabSz="179705"/>
            <a:r>
              <a:rPr lang="en-US" altLang="zh-CN" sz="1600" dirty="0"/>
              <a:t>if (info == null) {</a:t>
            </a:r>
          </a:p>
          <a:p>
            <a:pPr defTabSz="179705"/>
            <a:r>
              <a:rPr lang="en-US" altLang="zh-CN" sz="1600" dirty="0"/>
              <a:t>	// </a:t>
            </a:r>
            <a:r>
              <a:rPr lang="zh-CN" altLang="en-US" sz="1600" dirty="0"/>
              <a:t>没有联网</a:t>
            </a:r>
          </a:p>
          <a:p>
            <a:pPr defTabSz="179705"/>
            <a:r>
              <a:rPr lang="en-US" altLang="zh-CN" sz="1600" dirty="0"/>
              <a:t>} else {</a:t>
            </a:r>
          </a:p>
          <a:p>
            <a:pPr defTabSz="179705"/>
            <a:r>
              <a:rPr lang="en-US" altLang="zh-CN" sz="1600" dirty="0"/>
              <a:t>	// </a:t>
            </a:r>
            <a:r>
              <a:rPr lang="zh-CN" altLang="en-US" sz="1600" dirty="0"/>
              <a:t>联网成功</a:t>
            </a:r>
          </a:p>
          <a:p>
            <a:pPr defTabSz="179705"/>
            <a:r>
              <a:rPr lang="zh-CN" altLang="en-US" sz="1600" dirty="0"/>
              <a:t>	</a:t>
            </a:r>
            <a:r>
              <a:rPr lang="en-US" altLang="zh-CN" sz="1600" dirty="0" err="1"/>
              <a:t>info.getTypeName</a:t>
            </a:r>
            <a:r>
              <a:rPr lang="en-US" altLang="zh-CN" sz="1600" dirty="0"/>
              <a:t>(); // </a:t>
            </a:r>
            <a:r>
              <a:rPr lang="zh-CN" altLang="en-US" sz="1600" dirty="0"/>
              <a:t>得到网络类型</a:t>
            </a:r>
          </a:p>
          <a:p>
            <a:pPr defTabSz="179705"/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489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4294967295"/>
          </p:nvPr>
        </p:nvGraphicFramePr>
        <p:xfrm>
          <a:off x="1016306" y="1031014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32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WebView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8056636" cy="43457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用于显示</a:t>
            </a:r>
            <a:r>
              <a:rPr lang="en-US" altLang="zh-CN" sz="2400" dirty="0"/>
              <a:t>web</a:t>
            </a:r>
            <a:r>
              <a:rPr lang="zh-CN" altLang="en-US" sz="2400" dirty="0"/>
              <a:t>页面的</a:t>
            </a:r>
            <a:r>
              <a:rPr lang="en-US" altLang="zh-CN" sz="2400" dirty="0"/>
              <a:t>View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在</a:t>
            </a:r>
            <a:r>
              <a:rPr lang="en-US" altLang="zh-CN" sz="2400" dirty="0"/>
              <a:t>Activity</a:t>
            </a:r>
            <a:r>
              <a:rPr lang="zh-CN" altLang="en-US" sz="2400" dirty="0"/>
              <a:t>中，</a:t>
            </a:r>
            <a:r>
              <a:rPr lang="en-US" altLang="zh-CN" sz="2400" dirty="0" err="1"/>
              <a:t>WebView</a:t>
            </a:r>
            <a:r>
              <a:rPr lang="zh-CN" altLang="en-US" sz="2400" dirty="0"/>
              <a:t>可以使用任何一个浏览器简易地显示一些</a:t>
            </a:r>
            <a:r>
              <a:rPr lang="en-US" altLang="zh-CN" sz="2400" dirty="0"/>
              <a:t>Web</a:t>
            </a:r>
            <a:r>
              <a:rPr lang="zh-CN" altLang="en-US" sz="2400" dirty="0"/>
              <a:t>内容，它使用</a:t>
            </a:r>
            <a:r>
              <a:rPr lang="en-US" altLang="zh-CN" sz="2400" dirty="0" err="1"/>
              <a:t>Webkit</a:t>
            </a:r>
            <a:r>
              <a:rPr lang="zh-CN" altLang="en-US" sz="2400" dirty="0"/>
              <a:t>绘图引擎去显示页面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除了显示</a:t>
            </a:r>
            <a:r>
              <a:rPr lang="en-US" altLang="zh-CN" sz="2400" dirty="0"/>
              <a:t>Web</a:t>
            </a:r>
            <a:r>
              <a:rPr lang="zh-CN" altLang="en-US" sz="2400" dirty="0"/>
              <a:t>页面，还包含转到上一页、转到下一页、放大缩小和文字搜索等功能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它有如下两个重要方法：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loadUrl</a:t>
            </a:r>
            <a:r>
              <a:rPr lang="en-US" altLang="zh-CN" sz="2400" dirty="0"/>
              <a:t>(String 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)</a:t>
            </a:r>
            <a:r>
              <a:rPr lang="zh-CN" altLang="en-US" sz="2400" dirty="0"/>
              <a:t>：装载</a:t>
            </a:r>
            <a:r>
              <a:rPr lang="en-US" altLang="zh-CN" sz="2400" dirty="0" err="1"/>
              <a:t>url</a:t>
            </a:r>
            <a:r>
              <a:rPr lang="zh-CN" altLang="en-US" sz="2400" dirty="0"/>
              <a:t>对应的网页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setWebViewClient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WebViewClient</a:t>
            </a:r>
            <a:r>
              <a:rPr lang="en-US" altLang="zh-CN" sz="2400" dirty="0"/>
              <a:t> client)</a:t>
            </a:r>
            <a:r>
              <a:rPr lang="zh-CN" altLang="en-US" sz="2400" dirty="0"/>
              <a:t>：设置</a:t>
            </a:r>
            <a:r>
              <a:rPr lang="en-US" altLang="zh-CN" sz="2400" dirty="0" err="1"/>
              <a:t>WebView</a:t>
            </a:r>
            <a:r>
              <a:rPr lang="zh-CN" altLang="en-US" sz="2400" dirty="0"/>
              <a:t>客户端，实现客户端的行为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49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WebView</a:t>
            </a:r>
            <a:r>
              <a:rPr lang="zh-CN" altLang="en-US" dirty="0" smtClean="0"/>
              <a:t>的常用方法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err="1" smtClean="0"/>
              <a:t>WebView</a:t>
            </a:r>
            <a:r>
              <a:rPr lang="zh-CN" altLang="en-US" sz="2400" dirty="0" smtClean="0"/>
              <a:t>的 用法与普通</a:t>
            </a:r>
            <a:r>
              <a:rPr lang="en-US" altLang="zh-CN" sz="2400" dirty="0" err="1" smtClean="0"/>
              <a:t>ImageView</a:t>
            </a:r>
            <a:r>
              <a:rPr lang="zh-CN" altLang="en-US" sz="2400" dirty="0" smtClean="0"/>
              <a:t>组件的基本用法相似，它提供了 大量的方法来执行浏览器动作：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goBack</a:t>
            </a:r>
            <a:r>
              <a:rPr lang="en-US" altLang="zh-CN" sz="2400" dirty="0" smtClean="0"/>
              <a:t>() </a:t>
            </a:r>
            <a:r>
              <a:rPr lang="zh-CN" altLang="en-US" sz="2400" dirty="0" smtClean="0"/>
              <a:t>：后退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goForward</a:t>
            </a:r>
            <a:r>
              <a:rPr lang="en-US" altLang="zh-CN" sz="2400" dirty="0" smtClean="0"/>
              <a:t>() </a:t>
            </a:r>
            <a:r>
              <a:rPr lang="zh-CN" altLang="en-US" sz="2400" dirty="0" smtClean="0"/>
              <a:t>：前进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loadUrl</a:t>
            </a:r>
            <a:r>
              <a:rPr lang="en-US" altLang="zh-CN" sz="2400" dirty="0" smtClean="0"/>
              <a:t>(String 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：加载指定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对应的网页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 smtClean="0"/>
              <a:t>boolean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zoomIn</a:t>
            </a:r>
            <a:r>
              <a:rPr lang="en-US" altLang="zh-CN" sz="2400" dirty="0" smtClean="0"/>
              <a:t>() </a:t>
            </a:r>
            <a:r>
              <a:rPr lang="zh-CN" altLang="en-US" sz="2400" dirty="0" smtClean="0"/>
              <a:t>：放大网页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 smtClean="0"/>
              <a:t>boolean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zoomOut</a:t>
            </a:r>
            <a:r>
              <a:rPr lang="en-US" altLang="zh-CN" sz="2400" dirty="0" smtClean="0"/>
              <a:t>() </a:t>
            </a:r>
            <a:r>
              <a:rPr lang="zh-CN" altLang="en-US" sz="2400" dirty="0" smtClean="0"/>
              <a:t>：缩小网页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6167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567</TotalTime>
  <Words>652</Words>
  <Application>Microsoft Office PowerPoint</Application>
  <PresentationFormat>全屏显示(4:3)</PresentationFormat>
  <Paragraphs>80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回顾</vt:lpstr>
      <vt:lpstr>Android网络编程</vt:lpstr>
      <vt:lpstr>PowerPoint 演示文稿</vt:lpstr>
      <vt:lpstr>Android网络通信基础</vt:lpstr>
      <vt:lpstr>PowerPoint 演示文稿</vt:lpstr>
      <vt:lpstr>获取手机的网络状态</vt:lpstr>
      <vt:lpstr>获取手机的网络状态</vt:lpstr>
      <vt:lpstr>PowerPoint 演示文稿</vt:lpstr>
      <vt:lpstr>WebView的使用</vt:lpstr>
      <vt:lpstr>WebView的常用方法</vt:lpstr>
      <vt:lpstr>PowerPoint 演示文稿</vt:lpstr>
      <vt:lpstr>PowerPoint 演示文稿</vt:lpstr>
      <vt:lpstr>使用URL访问网络资源</vt:lpstr>
      <vt:lpstr>URL常用方法</vt:lpstr>
      <vt:lpstr>使用URLConnection提交请求</vt:lpstr>
      <vt:lpstr>使用HTTP访问网络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Android网络编程</dc:title>
  <dc:creator>qianjin</dc:creator>
  <cp:lastModifiedBy>qianjin</cp:lastModifiedBy>
  <cp:revision>30</cp:revision>
  <dcterms:created xsi:type="dcterms:W3CDTF">2016-11-14T00:31:14Z</dcterms:created>
  <dcterms:modified xsi:type="dcterms:W3CDTF">2016-11-14T09:58:55Z</dcterms:modified>
</cp:coreProperties>
</file>