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4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E063-9935-43CA-86A7-E05A5A5B7AAB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D6E9-090F-4477-8698-1E67948A38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96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E063-9935-43CA-86A7-E05A5A5B7AAB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D6E9-090F-4477-8698-1E67948A3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9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E063-9935-43CA-86A7-E05A5A5B7AAB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D6E9-090F-4477-8698-1E67948A3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42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E063-9935-43CA-86A7-E05A5A5B7AAB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D6E9-090F-4477-8698-1E67948A3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04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E063-9935-43CA-86A7-E05A5A5B7AAB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D6E9-090F-4477-8698-1E67948A38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62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E063-9935-43CA-86A7-E05A5A5B7AAB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D6E9-090F-4477-8698-1E67948A3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18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E063-9935-43CA-86A7-E05A5A5B7AAB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D6E9-090F-4477-8698-1E67948A3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753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E063-9935-43CA-86A7-E05A5A5B7AAB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D6E9-090F-4477-8698-1E67948A3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96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E063-9935-43CA-86A7-E05A5A5B7AAB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D6E9-090F-4477-8698-1E67948A3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47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1FBE063-9935-43CA-86A7-E05A5A5B7AAB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44D6E9-090F-4477-8698-1E67948A3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10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E063-9935-43CA-86A7-E05A5A5B7AAB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D6E9-090F-4477-8698-1E67948A3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091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1FBE063-9935-43CA-86A7-E05A5A5B7AAB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44D6E9-090F-4477-8698-1E67948A38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00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altLang="zh-CN" sz="4400" dirty="0">
                <a:latin typeface="黑体" panose="02010609060101010101" pitchFamily="49" charset="-122"/>
                <a:ea typeface="黑体" panose="02010609060101010101" pitchFamily="49" charset="-122"/>
              </a:rPr>
              <a:t>Android</a:t>
            </a: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界面编程（</a:t>
            </a:r>
            <a:r>
              <a:rPr lang="en-US" altLang="zh-CN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补充）</a:t>
            </a:r>
            <a:r>
              <a:rPr lang="en-US" altLang="zh-CN" sz="4400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44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Adapter</a:t>
            </a:r>
            <a:endParaRPr lang="zh-CN" altLang="en-US" sz="4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>
              <a:lnSpc>
                <a:spcPct val="70000"/>
              </a:lnSpc>
              <a:defRPr/>
            </a:pPr>
            <a:r>
              <a:rPr lang="zh-CN" altLang="en-US" b="1" cap="none" dirty="0"/>
              <a:t>钱进</a:t>
            </a:r>
            <a:endParaRPr lang="en-US" altLang="zh-CN" b="1" cap="none" dirty="0"/>
          </a:p>
          <a:p>
            <a:pPr algn="ctr">
              <a:lnSpc>
                <a:spcPct val="70000"/>
              </a:lnSpc>
              <a:defRPr/>
            </a:pPr>
            <a:r>
              <a:rPr lang="zh-CN" altLang="en-US" b="1" cap="none" dirty="0"/>
              <a:t>软件与数据工程研究中心</a:t>
            </a:r>
            <a:endParaRPr lang="en-US" altLang="zh-CN" b="1" cap="none" dirty="0"/>
          </a:p>
          <a:p>
            <a:pPr algn="ctr">
              <a:lnSpc>
                <a:spcPct val="70000"/>
              </a:lnSpc>
              <a:defRPr/>
            </a:pPr>
            <a:r>
              <a:rPr lang="en-US" altLang="zh-CN" b="1" cap="none" dirty="0"/>
              <a:t>EMAIL</a:t>
            </a:r>
            <a:r>
              <a:rPr lang="zh-CN" altLang="en-US" b="1" cap="none" dirty="0"/>
              <a:t>：</a:t>
            </a:r>
            <a:r>
              <a:rPr lang="en-US" altLang="zh-CN" b="1" cap="none" dirty="0"/>
              <a:t> </a:t>
            </a:r>
            <a:r>
              <a:rPr lang="en-US" altLang="zh-CN" b="1" cap="none" dirty="0" smtClean="0"/>
              <a:t>QIANJIN@SDU.EDU.CN</a:t>
            </a:r>
            <a:endParaRPr lang="zh-CN" altLang="en-US" b="1" cap="none" dirty="0"/>
          </a:p>
        </p:txBody>
      </p:sp>
    </p:spTree>
    <p:extLst>
      <p:ext uri="{BB962C8B-B14F-4D97-AF65-F5344CB8AC3E}">
        <p14:creationId xmlns:p14="http://schemas.microsoft.com/office/powerpoint/2010/main" val="73570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Adapter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Adapter</a:t>
            </a:r>
            <a:r>
              <a:rPr lang="zh-CN" altLang="en-US" dirty="0"/>
              <a:t>是连接后端数据和前端显示的适配器接口，是数据和</a:t>
            </a:r>
            <a:r>
              <a:rPr lang="en-US" altLang="zh-CN" dirty="0"/>
              <a:t>UI</a:t>
            </a:r>
            <a:r>
              <a:rPr lang="zh-CN" altLang="en-US" dirty="0"/>
              <a:t>（</a:t>
            </a:r>
            <a:r>
              <a:rPr lang="en-US" altLang="zh-CN" dirty="0"/>
              <a:t>View</a:t>
            </a:r>
            <a:r>
              <a:rPr lang="zh-CN" altLang="en-US" dirty="0"/>
              <a:t>）之间一个重要的纽带。在常见的</a:t>
            </a:r>
            <a:r>
              <a:rPr lang="en-US" altLang="zh-CN" dirty="0"/>
              <a:t>View(List </a:t>
            </a:r>
            <a:r>
              <a:rPr lang="en-US" altLang="zh-CN" dirty="0" err="1"/>
              <a:t>View,Grid</a:t>
            </a:r>
            <a:r>
              <a:rPr lang="en-US" altLang="zh-CN" dirty="0"/>
              <a:t> View)</a:t>
            </a:r>
            <a:r>
              <a:rPr lang="zh-CN" altLang="en-US" dirty="0"/>
              <a:t>等地方都需要用到</a:t>
            </a:r>
            <a:r>
              <a:rPr lang="en-US" altLang="zh-CN" dirty="0"/>
              <a:t>Adapter</a:t>
            </a:r>
            <a:r>
              <a:rPr lang="zh-CN" altLang="en-US" dirty="0"/>
              <a:t>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" t="16268" r="1701" b="3427"/>
          <a:stretch/>
        </p:blipFill>
        <p:spPr>
          <a:xfrm>
            <a:off x="1618537" y="2930486"/>
            <a:ext cx="5952644" cy="322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15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Adapter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263" y="1846263"/>
            <a:ext cx="5427923" cy="4022725"/>
          </a:xfrm>
        </p:spPr>
      </p:pic>
    </p:spTree>
    <p:extLst>
      <p:ext uri="{BB962C8B-B14F-4D97-AF65-F5344CB8AC3E}">
        <p14:creationId xmlns:p14="http://schemas.microsoft.com/office/powerpoint/2010/main" val="10520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Adapter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23701"/>
            <a:ext cx="7771849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 err="1"/>
              <a:t>BaseAdapter</a:t>
            </a:r>
            <a:r>
              <a:rPr lang="zh-CN" altLang="en-US" sz="2400" dirty="0"/>
              <a:t>是一个抽象类，继承它需要实现较多的方法，所以也就具有较高的灵活性；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 err="1"/>
              <a:t>ArrayAdapter</a:t>
            </a:r>
            <a:r>
              <a:rPr lang="zh-CN" altLang="en-US" sz="2400" dirty="0"/>
              <a:t>支持泛型操作，最为简单，只能展示一行字。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 err="1"/>
              <a:t>SimpleAdapter</a:t>
            </a:r>
            <a:r>
              <a:rPr lang="zh-CN" altLang="en-US" sz="2400" dirty="0"/>
              <a:t>有最好的扩充性，可以自定义出各种效果。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 err="1"/>
              <a:t>SimpleCursorAdapter</a:t>
            </a:r>
            <a:r>
              <a:rPr lang="zh-CN" altLang="en-US" sz="2400" dirty="0"/>
              <a:t>可以适用于简单的纯文字型</a:t>
            </a:r>
            <a:r>
              <a:rPr lang="en-US" altLang="zh-CN" sz="2400" dirty="0" err="1"/>
              <a:t>ListView</a:t>
            </a:r>
            <a:r>
              <a:rPr lang="zh-CN" altLang="en-US" sz="2400" dirty="0"/>
              <a:t>，它需要</a:t>
            </a:r>
            <a:r>
              <a:rPr lang="en-US" altLang="zh-CN" sz="2400" dirty="0"/>
              <a:t>Cursor</a:t>
            </a:r>
            <a:r>
              <a:rPr lang="zh-CN" altLang="en-US" sz="2400" dirty="0"/>
              <a:t>的字段和</a:t>
            </a:r>
            <a:r>
              <a:rPr lang="en-US" altLang="zh-CN" sz="2400" dirty="0"/>
              <a:t>UI</a:t>
            </a:r>
            <a:r>
              <a:rPr lang="zh-CN" altLang="en-US" sz="2400" dirty="0"/>
              <a:t>的</a:t>
            </a:r>
            <a:r>
              <a:rPr lang="en-US" altLang="zh-CN" sz="2400" dirty="0"/>
              <a:t>id</a:t>
            </a:r>
            <a:r>
              <a:rPr lang="zh-CN" altLang="en-US" sz="2400" dirty="0"/>
              <a:t>对应起来。如需要实现更复杂的</a:t>
            </a:r>
            <a:r>
              <a:rPr lang="en-US" altLang="zh-CN" sz="2400" dirty="0"/>
              <a:t>UI</a:t>
            </a:r>
            <a:r>
              <a:rPr lang="zh-CN" altLang="en-US" sz="2400" dirty="0"/>
              <a:t>也可以重写其他方法。可以认为是</a:t>
            </a:r>
            <a:r>
              <a:rPr lang="en-US" altLang="zh-CN" sz="2400" dirty="0" err="1"/>
              <a:t>SimpleAdapter</a:t>
            </a:r>
            <a:r>
              <a:rPr lang="zh-CN" altLang="en-US" sz="2400" dirty="0"/>
              <a:t>对数据库的简单结合，可以方便地把数据库的内容以列表的形式展示出来。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4468937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</TotalTime>
  <Words>170</Words>
  <Application>Microsoft Office PowerPoint</Application>
  <PresentationFormat>全屏显示(4:3)</PresentationFormat>
  <Paragraphs>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黑体</vt:lpstr>
      <vt:lpstr>SimSun</vt:lpstr>
      <vt:lpstr>Calibri</vt:lpstr>
      <vt:lpstr>Calibri Light</vt:lpstr>
      <vt:lpstr>Wingdings</vt:lpstr>
      <vt:lpstr>回顾</vt:lpstr>
      <vt:lpstr>Android界面编程（3补充） Adapter</vt:lpstr>
      <vt:lpstr>Adapter</vt:lpstr>
      <vt:lpstr>Adapter</vt:lpstr>
      <vt:lpstr>Adapter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Android界面编程（3） UI组件</dc:title>
  <dc:creator>qianjin</dc:creator>
  <cp:lastModifiedBy>qianjin</cp:lastModifiedBy>
  <cp:revision>4</cp:revision>
  <dcterms:created xsi:type="dcterms:W3CDTF">2016-10-25T01:23:12Z</dcterms:created>
  <dcterms:modified xsi:type="dcterms:W3CDTF">2016-10-25T01:31:16Z</dcterms:modified>
</cp:coreProperties>
</file>