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326" r:id="rId2"/>
    <p:sldId id="30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34" r:id="rId12"/>
    <p:sldId id="336" r:id="rId13"/>
    <p:sldId id="337" r:id="rId14"/>
    <p:sldId id="338" r:id="rId15"/>
    <p:sldId id="382" r:id="rId16"/>
    <p:sldId id="383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7" r:id="rId55"/>
    <p:sldId id="376" r:id="rId56"/>
    <p:sldId id="378" r:id="rId57"/>
    <p:sldId id="379" r:id="rId58"/>
    <p:sldId id="380" r:id="rId59"/>
    <p:sldId id="381" r:id="rId6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91266" autoAdjust="0"/>
  </p:normalViewPr>
  <p:slideViewPr>
    <p:cSldViewPr snapToGrid="0">
      <p:cViewPr varScale="1">
        <p:scale>
          <a:sx n="84" d="100"/>
          <a:sy n="84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49B0009A-325A-4C58-9170-5C32C69E3711}" type="presOf" srcId="{12491DD0-1E50-4688-9C07-60F21A57CFB2}" destId="{E76B815C-4232-4CE9-85CF-5B648FFD3AFF}" srcOrd="0" destOrd="0" presId="urn:microsoft.com/office/officeart/2005/8/layout/list1"/>
    <dgm:cxn modelId="{E3F2E586-F607-4711-8EAD-84018E36A306}" type="presOf" srcId="{3D2A8ADA-306B-44AD-8DBA-8A7BA1777B75}" destId="{4E8A3ED0-EF81-4C08-A067-F39028B6D37E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7E59C4D0-B69D-42A1-B3B2-6E0FF4A783FE}" type="presOf" srcId="{3D2A8ADA-306B-44AD-8DBA-8A7BA1777B75}" destId="{BB50C0E6-7CF5-479E-9BF2-53108B0AB4B4}" srcOrd="0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2E4C438F-7512-44F6-9966-DF77728AD2CE}" type="presOf" srcId="{5893E4D5-C777-4E48-8F1D-F679731F7C5C}" destId="{67ACA74C-CDFA-4879-A92E-7362534BE282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382B25F9-EE7B-4360-B3F9-3049D8E2F9A9}" type="presOf" srcId="{2A29417A-4A7D-4708-8EDF-9EF1FF0501F0}" destId="{84321F1F-0796-4774-B3B0-E990ACECBC2A}" srcOrd="1" destOrd="0" presId="urn:microsoft.com/office/officeart/2005/8/layout/list1"/>
    <dgm:cxn modelId="{E79757C3-B4AC-43BA-8E52-981D6BD36A69}" type="presOf" srcId="{12491DD0-1E50-4688-9C07-60F21A57CFB2}" destId="{448C8624-3DB4-4A99-8ED8-CD2D8A8D8D88}" srcOrd="1" destOrd="0" presId="urn:microsoft.com/office/officeart/2005/8/layout/list1"/>
    <dgm:cxn modelId="{E0D64A33-2C19-4B97-9DAE-26878D63C322}" type="presOf" srcId="{5893E4D5-C777-4E48-8F1D-F679731F7C5C}" destId="{828F96DD-4ADC-4138-B5FD-804D34E7B107}" srcOrd="1" destOrd="0" presId="urn:microsoft.com/office/officeart/2005/8/layout/list1"/>
    <dgm:cxn modelId="{3BD325DE-1CED-43C6-A205-2446EEEC0461}" type="presOf" srcId="{9BD26B50-F11F-4B20-A008-84EE6B22BF2B}" destId="{8F9298DA-77BE-4EC1-B149-52B62DF0A376}" srcOrd="1" destOrd="0" presId="urn:microsoft.com/office/officeart/2005/8/layout/list1"/>
    <dgm:cxn modelId="{394D338E-5773-442E-9C5C-0EED4CF5E21B}" type="presOf" srcId="{A296B5CB-A724-4720-8137-6080EF85C9BF}" destId="{1BBA477F-B127-487B-B182-2EF2DB12D3AB}" srcOrd="0" destOrd="0" presId="urn:microsoft.com/office/officeart/2005/8/layout/list1"/>
    <dgm:cxn modelId="{28F1AA3F-9BEC-423D-A91C-F041BE606156}" type="presOf" srcId="{2A29417A-4A7D-4708-8EDF-9EF1FF0501F0}" destId="{8455ACF2-C68A-495F-A2B1-05DA9D5E54A4}" srcOrd="0" destOrd="0" presId="urn:microsoft.com/office/officeart/2005/8/layout/list1"/>
    <dgm:cxn modelId="{A28E2A4A-F536-4E0D-AC49-15F16BB9241F}" type="presOf" srcId="{9BD26B50-F11F-4B20-A008-84EE6B22BF2B}" destId="{871EEA4D-6158-4781-B0E6-B9CEAA0415F6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E0074802-8F71-4F36-8CA8-9C66FC2E98C6}" type="presOf" srcId="{09D2C41D-75A3-4728-9E39-AA577F11AF47}" destId="{8E265EE7-10B0-474B-91A4-DC86730F9A21}" srcOrd="0" destOrd="0" presId="urn:microsoft.com/office/officeart/2005/8/layout/list1"/>
    <dgm:cxn modelId="{FA4A6C57-776C-4FC4-929E-47175F0C660B}" type="presOf" srcId="{A296B5CB-A724-4720-8137-6080EF85C9BF}" destId="{BC3EB663-8C5A-4442-A10B-CDEA9261F6D5}" srcOrd="1" destOrd="0" presId="urn:microsoft.com/office/officeart/2005/8/layout/list1"/>
    <dgm:cxn modelId="{EC4BD4C3-8A06-47A3-93E5-4FE0E791BC1E}" type="presParOf" srcId="{8E265EE7-10B0-474B-91A4-DC86730F9A21}" destId="{2D5AF5DA-E5C1-4496-85F0-D1332823AE02}" srcOrd="0" destOrd="0" presId="urn:microsoft.com/office/officeart/2005/8/layout/list1"/>
    <dgm:cxn modelId="{F9CC4BD0-62D3-462D-A128-7D7FAAD2CE04}" type="presParOf" srcId="{2D5AF5DA-E5C1-4496-85F0-D1332823AE02}" destId="{67ACA74C-CDFA-4879-A92E-7362534BE282}" srcOrd="0" destOrd="0" presId="urn:microsoft.com/office/officeart/2005/8/layout/list1"/>
    <dgm:cxn modelId="{22223467-AAA1-4768-952F-2D1AA6539A2F}" type="presParOf" srcId="{2D5AF5DA-E5C1-4496-85F0-D1332823AE02}" destId="{828F96DD-4ADC-4138-B5FD-804D34E7B107}" srcOrd="1" destOrd="0" presId="urn:microsoft.com/office/officeart/2005/8/layout/list1"/>
    <dgm:cxn modelId="{75EAACDB-5127-42DB-8CE3-239286915D13}" type="presParOf" srcId="{8E265EE7-10B0-474B-91A4-DC86730F9A21}" destId="{C740EFC1-381A-43FF-B226-4939988AC8C1}" srcOrd="1" destOrd="0" presId="urn:microsoft.com/office/officeart/2005/8/layout/list1"/>
    <dgm:cxn modelId="{0CACAA17-A2E5-4054-9CD4-DC2E2365DF81}" type="presParOf" srcId="{8E265EE7-10B0-474B-91A4-DC86730F9A21}" destId="{503E248C-FFFC-4010-B0CA-1B006557DF9C}" srcOrd="2" destOrd="0" presId="urn:microsoft.com/office/officeart/2005/8/layout/list1"/>
    <dgm:cxn modelId="{FF842296-9D46-4328-A996-242E8BC53EF8}" type="presParOf" srcId="{8E265EE7-10B0-474B-91A4-DC86730F9A21}" destId="{306763FE-D121-483B-8D60-CF21DB3767A3}" srcOrd="3" destOrd="0" presId="urn:microsoft.com/office/officeart/2005/8/layout/list1"/>
    <dgm:cxn modelId="{6B88B4F9-B273-464B-89F9-AC13DFB4944B}" type="presParOf" srcId="{8E265EE7-10B0-474B-91A4-DC86730F9A21}" destId="{BCE3FDD0-181F-4649-8425-27A12DD7A86D}" srcOrd="4" destOrd="0" presId="urn:microsoft.com/office/officeart/2005/8/layout/list1"/>
    <dgm:cxn modelId="{9D77DF81-34A8-4BE3-B781-B64DC2208C09}" type="presParOf" srcId="{BCE3FDD0-181F-4649-8425-27A12DD7A86D}" destId="{8455ACF2-C68A-495F-A2B1-05DA9D5E54A4}" srcOrd="0" destOrd="0" presId="urn:microsoft.com/office/officeart/2005/8/layout/list1"/>
    <dgm:cxn modelId="{F3BE31AD-AF22-4E49-9FE2-F9DF8D7C6FF2}" type="presParOf" srcId="{BCE3FDD0-181F-4649-8425-27A12DD7A86D}" destId="{84321F1F-0796-4774-B3B0-E990ACECBC2A}" srcOrd="1" destOrd="0" presId="urn:microsoft.com/office/officeart/2005/8/layout/list1"/>
    <dgm:cxn modelId="{8BA5522D-AAF1-410F-BA2E-B70820E5D173}" type="presParOf" srcId="{8E265EE7-10B0-474B-91A4-DC86730F9A21}" destId="{7853AE59-169B-4432-AD6D-99ADB105D4EE}" srcOrd="5" destOrd="0" presId="urn:microsoft.com/office/officeart/2005/8/layout/list1"/>
    <dgm:cxn modelId="{15B1940D-416B-45BA-856A-C1CADEEE321F}" type="presParOf" srcId="{8E265EE7-10B0-474B-91A4-DC86730F9A21}" destId="{DFD4A93D-572E-4134-9332-DEA8A0DB968F}" srcOrd="6" destOrd="0" presId="urn:microsoft.com/office/officeart/2005/8/layout/list1"/>
    <dgm:cxn modelId="{1FB341EC-0A36-444B-B6C7-317336DF1E71}" type="presParOf" srcId="{8E265EE7-10B0-474B-91A4-DC86730F9A21}" destId="{711375E6-E823-4AEF-BF54-0CAF4D81FAA9}" srcOrd="7" destOrd="0" presId="urn:microsoft.com/office/officeart/2005/8/layout/list1"/>
    <dgm:cxn modelId="{F48CA409-6F82-46A9-A9A2-7D9D61A771CF}" type="presParOf" srcId="{8E265EE7-10B0-474B-91A4-DC86730F9A21}" destId="{B853CEF4-2966-428D-B4EF-D4EA11A468CC}" srcOrd="8" destOrd="0" presId="urn:microsoft.com/office/officeart/2005/8/layout/list1"/>
    <dgm:cxn modelId="{EB0B19A9-D109-4E85-89FD-B03174FBFFA5}" type="presParOf" srcId="{B853CEF4-2966-428D-B4EF-D4EA11A468CC}" destId="{BB50C0E6-7CF5-479E-9BF2-53108B0AB4B4}" srcOrd="0" destOrd="0" presId="urn:microsoft.com/office/officeart/2005/8/layout/list1"/>
    <dgm:cxn modelId="{FFA08F28-B626-478A-8F7E-54F7ACD604F2}" type="presParOf" srcId="{B853CEF4-2966-428D-B4EF-D4EA11A468CC}" destId="{4E8A3ED0-EF81-4C08-A067-F39028B6D37E}" srcOrd="1" destOrd="0" presId="urn:microsoft.com/office/officeart/2005/8/layout/list1"/>
    <dgm:cxn modelId="{0182A476-AE9C-44FC-96F4-74E4FD603A3F}" type="presParOf" srcId="{8E265EE7-10B0-474B-91A4-DC86730F9A21}" destId="{7614BFCC-E0D2-420F-943A-5A9BFBEA3223}" srcOrd="9" destOrd="0" presId="urn:microsoft.com/office/officeart/2005/8/layout/list1"/>
    <dgm:cxn modelId="{11330BF0-79AA-4B0A-8868-591D28648AC7}" type="presParOf" srcId="{8E265EE7-10B0-474B-91A4-DC86730F9A21}" destId="{DEA0F2F5-5523-4E30-B2F0-1AFC19760749}" srcOrd="10" destOrd="0" presId="urn:microsoft.com/office/officeart/2005/8/layout/list1"/>
    <dgm:cxn modelId="{6EEDEB4D-450B-4A9D-8A69-20F2AB670744}" type="presParOf" srcId="{8E265EE7-10B0-474B-91A4-DC86730F9A21}" destId="{7486D428-01AE-444E-A65B-642D0BE61824}" srcOrd="11" destOrd="0" presId="urn:microsoft.com/office/officeart/2005/8/layout/list1"/>
    <dgm:cxn modelId="{0DB644AD-F48B-47D1-8015-D02635B8E1B0}" type="presParOf" srcId="{8E265EE7-10B0-474B-91A4-DC86730F9A21}" destId="{E0E22780-8CA4-4749-BF89-62B90507F779}" srcOrd="12" destOrd="0" presId="urn:microsoft.com/office/officeart/2005/8/layout/list1"/>
    <dgm:cxn modelId="{7D8B0350-61F6-4739-95F3-1F10468D57CC}" type="presParOf" srcId="{E0E22780-8CA4-4749-BF89-62B90507F779}" destId="{E76B815C-4232-4CE9-85CF-5B648FFD3AFF}" srcOrd="0" destOrd="0" presId="urn:microsoft.com/office/officeart/2005/8/layout/list1"/>
    <dgm:cxn modelId="{5F0CB7C1-AA2E-474E-95D9-46892769D389}" type="presParOf" srcId="{E0E22780-8CA4-4749-BF89-62B90507F779}" destId="{448C8624-3DB4-4A99-8ED8-CD2D8A8D8D88}" srcOrd="1" destOrd="0" presId="urn:microsoft.com/office/officeart/2005/8/layout/list1"/>
    <dgm:cxn modelId="{E3232957-C312-42ED-9429-5F369C994033}" type="presParOf" srcId="{8E265EE7-10B0-474B-91A4-DC86730F9A21}" destId="{BA5A4788-1346-4139-BE38-6DB438802AAE}" srcOrd="13" destOrd="0" presId="urn:microsoft.com/office/officeart/2005/8/layout/list1"/>
    <dgm:cxn modelId="{79F11FDC-B601-4195-9647-1D11A3369C96}" type="presParOf" srcId="{8E265EE7-10B0-474B-91A4-DC86730F9A21}" destId="{EB752212-CA60-4710-85B3-0C34B05EF763}" srcOrd="14" destOrd="0" presId="urn:microsoft.com/office/officeart/2005/8/layout/list1"/>
    <dgm:cxn modelId="{7F393749-80B3-4292-8ED6-C52DAB530989}" type="presParOf" srcId="{8E265EE7-10B0-474B-91A4-DC86730F9A21}" destId="{C2F472B0-0301-4F09-A593-669F5336A863}" srcOrd="15" destOrd="0" presId="urn:microsoft.com/office/officeart/2005/8/layout/list1"/>
    <dgm:cxn modelId="{F95E9D5C-E271-430E-826D-F7DE70EB736B}" type="presParOf" srcId="{8E265EE7-10B0-474B-91A4-DC86730F9A21}" destId="{D0E51205-677F-4CAA-823B-7923F0DFE80A}" srcOrd="16" destOrd="0" presId="urn:microsoft.com/office/officeart/2005/8/layout/list1"/>
    <dgm:cxn modelId="{2DC858B5-605A-452A-93CD-652A498B4AE0}" type="presParOf" srcId="{D0E51205-677F-4CAA-823B-7923F0DFE80A}" destId="{871EEA4D-6158-4781-B0E6-B9CEAA0415F6}" srcOrd="0" destOrd="0" presId="urn:microsoft.com/office/officeart/2005/8/layout/list1"/>
    <dgm:cxn modelId="{569EF4FC-8AD0-4224-9CA6-97225711BA8A}" type="presParOf" srcId="{D0E51205-677F-4CAA-823B-7923F0DFE80A}" destId="{8F9298DA-77BE-4EC1-B149-52B62DF0A376}" srcOrd="1" destOrd="0" presId="urn:microsoft.com/office/officeart/2005/8/layout/list1"/>
    <dgm:cxn modelId="{C22D31B6-AB8E-46C2-9278-D8D38932331F}" type="presParOf" srcId="{8E265EE7-10B0-474B-91A4-DC86730F9A21}" destId="{D95B85C9-E475-4A1D-A7A9-66889D27E08F}" srcOrd="17" destOrd="0" presId="urn:microsoft.com/office/officeart/2005/8/layout/list1"/>
    <dgm:cxn modelId="{FA28F2C5-C826-4072-869B-DF16F7A0D3F8}" type="presParOf" srcId="{8E265EE7-10B0-474B-91A4-DC86730F9A21}" destId="{83B53990-81E0-40C7-949D-505C23139A57}" srcOrd="18" destOrd="0" presId="urn:microsoft.com/office/officeart/2005/8/layout/list1"/>
    <dgm:cxn modelId="{E374F3DD-E628-4EE5-A0D0-52307D494606}" type="presParOf" srcId="{8E265EE7-10B0-474B-91A4-DC86730F9A21}" destId="{825CFAF2-3FCE-4FFE-B5F3-D7D3D24D86F9}" srcOrd="19" destOrd="0" presId="urn:microsoft.com/office/officeart/2005/8/layout/list1"/>
    <dgm:cxn modelId="{C8E870B9-34E8-459C-9C3F-FEA9C10CC13F}" type="presParOf" srcId="{8E265EE7-10B0-474B-91A4-DC86730F9A21}" destId="{F2CC8522-3BD7-4D70-B045-3DDD5A14C265}" srcOrd="20" destOrd="0" presId="urn:microsoft.com/office/officeart/2005/8/layout/list1"/>
    <dgm:cxn modelId="{828D6EE1-F9D6-4347-B54A-8B6B5714F710}" type="presParOf" srcId="{F2CC8522-3BD7-4D70-B045-3DDD5A14C265}" destId="{1BBA477F-B127-487B-B182-2EF2DB12D3AB}" srcOrd="0" destOrd="0" presId="urn:microsoft.com/office/officeart/2005/8/layout/list1"/>
    <dgm:cxn modelId="{D5FB36BD-B03D-4569-9D80-84FD830AE0E9}" type="presParOf" srcId="{F2CC8522-3BD7-4D70-B045-3DDD5A14C265}" destId="{BC3EB663-8C5A-4442-A10B-CDEA9261F6D5}" srcOrd="1" destOrd="0" presId="urn:microsoft.com/office/officeart/2005/8/layout/list1"/>
    <dgm:cxn modelId="{717324CD-239D-4FDC-A3C0-056D49D0C9FD}" type="presParOf" srcId="{8E265EE7-10B0-474B-91A4-DC86730F9A21}" destId="{BB9CB8D4-5621-4DC1-A663-07EB79422522}" srcOrd="21" destOrd="0" presId="urn:microsoft.com/office/officeart/2005/8/layout/list1"/>
    <dgm:cxn modelId="{AB4EBA4A-A6AB-40A4-BFCB-D571216523F4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8F534618-D2CC-423C-9AB4-BB78ADBEDBD5}" type="presOf" srcId="{09D2C41D-75A3-4728-9E39-AA577F11AF47}" destId="{8E265EE7-10B0-474B-91A4-DC86730F9A21}" srcOrd="0" destOrd="0" presId="urn:microsoft.com/office/officeart/2005/8/layout/list1"/>
    <dgm:cxn modelId="{E01CFDBF-7CE4-4707-9282-6B42AA4C710A}" type="presOf" srcId="{12491DD0-1E50-4688-9C07-60F21A57CFB2}" destId="{E76B815C-4232-4CE9-85CF-5B648FFD3AFF}" srcOrd="0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931DF378-C8BB-4DD4-A803-1D20B8447FB4}" type="presOf" srcId="{5893E4D5-C777-4E48-8F1D-F679731F7C5C}" destId="{67ACA74C-CDFA-4879-A92E-7362534BE282}" srcOrd="0" destOrd="0" presId="urn:microsoft.com/office/officeart/2005/8/layout/list1"/>
    <dgm:cxn modelId="{D16B8AF0-F0AF-4AD8-A266-685528EB7EF7}" type="presOf" srcId="{3D2A8ADA-306B-44AD-8DBA-8A7BA1777B75}" destId="{4E8A3ED0-EF81-4C08-A067-F39028B6D37E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644EA214-95B8-4204-858F-136192AC9489}" type="presOf" srcId="{2A29417A-4A7D-4708-8EDF-9EF1FF0501F0}" destId="{84321F1F-0796-4774-B3B0-E990ACECBC2A}" srcOrd="1" destOrd="0" presId="urn:microsoft.com/office/officeart/2005/8/layout/list1"/>
    <dgm:cxn modelId="{A8F83AFC-FD40-4BFB-83F8-9FA6A3C4D077}" type="presOf" srcId="{2A29417A-4A7D-4708-8EDF-9EF1FF0501F0}" destId="{8455ACF2-C68A-495F-A2B1-05DA9D5E54A4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2B147E9C-D41F-428D-8700-40B95A72F58D}" type="presOf" srcId="{A296B5CB-A724-4720-8137-6080EF85C9BF}" destId="{1BBA477F-B127-487B-B182-2EF2DB12D3AB}" srcOrd="0" destOrd="0" presId="urn:microsoft.com/office/officeart/2005/8/layout/list1"/>
    <dgm:cxn modelId="{F589B2C4-F862-46BE-9532-F4949B791310}" type="presOf" srcId="{12491DD0-1E50-4688-9C07-60F21A57CFB2}" destId="{448C8624-3DB4-4A99-8ED8-CD2D8A8D8D88}" srcOrd="1" destOrd="0" presId="urn:microsoft.com/office/officeart/2005/8/layout/list1"/>
    <dgm:cxn modelId="{D279294C-86AF-45A6-9D2C-639698ED87D4}" type="presOf" srcId="{A296B5CB-A724-4720-8137-6080EF85C9BF}" destId="{BC3EB663-8C5A-4442-A10B-CDEA9261F6D5}" srcOrd="1" destOrd="0" presId="urn:microsoft.com/office/officeart/2005/8/layout/list1"/>
    <dgm:cxn modelId="{EBBEDC61-15BC-4C79-8194-597EC3A0736D}" type="presOf" srcId="{5893E4D5-C777-4E48-8F1D-F679731F7C5C}" destId="{828F96DD-4ADC-4138-B5FD-804D34E7B107}" srcOrd="1" destOrd="0" presId="urn:microsoft.com/office/officeart/2005/8/layout/list1"/>
    <dgm:cxn modelId="{44F1556B-A10B-43A6-896A-0C94B8A848E6}" type="presOf" srcId="{9BD26B50-F11F-4B20-A008-84EE6B22BF2B}" destId="{8F9298DA-77BE-4EC1-B149-52B62DF0A376}" srcOrd="1" destOrd="0" presId="urn:microsoft.com/office/officeart/2005/8/layout/list1"/>
    <dgm:cxn modelId="{BF01A418-A59A-4615-A447-90ADD6E61061}" type="presOf" srcId="{3D2A8ADA-306B-44AD-8DBA-8A7BA1777B75}" destId="{BB50C0E6-7CF5-479E-9BF2-53108B0AB4B4}" srcOrd="0" destOrd="0" presId="urn:microsoft.com/office/officeart/2005/8/layout/list1"/>
    <dgm:cxn modelId="{9728C713-724B-4B18-8A83-AB2E767D9063}" type="presOf" srcId="{9BD26B50-F11F-4B20-A008-84EE6B22BF2B}" destId="{871EEA4D-6158-4781-B0E6-B9CEAA0415F6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872CA6F6-4AAF-4C61-B73C-8AF78DCBC045}" type="presParOf" srcId="{8E265EE7-10B0-474B-91A4-DC86730F9A21}" destId="{2D5AF5DA-E5C1-4496-85F0-D1332823AE02}" srcOrd="0" destOrd="0" presId="urn:microsoft.com/office/officeart/2005/8/layout/list1"/>
    <dgm:cxn modelId="{210EACBB-918C-40E9-AFF1-F193BE1A7D0B}" type="presParOf" srcId="{2D5AF5DA-E5C1-4496-85F0-D1332823AE02}" destId="{67ACA74C-CDFA-4879-A92E-7362534BE282}" srcOrd="0" destOrd="0" presId="urn:microsoft.com/office/officeart/2005/8/layout/list1"/>
    <dgm:cxn modelId="{CF8FC4F6-6B96-4D87-ABED-B8F6264BD4CC}" type="presParOf" srcId="{2D5AF5DA-E5C1-4496-85F0-D1332823AE02}" destId="{828F96DD-4ADC-4138-B5FD-804D34E7B107}" srcOrd="1" destOrd="0" presId="urn:microsoft.com/office/officeart/2005/8/layout/list1"/>
    <dgm:cxn modelId="{7CF7DFA5-5538-4A50-83F1-D0D537F43B0C}" type="presParOf" srcId="{8E265EE7-10B0-474B-91A4-DC86730F9A21}" destId="{C740EFC1-381A-43FF-B226-4939988AC8C1}" srcOrd="1" destOrd="0" presId="urn:microsoft.com/office/officeart/2005/8/layout/list1"/>
    <dgm:cxn modelId="{CC9DE11D-3999-48BB-AAF3-6E8E6DB83301}" type="presParOf" srcId="{8E265EE7-10B0-474B-91A4-DC86730F9A21}" destId="{503E248C-FFFC-4010-B0CA-1B006557DF9C}" srcOrd="2" destOrd="0" presId="urn:microsoft.com/office/officeart/2005/8/layout/list1"/>
    <dgm:cxn modelId="{4F33DC06-6442-4F84-9C2B-64DC8F86C510}" type="presParOf" srcId="{8E265EE7-10B0-474B-91A4-DC86730F9A21}" destId="{306763FE-D121-483B-8D60-CF21DB3767A3}" srcOrd="3" destOrd="0" presId="urn:microsoft.com/office/officeart/2005/8/layout/list1"/>
    <dgm:cxn modelId="{1A2DD39B-55A2-42CD-AF2B-2169F2F8003B}" type="presParOf" srcId="{8E265EE7-10B0-474B-91A4-DC86730F9A21}" destId="{BCE3FDD0-181F-4649-8425-27A12DD7A86D}" srcOrd="4" destOrd="0" presId="urn:microsoft.com/office/officeart/2005/8/layout/list1"/>
    <dgm:cxn modelId="{E37D0CA4-AD6E-4706-8D8F-AC38F25FBE6D}" type="presParOf" srcId="{BCE3FDD0-181F-4649-8425-27A12DD7A86D}" destId="{8455ACF2-C68A-495F-A2B1-05DA9D5E54A4}" srcOrd="0" destOrd="0" presId="urn:microsoft.com/office/officeart/2005/8/layout/list1"/>
    <dgm:cxn modelId="{03C5A849-FA07-4E78-890A-BBA7CE56C97A}" type="presParOf" srcId="{BCE3FDD0-181F-4649-8425-27A12DD7A86D}" destId="{84321F1F-0796-4774-B3B0-E990ACECBC2A}" srcOrd="1" destOrd="0" presId="urn:microsoft.com/office/officeart/2005/8/layout/list1"/>
    <dgm:cxn modelId="{96FB09D7-E5C5-4E2B-9FE8-676E78CC9110}" type="presParOf" srcId="{8E265EE7-10B0-474B-91A4-DC86730F9A21}" destId="{7853AE59-169B-4432-AD6D-99ADB105D4EE}" srcOrd="5" destOrd="0" presId="urn:microsoft.com/office/officeart/2005/8/layout/list1"/>
    <dgm:cxn modelId="{82A4611C-8DC7-4079-A8E9-FF325CA69B5D}" type="presParOf" srcId="{8E265EE7-10B0-474B-91A4-DC86730F9A21}" destId="{DFD4A93D-572E-4134-9332-DEA8A0DB968F}" srcOrd="6" destOrd="0" presId="urn:microsoft.com/office/officeart/2005/8/layout/list1"/>
    <dgm:cxn modelId="{0E17D91F-80DA-4780-8E4E-EA78F2C3C260}" type="presParOf" srcId="{8E265EE7-10B0-474B-91A4-DC86730F9A21}" destId="{711375E6-E823-4AEF-BF54-0CAF4D81FAA9}" srcOrd="7" destOrd="0" presId="urn:microsoft.com/office/officeart/2005/8/layout/list1"/>
    <dgm:cxn modelId="{2BA84C65-E675-46ED-92EE-C8FC9CBB45B3}" type="presParOf" srcId="{8E265EE7-10B0-474B-91A4-DC86730F9A21}" destId="{B853CEF4-2966-428D-B4EF-D4EA11A468CC}" srcOrd="8" destOrd="0" presId="urn:microsoft.com/office/officeart/2005/8/layout/list1"/>
    <dgm:cxn modelId="{99BB5FC8-1A61-4D7E-A89C-1825F60FD9DD}" type="presParOf" srcId="{B853CEF4-2966-428D-B4EF-D4EA11A468CC}" destId="{BB50C0E6-7CF5-479E-9BF2-53108B0AB4B4}" srcOrd="0" destOrd="0" presId="urn:microsoft.com/office/officeart/2005/8/layout/list1"/>
    <dgm:cxn modelId="{67726EC8-69F4-46AF-8BEC-ABD9B45ACF79}" type="presParOf" srcId="{B853CEF4-2966-428D-B4EF-D4EA11A468CC}" destId="{4E8A3ED0-EF81-4C08-A067-F39028B6D37E}" srcOrd="1" destOrd="0" presId="urn:microsoft.com/office/officeart/2005/8/layout/list1"/>
    <dgm:cxn modelId="{AE3704F1-FC61-4E8E-80D0-3355D78E2D05}" type="presParOf" srcId="{8E265EE7-10B0-474B-91A4-DC86730F9A21}" destId="{7614BFCC-E0D2-420F-943A-5A9BFBEA3223}" srcOrd="9" destOrd="0" presId="urn:microsoft.com/office/officeart/2005/8/layout/list1"/>
    <dgm:cxn modelId="{421D5684-6111-4FBE-A353-23710F416B63}" type="presParOf" srcId="{8E265EE7-10B0-474B-91A4-DC86730F9A21}" destId="{DEA0F2F5-5523-4E30-B2F0-1AFC19760749}" srcOrd="10" destOrd="0" presId="urn:microsoft.com/office/officeart/2005/8/layout/list1"/>
    <dgm:cxn modelId="{CA628262-1703-4027-8511-025A7F79A716}" type="presParOf" srcId="{8E265EE7-10B0-474B-91A4-DC86730F9A21}" destId="{7486D428-01AE-444E-A65B-642D0BE61824}" srcOrd="11" destOrd="0" presId="urn:microsoft.com/office/officeart/2005/8/layout/list1"/>
    <dgm:cxn modelId="{E113522A-05AF-40D1-A675-B9A8867ED0F8}" type="presParOf" srcId="{8E265EE7-10B0-474B-91A4-DC86730F9A21}" destId="{E0E22780-8CA4-4749-BF89-62B90507F779}" srcOrd="12" destOrd="0" presId="urn:microsoft.com/office/officeart/2005/8/layout/list1"/>
    <dgm:cxn modelId="{B6A5AC34-F234-4D4D-9E00-04979752D4DF}" type="presParOf" srcId="{E0E22780-8CA4-4749-BF89-62B90507F779}" destId="{E76B815C-4232-4CE9-85CF-5B648FFD3AFF}" srcOrd="0" destOrd="0" presId="urn:microsoft.com/office/officeart/2005/8/layout/list1"/>
    <dgm:cxn modelId="{D5ADC08E-2495-47EC-8549-F68FDDCBD51B}" type="presParOf" srcId="{E0E22780-8CA4-4749-BF89-62B90507F779}" destId="{448C8624-3DB4-4A99-8ED8-CD2D8A8D8D88}" srcOrd="1" destOrd="0" presId="urn:microsoft.com/office/officeart/2005/8/layout/list1"/>
    <dgm:cxn modelId="{7B35D302-04EE-4113-A380-B8C8A6C5B476}" type="presParOf" srcId="{8E265EE7-10B0-474B-91A4-DC86730F9A21}" destId="{BA5A4788-1346-4139-BE38-6DB438802AAE}" srcOrd="13" destOrd="0" presId="urn:microsoft.com/office/officeart/2005/8/layout/list1"/>
    <dgm:cxn modelId="{AE179E7C-05F2-44D4-8081-A3768F441CE3}" type="presParOf" srcId="{8E265EE7-10B0-474B-91A4-DC86730F9A21}" destId="{EB752212-CA60-4710-85B3-0C34B05EF763}" srcOrd="14" destOrd="0" presId="urn:microsoft.com/office/officeart/2005/8/layout/list1"/>
    <dgm:cxn modelId="{D8692E81-9A4A-4715-92D4-B206B5906CDB}" type="presParOf" srcId="{8E265EE7-10B0-474B-91A4-DC86730F9A21}" destId="{C2F472B0-0301-4F09-A593-669F5336A863}" srcOrd="15" destOrd="0" presId="urn:microsoft.com/office/officeart/2005/8/layout/list1"/>
    <dgm:cxn modelId="{8265F93B-BA96-429D-91CF-358487617788}" type="presParOf" srcId="{8E265EE7-10B0-474B-91A4-DC86730F9A21}" destId="{D0E51205-677F-4CAA-823B-7923F0DFE80A}" srcOrd="16" destOrd="0" presId="urn:microsoft.com/office/officeart/2005/8/layout/list1"/>
    <dgm:cxn modelId="{C6EE01B8-BF54-4370-A559-9102CD8DFC51}" type="presParOf" srcId="{D0E51205-677F-4CAA-823B-7923F0DFE80A}" destId="{871EEA4D-6158-4781-B0E6-B9CEAA0415F6}" srcOrd="0" destOrd="0" presId="urn:microsoft.com/office/officeart/2005/8/layout/list1"/>
    <dgm:cxn modelId="{A4F18D07-B648-4160-AB5E-0F055805EA5B}" type="presParOf" srcId="{D0E51205-677F-4CAA-823B-7923F0DFE80A}" destId="{8F9298DA-77BE-4EC1-B149-52B62DF0A376}" srcOrd="1" destOrd="0" presId="urn:microsoft.com/office/officeart/2005/8/layout/list1"/>
    <dgm:cxn modelId="{64D4D298-4BEE-436D-B6C1-7D0D0976429B}" type="presParOf" srcId="{8E265EE7-10B0-474B-91A4-DC86730F9A21}" destId="{D95B85C9-E475-4A1D-A7A9-66889D27E08F}" srcOrd="17" destOrd="0" presId="urn:microsoft.com/office/officeart/2005/8/layout/list1"/>
    <dgm:cxn modelId="{02F8D591-104F-4AF0-B34C-687B917756FB}" type="presParOf" srcId="{8E265EE7-10B0-474B-91A4-DC86730F9A21}" destId="{83B53990-81E0-40C7-949D-505C23139A57}" srcOrd="18" destOrd="0" presId="urn:microsoft.com/office/officeart/2005/8/layout/list1"/>
    <dgm:cxn modelId="{E8690665-AA1A-47D1-9232-2A4DD8409895}" type="presParOf" srcId="{8E265EE7-10B0-474B-91A4-DC86730F9A21}" destId="{825CFAF2-3FCE-4FFE-B5F3-D7D3D24D86F9}" srcOrd="19" destOrd="0" presId="urn:microsoft.com/office/officeart/2005/8/layout/list1"/>
    <dgm:cxn modelId="{D22EB428-F8E1-460C-AC5D-F765545C1EE2}" type="presParOf" srcId="{8E265EE7-10B0-474B-91A4-DC86730F9A21}" destId="{F2CC8522-3BD7-4D70-B045-3DDD5A14C265}" srcOrd="20" destOrd="0" presId="urn:microsoft.com/office/officeart/2005/8/layout/list1"/>
    <dgm:cxn modelId="{9D6A8333-5ABA-410A-891E-09D1B08C3D9A}" type="presParOf" srcId="{F2CC8522-3BD7-4D70-B045-3DDD5A14C265}" destId="{1BBA477F-B127-487B-B182-2EF2DB12D3AB}" srcOrd="0" destOrd="0" presId="urn:microsoft.com/office/officeart/2005/8/layout/list1"/>
    <dgm:cxn modelId="{83ED8C12-AD32-4C60-A050-004DF5F4DB84}" type="presParOf" srcId="{F2CC8522-3BD7-4D70-B045-3DDD5A14C265}" destId="{BC3EB663-8C5A-4442-A10B-CDEA9261F6D5}" srcOrd="1" destOrd="0" presId="urn:microsoft.com/office/officeart/2005/8/layout/list1"/>
    <dgm:cxn modelId="{F2AB1F12-F4D0-43E9-AA5E-A8BB40C25B73}" type="presParOf" srcId="{8E265EE7-10B0-474B-91A4-DC86730F9A21}" destId="{BB9CB8D4-5621-4DC1-A663-07EB79422522}" srcOrd="21" destOrd="0" presId="urn:microsoft.com/office/officeart/2005/8/layout/list1"/>
    <dgm:cxn modelId="{8B2157A4-B85E-4A9B-9E67-073CFE90930C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E5736BF0-58B5-49C8-BAE4-D4D3EEF7581B}" type="presOf" srcId="{5893E4D5-C777-4E48-8F1D-F679731F7C5C}" destId="{828F96DD-4ADC-4138-B5FD-804D34E7B107}" srcOrd="1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202FA85D-AC0C-455B-A4F6-9AE9FDD9BF56}" type="presOf" srcId="{3D2A8ADA-306B-44AD-8DBA-8A7BA1777B75}" destId="{4E8A3ED0-EF81-4C08-A067-F39028B6D37E}" srcOrd="1" destOrd="0" presId="urn:microsoft.com/office/officeart/2005/8/layout/list1"/>
    <dgm:cxn modelId="{B91CB36C-A720-4391-AB46-4F9264DACD01}" type="presOf" srcId="{09D2C41D-75A3-4728-9E39-AA577F11AF47}" destId="{8E265EE7-10B0-474B-91A4-DC86730F9A21}" srcOrd="0" destOrd="0" presId="urn:microsoft.com/office/officeart/2005/8/layout/list1"/>
    <dgm:cxn modelId="{806BF19C-B414-4066-8C62-A9FA04154177}" type="presOf" srcId="{5893E4D5-C777-4E48-8F1D-F679731F7C5C}" destId="{67ACA74C-CDFA-4879-A92E-7362534BE282}" srcOrd="0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0B76EF70-C837-43E2-9B9B-ED5B020E2F45}" type="presOf" srcId="{12491DD0-1E50-4688-9C07-60F21A57CFB2}" destId="{448C8624-3DB4-4A99-8ED8-CD2D8A8D8D88}" srcOrd="1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F264D13E-DFD9-4883-A785-E4FEDADEBE4F}" type="presOf" srcId="{3D2A8ADA-306B-44AD-8DBA-8A7BA1777B75}" destId="{BB50C0E6-7CF5-479E-9BF2-53108B0AB4B4}" srcOrd="0" destOrd="0" presId="urn:microsoft.com/office/officeart/2005/8/layout/list1"/>
    <dgm:cxn modelId="{94A41DD5-01FE-485D-AE5D-F5FC38F1327D}" type="presOf" srcId="{A296B5CB-A724-4720-8137-6080EF85C9BF}" destId="{BC3EB663-8C5A-4442-A10B-CDEA9261F6D5}" srcOrd="1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4D82A5DD-3D3E-49DB-AE52-60FE747CF58C}" type="presOf" srcId="{A296B5CB-A724-4720-8137-6080EF85C9BF}" destId="{1BBA477F-B127-487B-B182-2EF2DB12D3AB}" srcOrd="0" destOrd="0" presId="urn:microsoft.com/office/officeart/2005/8/layout/list1"/>
    <dgm:cxn modelId="{747A5099-EA41-4291-A17A-59B896494E00}" type="presOf" srcId="{9BD26B50-F11F-4B20-A008-84EE6B22BF2B}" destId="{8F9298DA-77BE-4EC1-B149-52B62DF0A376}" srcOrd="1" destOrd="0" presId="urn:microsoft.com/office/officeart/2005/8/layout/list1"/>
    <dgm:cxn modelId="{011A8785-6F7A-40C6-AD73-10C3469F9D72}" type="presOf" srcId="{2A29417A-4A7D-4708-8EDF-9EF1FF0501F0}" destId="{8455ACF2-C68A-495F-A2B1-05DA9D5E54A4}" srcOrd="0" destOrd="0" presId="urn:microsoft.com/office/officeart/2005/8/layout/list1"/>
    <dgm:cxn modelId="{537862F0-AE39-4779-85BA-7A450DE60BE5}" type="presOf" srcId="{12491DD0-1E50-4688-9C07-60F21A57CFB2}" destId="{E76B815C-4232-4CE9-85CF-5B648FFD3AFF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AF934549-9B35-4E7D-B93C-2E0723316264}" type="presOf" srcId="{2A29417A-4A7D-4708-8EDF-9EF1FF0501F0}" destId="{84321F1F-0796-4774-B3B0-E990ACECBC2A}" srcOrd="1" destOrd="0" presId="urn:microsoft.com/office/officeart/2005/8/layout/list1"/>
    <dgm:cxn modelId="{91CFB47E-8BC4-47D4-B428-66B5D8049255}" type="presOf" srcId="{9BD26B50-F11F-4B20-A008-84EE6B22BF2B}" destId="{871EEA4D-6158-4781-B0E6-B9CEAA0415F6}" srcOrd="0" destOrd="0" presId="urn:microsoft.com/office/officeart/2005/8/layout/list1"/>
    <dgm:cxn modelId="{F0B03937-0228-495F-9B9F-329E25665C0C}" type="presParOf" srcId="{8E265EE7-10B0-474B-91A4-DC86730F9A21}" destId="{2D5AF5DA-E5C1-4496-85F0-D1332823AE02}" srcOrd="0" destOrd="0" presId="urn:microsoft.com/office/officeart/2005/8/layout/list1"/>
    <dgm:cxn modelId="{50A39228-95A0-4140-B83A-09BE4C8B56DD}" type="presParOf" srcId="{2D5AF5DA-E5C1-4496-85F0-D1332823AE02}" destId="{67ACA74C-CDFA-4879-A92E-7362534BE282}" srcOrd="0" destOrd="0" presId="urn:microsoft.com/office/officeart/2005/8/layout/list1"/>
    <dgm:cxn modelId="{F88CFEE6-C7A3-487B-915C-81D6E91AD258}" type="presParOf" srcId="{2D5AF5DA-E5C1-4496-85F0-D1332823AE02}" destId="{828F96DD-4ADC-4138-B5FD-804D34E7B107}" srcOrd="1" destOrd="0" presId="urn:microsoft.com/office/officeart/2005/8/layout/list1"/>
    <dgm:cxn modelId="{B99EC4FB-29B8-4DA5-9456-63452E6351E3}" type="presParOf" srcId="{8E265EE7-10B0-474B-91A4-DC86730F9A21}" destId="{C740EFC1-381A-43FF-B226-4939988AC8C1}" srcOrd="1" destOrd="0" presId="urn:microsoft.com/office/officeart/2005/8/layout/list1"/>
    <dgm:cxn modelId="{5784E545-2241-4240-970A-9025371B8B5B}" type="presParOf" srcId="{8E265EE7-10B0-474B-91A4-DC86730F9A21}" destId="{503E248C-FFFC-4010-B0CA-1B006557DF9C}" srcOrd="2" destOrd="0" presId="urn:microsoft.com/office/officeart/2005/8/layout/list1"/>
    <dgm:cxn modelId="{DBF817FE-A1F1-4425-B920-EE3804A9FEEB}" type="presParOf" srcId="{8E265EE7-10B0-474B-91A4-DC86730F9A21}" destId="{306763FE-D121-483B-8D60-CF21DB3767A3}" srcOrd="3" destOrd="0" presId="urn:microsoft.com/office/officeart/2005/8/layout/list1"/>
    <dgm:cxn modelId="{A300508D-A246-4F3F-AE2D-A0B2955A2E41}" type="presParOf" srcId="{8E265EE7-10B0-474B-91A4-DC86730F9A21}" destId="{BCE3FDD0-181F-4649-8425-27A12DD7A86D}" srcOrd="4" destOrd="0" presId="urn:microsoft.com/office/officeart/2005/8/layout/list1"/>
    <dgm:cxn modelId="{F20D2FD6-33F8-4ACD-A395-0E2044A5AA52}" type="presParOf" srcId="{BCE3FDD0-181F-4649-8425-27A12DD7A86D}" destId="{8455ACF2-C68A-495F-A2B1-05DA9D5E54A4}" srcOrd="0" destOrd="0" presId="urn:microsoft.com/office/officeart/2005/8/layout/list1"/>
    <dgm:cxn modelId="{142420C0-7FFD-42AE-B2A8-A06AE003DFCF}" type="presParOf" srcId="{BCE3FDD0-181F-4649-8425-27A12DD7A86D}" destId="{84321F1F-0796-4774-B3B0-E990ACECBC2A}" srcOrd="1" destOrd="0" presId="urn:microsoft.com/office/officeart/2005/8/layout/list1"/>
    <dgm:cxn modelId="{838D0A26-346E-4039-8BC2-90C0C4B5BA95}" type="presParOf" srcId="{8E265EE7-10B0-474B-91A4-DC86730F9A21}" destId="{7853AE59-169B-4432-AD6D-99ADB105D4EE}" srcOrd="5" destOrd="0" presId="urn:microsoft.com/office/officeart/2005/8/layout/list1"/>
    <dgm:cxn modelId="{E8CC131A-6726-4331-9EBD-9AD51C064641}" type="presParOf" srcId="{8E265EE7-10B0-474B-91A4-DC86730F9A21}" destId="{DFD4A93D-572E-4134-9332-DEA8A0DB968F}" srcOrd="6" destOrd="0" presId="urn:microsoft.com/office/officeart/2005/8/layout/list1"/>
    <dgm:cxn modelId="{B1A13F25-8BAF-431C-8420-75990A7B01ED}" type="presParOf" srcId="{8E265EE7-10B0-474B-91A4-DC86730F9A21}" destId="{711375E6-E823-4AEF-BF54-0CAF4D81FAA9}" srcOrd="7" destOrd="0" presId="urn:microsoft.com/office/officeart/2005/8/layout/list1"/>
    <dgm:cxn modelId="{F14E3785-1EA7-4BCA-ADC0-1FFA94054E7A}" type="presParOf" srcId="{8E265EE7-10B0-474B-91A4-DC86730F9A21}" destId="{B853CEF4-2966-428D-B4EF-D4EA11A468CC}" srcOrd="8" destOrd="0" presId="urn:microsoft.com/office/officeart/2005/8/layout/list1"/>
    <dgm:cxn modelId="{6708A91E-3CBC-4A79-A2AA-0C544616A4D0}" type="presParOf" srcId="{B853CEF4-2966-428D-B4EF-D4EA11A468CC}" destId="{BB50C0E6-7CF5-479E-9BF2-53108B0AB4B4}" srcOrd="0" destOrd="0" presId="urn:microsoft.com/office/officeart/2005/8/layout/list1"/>
    <dgm:cxn modelId="{55390938-5959-40DA-9CA9-844570FD563F}" type="presParOf" srcId="{B853CEF4-2966-428D-B4EF-D4EA11A468CC}" destId="{4E8A3ED0-EF81-4C08-A067-F39028B6D37E}" srcOrd="1" destOrd="0" presId="urn:microsoft.com/office/officeart/2005/8/layout/list1"/>
    <dgm:cxn modelId="{B7D81C2D-3B5C-4831-ABD3-B23F4976D1C8}" type="presParOf" srcId="{8E265EE7-10B0-474B-91A4-DC86730F9A21}" destId="{7614BFCC-E0D2-420F-943A-5A9BFBEA3223}" srcOrd="9" destOrd="0" presId="urn:microsoft.com/office/officeart/2005/8/layout/list1"/>
    <dgm:cxn modelId="{BAB5B0EC-4FAE-46C9-91C0-F02E9B50D285}" type="presParOf" srcId="{8E265EE7-10B0-474B-91A4-DC86730F9A21}" destId="{DEA0F2F5-5523-4E30-B2F0-1AFC19760749}" srcOrd="10" destOrd="0" presId="urn:microsoft.com/office/officeart/2005/8/layout/list1"/>
    <dgm:cxn modelId="{742C7BFE-950D-48DE-A5FE-50F42C63B9D9}" type="presParOf" srcId="{8E265EE7-10B0-474B-91A4-DC86730F9A21}" destId="{7486D428-01AE-444E-A65B-642D0BE61824}" srcOrd="11" destOrd="0" presId="urn:microsoft.com/office/officeart/2005/8/layout/list1"/>
    <dgm:cxn modelId="{B6D6881F-4C2F-4F01-A5AC-DF11460016E4}" type="presParOf" srcId="{8E265EE7-10B0-474B-91A4-DC86730F9A21}" destId="{E0E22780-8CA4-4749-BF89-62B90507F779}" srcOrd="12" destOrd="0" presId="urn:microsoft.com/office/officeart/2005/8/layout/list1"/>
    <dgm:cxn modelId="{EF1B9A95-65C0-4DC1-AE36-5E714CC0D863}" type="presParOf" srcId="{E0E22780-8CA4-4749-BF89-62B90507F779}" destId="{E76B815C-4232-4CE9-85CF-5B648FFD3AFF}" srcOrd="0" destOrd="0" presId="urn:microsoft.com/office/officeart/2005/8/layout/list1"/>
    <dgm:cxn modelId="{282B359B-7739-43A7-8A43-DC8F9C72FF81}" type="presParOf" srcId="{E0E22780-8CA4-4749-BF89-62B90507F779}" destId="{448C8624-3DB4-4A99-8ED8-CD2D8A8D8D88}" srcOrd="1" destOrd="0" presId="urn:microsoft.com/office/officeart/2005/8/layout/list1"/>
    <dgm:cxn modelId="{5BF74A1A-0039-4553-9616-99AACEDD44BE}" type="presParOf" srcId="{8E265EE7-10B0-474B-91A4-DC86730F9A21}" destId="{BA5A4788-1346-4139-BE38-6DB438802AAE}" srcOrd="13" destOrd="0" presId="urn:microsoft.com/office/officeart/2005/8/layout/list1"/>
    <dgm:cxn modelId="{56041C37-F5D1-447D-893D-F06200E5AA31}" type="presParOf" srcId="{8E265EE7-10B0-474B-91A4-DC86730F9A21}" destId="{EB752212-CA60-4710-85B3-0C34B05EF763}" srcOrd="14" destOrd="0" presId="urn:microsoft.com/office/officeart/2005/8/layout/list1"/>
    <dgm:cxn modelId="{16BFD5FE-EA7D-4A34-A11E-F1C14D550119}" type="presParOf" srcId="{8E265EE7-10B0-474B-91A4-DC86730F9A21}" destId="{C2F472B0-0301-4F09-A593-669F5336A863}" srcOrd="15" destOrd="0" presId="urn:microsoft.com/office/officeart/2005/8/layout/list1"/>
    <dgm:cxn modelId="{850B7014-C33E-438E-AD85-3F546F3BFAF3}" type="presParOf" srcId="{8E265EE7-10B0-474B-91A4-DC86730F9A21}" destId="{D0E51205-677F-4CAA-823B-7923F0DFE80A}" srcOrd="16" destOrd="0" presId="urn:microsoft.com/office/officeart/2005/8/layout/list1"/>
    <dgm:cxn modelId="{7AA40E80-EE9B-44C7-A1B9-672E1099F4A1}" type="presParOf" srcId="{D0E51205-677F-4CAA-823B-7923F0DFE80A}" destId="{871EEA4D-6158-4781-B0E6-B9CEAA0415F6}" srcOrd="0" destOrd="0" presId="urn:microsoft.com/office/officeart/2005/8/layout/list1"/>
    <dgm:cxn modelId="{1E3BD322-0958-4B1C-AF1E-8455566E8084}" type="presParOf" srcId="{D0E51205-677F-4CAA-823B-7923F0DFE80A}" destId="{8F9298DA-77BE-4EC1-B149-52B62DF0A376}" srcOrd="1" destOrd="0" presId="urn:microsoft.com/office/officeart/2005/8/layout/list1"/>
    <dgm:cxn modelId="{98E6220D-3F88-4A9C-ACE1-F5FA536D27A5}" type="presParOf" srcId="{8E265EE7-10B0-474B-91A4-DC86730F9A21}" destId="{D95B85C9-E475-4A1D-A7A9-66889D27E08F}" srcOrd="17" destOrd="0" presId="urn:microsoft.com/office/officeart/2005/8/layout/list1"/>
    <dgm:cxn modelId="{3B7BFF5F-5163-40A8-A2E7-2DA2703A77A7}" type="presParOf" srcId="{8E265EE7-10B0-474B-91A4-DC86730F9A21}" destId="{83B53990-81E0-40C7-949D-505C23139A57}" srcOrd="18" destOrd="0" presId="urn:microsoft.com/office/officeart/2005/8/layout/list1"/>
    <dgm:cxn modelId="{B2CC1BC6-E4CA-4677-A9AF-A415C71DB0C8}" type="presParOf" srcId="{8E265EE7-10B0-474B-91A4-DC86730F9A21}" destId="{825CFAF2-3FCE-4FFE-B5F3-D7D3D24D86F9}" srcOrd="19" destOrd="0" presId="urn:microsoft.com/office/officeart/2005/8/layout/list1"/>
    <dgm:cxn modelId="{5C28F61D-F0F1-421F-B5E7-B5473EEC09BC}" type="presParOf" srcId="{8E265EE7-10B0-474B-91A4-DC86730F9A21}" destId="{F2CC8522-3BD7-4D70-B045-3DDD5A14C265}" srcOrd="20" destOrd="0" presId="urn:microsoft.com/office/officeart/2005/8/layout/list1"/>
    <dgm:cxn modelId="{64F488A2-AC98-45AB-95AE-25EF6285F8CF}" type="presParOf" srcId="{F2CC8522-3BD7-4D70-B045-3DDD5A14C265}" destId="{1BBA477F-B127-487B-B182-2EF2DB12D3AB}" srcOrd="0" destOrd="0" presId="urn:microsoft.com/office/officeart/2005/8/layout/list1"/>
    <dgm:cxn modelId="{6A07BD12-E289-44A8-AA45-F01D39E90E12}" type="presParOf" srcId="{F2CC8522-3BD7-4D70-B045-3DDD5A14C265}" destId="{BC3EB663-8C5A-4442-A10B-CDEA9261F6D5}" srcOrd="1" destOrd="0" presId="urn:microsoft.com/office/officeart/2005/8/layout/list1"/>
    <dgm:cxn modelId="{0E9082C0-089F-490B-9A8E-B38F792D61AF}" type="presParOf" srcId="{8E265EE7-10B0-474B-91A4-DC86730F9A21}" destId="{BB9CB8D4-5621-4DC1-A663-07EB79422522}" srcOrd="21" destOrd="0" presId="urn:microsoft.com/office/officeart/2005/8/layout/list1"/>
    <dgm:cxn modelId="{558FEC0D-29F5-4D0D-B9A7-05D87A3832D5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BFC92D11-E0EA-4527-8CED-1F632B2D06D1}" type="presOf" srcId="{09D2C41D-75A3-4728-9E39-AA577F11AF47}" destId="{8E265EE7-10B0-474B-91A4-DC86730F9A21}" srcOrd="0" destOrd="0" presId="urn:microsoft.com/office/officeart/2005/8/layout/list1"/>
    <dgm:cxn modelId="{AF67442A-6C89-4506-B122-77D45DB8EA53}" type="presOf" srcId="{A296B5CB-A724-4720-8137-6080EF85C9BF}" destId="{1BBA477F-B127-487B-B182-2EF2DB12D3AB}" srcOrd="0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7DC481C0-E814-4B03-9CB2-E6537358643A}" type="presOf" srcId="{3D2A8ADA-306B-44AD-8DBA-8A7BA1777B75}" destId="{4E8A3ED0-EF81-4C08-A067-F39028B6D37E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652BABF1-75CB-4277-97FF-999B34EE97B3}" type="presOf" srcId="{12491DD0-1E50-4688-9C07-60F21A57CFB2}" destId="{E76B815C-4232-4CE9-85CF-5B648FFD3AFF}" srcOrd="0" destOrd="0" presId="urn:microsoft.com/office/officeart/2005/8/layout/list1"/>
    <dgm:cxn modelId="{A160E357-FED7-4E02-8285-574AA0FECD97}" type="presOf" srcId="{5893E4D5-C777-4E48-8F1D-F679731F7C5C}" destId="{828F96DD-4ADC-4138-B5FD-804D34E7B107}" srcOrd="1" destOrd="0" presId="urn:microsoft.com/office/officeart/2005/8/layout/list1"/>
    <dgm:cxn modelId="{AA3BF997-3CC2-4556-8BF5-182534D925EB}" type="presOf" srcId="{9BD26B50-F11F-4B20-A008-84EE6B22BF2B}" destId="{871EEA4D-6158-4781-B0E6-B9CEAA0415F6}" srcOrd="0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68DA393C-84A4-42CE-A3FD-B1E872C9EDB1}" type="presOf" srcId="{5893E4D5-C777-4E48-8F1D-F679731F7C5C}" destId="{67ACA74C-CDFA-4879-A92E-7362534BE282}" srcOrd="0" destOrd="0" presId="urn:microsoft.com/office/officeart/2005/8/layout/list1"/>
    <dgm:cxn modelId="{95ABE779-D3F4-4958-9225-39B52D8B8714}" type="presOf" srcId="{A296B5CB-A724-4720-8137-6080EF85C9BF}" destId="{BC3EB663-8C5A-4442-A10B-CDEA9261F6D5}" srcOrd="1" destOrd="0" presId="urn:microsoft.com/office/officeart/2005/8/layout/list1"/>
    <dgm:cxn modelId="{4A39217A-A002-4152-8167-D289A3FD9C8F}" type="presOf" srcId="{12491DD0-1E50-4688-9C07-60F21A57CFB2}" destId="{448C8624-3DB4-4A99-8ED8-CD2D8A8D8D88}" srcOrd="1" destOrd="0" presId="urn:microsoft.com/office/officeart/2005/8/layout/list1"/>
    <dgm:cxn modelId="{A5AE5A4D-80A6-4DE5-90A1-F1BC8F33A6C1}" type="presOf" srcId="{2A29417A-4A7D-4708-8EDF-9EF1FF0501F0}" destId="{8455ACF2-C68A-495F-A2B1-05DA9D5E54A4}" srcOrd="0" destOrd="0" presId="urn:microsoft.com/office/officeart/2005/8/layout/list1"/>
    <dgm:cxn modelId="{7082D037-6E81-440D-8182-878CEC54914D}" type="presOf" srcId="{2A29417A-4A7D-4708-8EDF-9EF1FF0501F0}" destId="{84321F1F-0796-4774-B3B0-E990ACECBC2A}" srcOrd="1" destOrd="0" presId="urn:microsoft.com/office/officeart/2005/8/layout/list1"/>
    <dgm:cxn modelId="{775DAEA6-0274-474F-8637-A63B75185C29}" type="presOf" srcId="{9BD26B50-F11F-4B20-A008-84EE6B22BF2B}" destId="{8F9298DA-77BE-4EC1-B149-52B62DF0A376}" srcOrd="1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2B671035-AB93-4DE3-AB8B-1851EE27331A}" type="presOf" srcId="{3D2A8ADA-306B-44AD-8DBA-8A7BA1777B75}" destId="{BB50C0E6-7CF5-479E-9BF2-53108B0AB4B4}" srcOrd="0" destOrd="0" presId="urn:microsoft.com/office/officeart/2005/8/layout/list1"/>
    <dgm:cxn modelId="{F4CA4CB9-82D2-49CA-AEF6-6CF7CBCE7491}" type="presParOf" srcId="{8E265EE7-10B0-474B-91A4-DC86730F9A21}" destId="{2D5AF5DA-E5C1-4496-85F0-D1332823AE02}" srcOrd="0" destOrd="0" presId="urn:microsoft.com/office/officeart/2005/8/layout/list1"/>
    <dgm:cxn modelId="{62F8039F-07DC-41CC-8C0F-D93746D68452}" type="presParOf" srcId="{2D5AF5DA-E5C1-4496-85F0-D1332823AE02}" destId="{67ACA74C-CDFA-4879-A92E-7362534BE282}" srcOrd="0" destOrd="0" presId="urn:microsoft.com/office/officeart/2005/8/layout/list1"/>
    <dgm:cxn modelId="{D5286A00-7C0C-480B-A508-5E4E9DE3C978}" type="presParOf" srcId="{2D5AF5DA-E5C1-4496-85F0-D1332823AE02}" destId="{828F96DD-4ADC-4138-B5FD-804D34E7B107}" srcOrd="1" destOrd="0" presId="urn:microsoft.com/office/officeart/2005/8/layout/list1"/>
    <dgm:cxn modelId="{2A4317D7-CC92-4383-A726-CDA561A3E2BA}" type="presParOf" srcId="{8E265EE7-10B0-474B-91A4-DC86730F9A21}" destId="{C740EFC1-381A-43FF-B226-4939988AC8C1}" srcOrd="1" destOrd="0" presId="urn:microsoft.com/office/officeart/2005/8/layout/list1"/>
    <dgm:cxn modelId="{65CB69C1-D131-4BC6-A68B-139D71C10718}" type="presParOf" srcId="{8E265EE7-10B0-474B-91A4-DC86730F9A21}" destId="{503E248C-FFFC-4010-B0CA-1B006557DF9C}" srcOrd="2" destOrd="0" presId="urn:microsoft.com/office/officeart/2005/8/layout/list1"/>
    <dgm:cxn modelId="{D923DE59-1662-45F3-A11A-43AC2F7E0EDE}" type="presParOf" srcId="{8E265EE7-10B0-474B-91A4-DC86730F9A21}" destId="{306763FE-D121-483B-8D60-CF21DB3767A3}" srcOrd="3" destOrd="0" presId="urn:microsoft.com/office/officeart/2005/8/layout/list1"/>
    <dgm:cxn modelId="{6796A5A9-818E-4C30-ABE1-8465719858B9}" type="presParOf" srcId="{8E265EE7-10B0-474B-91A4-DC86730F9A21}" destId="{BCE3FDD0-181F-4649-8425-27A12DD7A86D}" srcOrd="4" destOrd="0" presId="urn:microsoft.com/office/officeart/2005/8/layout/list1"/>
    <dgm:cxn modelId="{16AF89A8-E300-42A4-B005-30742FBE7CF3}" type="presParOf" srcId="{BCE3FDD0-181F-4649-8425-27A12DD7A86D}" destId="{8455ACF2-C68A-495F-A2B1-05DA9D5E54A4}" srcOrd="0" destOrd="0" presId="urn:microsoft.com/office/officeart/2005/8/layout/list1"/>
    <dgm:cxn modelId="{CD84D931-48AF-4A7F-AC66-3D44B797F0D1}" type="presParOf" srcId="{BCE3FDD0-181F-4649-8425-27A12DD7A86D}" destId="{84321F1F-0796-4774-B3B0-E990ACECBC2A}" srcOrd="1" destOrd="0" presId="urn:microsoft.com/office/officeart/2005/8/layout/list1"/>
    <dgm:cxn modelId="{67B8B822-DF82-4F34-ADAE-B3CA0D72B974}" type="presParOf" srcId="{8E265EE7-10B0-474B-91A4-DC86730F9A21}" destId="{7853AE59-169B-4432-AD6D-99ADB105D4EE}" srcOrd="5" destOrd="0" presId="urn:microsoft.com/office/officeart/2005/8/layout/list1"/>
    <dgm:cxn modelId="{3672CC9D-B1E6-4D34-B711-E7ABF5F0DA4B}" type="presParOf" srcId="{8E265EE7-10B0-474B-91A4-DC86730F9A21}" destId="{DFD4A93D-572E-4134-9332-DEA8A0DB968F}" srcOrd="6" destOrd="0" presId="urn:microsoft.com/office/officeart/2005/8/layout/list1"/>
    <dgm:cxn modelId="{DD423D43-7F33-45D2-B4CF-9C34D9F5DF21}" type="presParOf" srcId="{8E265EE7-10B0-474B-91A4-DC86730F9A21}" destId="{711375E6-E823-4AEF-BF54-0CAF4D81FAA9}" srcOrd="7" destOrd="0" presId="urn:microsoft.com/office/officeart/2005/8/layout/list1"/>
    <dgm:cxn modelId="{5C45E5D1-A378-41E3-8E3D-2414A012566B}" type="presParOf" srcId="{8E265EE7-10B0-474B-91A4-DC86730F9A21}" destId="{B853CEF4-2966-428D-B4EF-D4EA11A468CC}" srcOrd="8" destOrd="0" presId="urn:microsoft.com/office/officeart/2005/8/layout/list1"/>
    <dgm:cxn modelId="{4746C529-0F19-4E72-A1BC-C63C01E57C86}" type="presParOf" srcId="{B853CEF4-2966-428D-B4EF-D4EA11A468CC}" destId="{BB50C0E6-7CF5-479E-9BF2-53108B0AB4B4}" srcOrd="0" destOrd="0" presId="urn:microsoft.com/office/officeart/2005/8/layout/list1"/>
    <dgm:cxn modelId="{5668F781-2A2D-48B3-A132-DF7C0D6ECAE8}" type="presParOf" srcId="{B853CEF4-2966-428D-B4EF-D4EA11A468CC}" destId="{4E8A3ED0-EF81-4C08-A067-F39028B6D37E}" srcOrd="1" destOrd="0" presId="urn:microsoft.com/office/officeart/2005/8/layout/list1"/>
    <dgm:cxn modelId="{7B45EB81-E879-4732-9B06-9111E5AB78F6}" type="presParOf" srcId="{8E265EE7-10B0-474B-91A4-DC86730F9A21}" destId="{7614BFCC-E0D2-420F-943A-5A9BFBEA3223}" srcOrd="9" destOrd="0" presId="urn:microsoft.com/office/officeart/2005/8/layout/list1"/>
    <dgm:cxn modelId="{5D4EE6EA-1CEF-4B2E-B7A1-E8198584AD81}" type="presParOf" srcId="{8E265EE7-10B0-474B-91A4-DC86730F9A21}" destId="{DEA0F2F5-5523-4E30-B2F0-1AFC19760749}" srcOrd="10" destOrd="0" presId="urn:microsoft.com/office/officeart/2005/8/layout/list1"/>
    <dgm:cxn modelId="{5A425B84-8BA4-4208-A3CD-B958CB2FAC85}" type="presParOf" srcId="{8E265EE7-10B0-474B-91A4-DC86730F9A21}" destId="{7486D428-01AE-444E-A65B-642D0BE61824}" srcOrd="11" destOrd="0" presId="urn:microsoft.com/office/officeart/2005/8/layout/list1"/>
    <dgm:cxn modelId="{B51D38ED-F538-4693-BA88-4FCD1267D686}" type="presParOf" srcId="{8E265EE7-10B0-474B-91A4-DC86730F9A21}" destId="{E0E22780-8CA4-4749-BF89-62B90507F779}" srcOrd="12" destOrd="0" presId="urn:microsoft.com/office/officeart/2005/8/layout/list1"/>
    <dgm:cxn modelId="{9E1B4985-F205-49AF-A521-6AA684D2E472}" type="presParOf" srcId="{E0E22780-8CA4-4749-BF89-62B90507F779}" destId="{E76B815C-4232-4CE9-85CF-5B648FFD3AFF}" srcOrd="0" destOrd="0" presId="urn:microsoft.com/office/officeart/2005/8/layout/list1"/>
    <dgm:cxn modelId="{4D00FC90-950D-4ACE-B8AA-5A8DA3DC81CE}" type="presParOf" srcId="{E0E22780-8CA4-4749-BF89-62B90507F779}" destId="{448C8624-3DB4-4A99-8ED8-CD2D8A8D8D88}" srcOrd="1" destOrd="0" presId="urn:microsoft.com/office/officeart/2005/8/layout/list1"/>
    <dgm:cxn modelId="{931E61B0-5135-4A4B-ADDD-F42840C652F8}" type="presParOf" srcId="{8E265EE7-10B0-474B-91A4-DC86730F9A21}" destId="{BA5A4788-1346-4139-BE38-6DB438802AAE}" srcOrd="13" destOrd="0" presId="urn:microsoft.com/office/officeart/2005/8/layout/list1"/>
    <dgm:cxn modelId="{89DF64A2-7547-460B-B319-F69F4A332D6A}" type="presParOf" srcId="{8E265EE7-10B0-474B-91A4-DC86730F9A21}" destId="{EB752212-CA60-4710-85B3-0C34B05EF763}" srcOrd="14" destOrd="0" presId="urn:microsoft.com/office/officeart/2005/8/layout/list1"/>
    <dgm:cxn modelId="{D9116CCA-9D16-4951-B5E2-68C7E7D95FB7}" type="presParOf" srcId="{8E265EE7-10B0-474B-91A4-DC86730F9A21}" destId="{C2F472B0-0301-4F09-A593-669F5336A863}" srcOrd="15" destOrd="0" presId="urn:microsoft.com/office/officeart/2005/8/layout/list1"/>
    <dgm:cxn modelId="{EFCDD5AE-E1C9-4047-A586-B6B573138D47}" type="presParOf" srcId="{8E265EE7-10B0-474B-91A4-DC86730F9A21}" destId="{D0E51205-677F-4CAA-823B-7923F0DFE80A}" srcOrd="16" destOrd="0" presId="urn:microsoft.com/office/officeart/2005/8/layout/list1"/>
    <dgm:cxn modelId="{DBF732A4-5A3A-4A22-8A99-1855117AE3CF}" type="presParOf" srcId="{D0E51205-677F-4CAA-823B-7923F0DFE80A}" destId="{871EEA4D-6158-4781-B0E6-B9CEAA0415F6}" srcOrd="0" destOrd="0" presId="urn:microsoft.com/office/officeart/2005/8/layout/list1"/>
    <dgm:cxn modelId="{5BA2ABE1-FE87-490F-9C8F-CAA5F2025B7E}" type="presParOf" srcId="{D0E51205-677F-4CAA-823B-7923F0DFE80A}" destId="{8F9298DA-77BE-4EC1-B149-52B62DF0A376}" srcOrd="1" destOrd="0" presId="urn:microsoft.com/office/officeart/2005/8/layout/list1"/>
    <dgm:cxn modelId="{F0FA4B9A-7633-432D-B719-735FEA07A47D}" type="presParOf" srcId="{8E265EE7-10B0-474B-91A4-DC86730F9A21}" destId="{D95B85C9-E475-4A1D-A7A9-66889D27E08F}" srcOrd="17" destOrd="0" presId="urn:microsoft.com/office/officeart/2005/8/layout/list1"/>
    <dgm:cxn modelId="{D8D82F3F-63D2-4520-BF8C-E0EFF6AD9AF0}" type="presParOf" srcId="{8E265EE7-10B0-474B-91A4-DC86730F9A21}" destId="{83B53990-81E0-40C7-949D-505C23139A57}" srcOrd="18" destOrd="0" presId="urn:microsoft.com/office/officeart/2005/8/layout/list1"/>
    <dgm:cxn modelId="{3D1434BC-0DC0-415E-972E-6BCA4CA5E346}" type="presParOf" srcId="{8E265EE7-10B0-474B-91A4-DC86730F9A21}" destId="{825CFAF2-3FCE-4FFE-B5F3-D7D3D24D86F9}" srcOrd="19" destOrd="0" presId="urn:microsoft.com/office/officeart/2005/8/layout/list1"/>
    <dgm:cxn modelId="{D39B4732-344A-44F0-A493-9A23E33A8192}" type="presParOf" srcId="{8E265EE7-10B0-474B-91A4-DC86730F9A21}" destId="{F2CC8522-3BD7-4D70-B045-3DDD5A14C265}" srcOrd="20" destOrd="0" presId="urn:microsoft.com/office/officeart/2005/8/layout/list1"/>
    <dgm:cxn modelId="{A685D63C-BCFF-4320-9FE8-BEFEF9420348}" type="presParOf" srcId="{F2CC8522-3BD7-4D70-B045-3DDD5A14C265}" destId="{1BBA477F-B127-487B-B182-2EF2DB12D3AB}" srcOrd="0" destOrd="0" presId="urn:microsoft.com/office/officeart/2005/8/layout/list1"/>
    <dgm:cxn modelId="{FAF2C259-B061-40AD-8A24-AC9A288197FD}" type="presParOf" srcId="{F2CC8522-3BD7-4D70-B045-3DDD5A14C265}" destId="{BC3EB663-8C5A-4442-A10B-CDEA9261F6D5}" srcOrd="1" destOrd="0" presId="urn:microsoft.com/office/officeart/2005/8/layout/list1"/>
    <dgm:cxn modelId="{474F9E57-1191-4BFA-B5D1-4B87A6064371}" type="presParOf" srcId="{8E265EE7-10B0-474B-91A4-DC86730F9A21}" destId="{BB9CB8D4-5621-4DC1-A663-07EB79422522}" srcOrd="21" destOrd="0" presId="urn:microsoft.com/office/officeart/2005/8/layout/list1"/>
    <dgm:cxn modelId="{8CECD528-2829-4F5B-BF18-54DDBEE15714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48FB65FB-DF7E-43EE-9E33-1FB49D559B29}" type="presOf" srcId="{12491DD0-1E50-4688-9C07-60F21A57CFB2}" destId="{E76B815C-4232-4CE9-85CF-5B648FFD3AFF}" srcOrd="0" destOrd="0" presId="urn:microsoft.com/office/officeart/2005/8/layout/list1"/>
    <dgm:cxn modelId="{B1EE14F0-3A09-4D3D-9430-107FAA1E7CD5}" type="presOf" srcId="{09D2C41D-75A3-4728-9E39-AA577F11AF47}" destId="{8E265EE7-10B0-474B-91A4-DC86730F9A21}" srcOrd="0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194080B6-6BF5-4210-81C9-20965044A562}" type="presOf" srcId="{12491DD0-1E50-4688-9C07-60F21A57CFB2}" destId="{448C8624-3DB4-4A99-8ED8-CD2D8A8D8D88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E3641BE8-451A-481C-B3B7-5EFFB6E25332}" type="presOf" srcId="{9BD26B50-F11F-4B20-A008-84EE6B22BF2B}" destId="{8F9298DA-77BE-4EC1-B149-52B62DF0A376}" srcOrd="1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E69515B1-FD62-4664-A5BB-A292E19B438F}" type="presOf" srcId="{A296B5CB-A724-4720-8137-6080EF85C9BF}" destId="{1BBA477F-B127-487B-B182-2EF2DB12D3AB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301CB872-0F4D-411B-BDDA-9CBA01C26028}" type="presOf" srcId="{2A29417A-4A7D-4708-8EDF-9EF1FF0501F0}" destId="{84321F1F-0796-4774-B3B0-E990ACECBC2A}" srcOrd="1" destOrd="0" presId="urn:microsoft.com/office/officeart/2005/8/layout/list1"/>
    <dgm:cxn modelId="{10CD37B1-9300-4EF3-89F0-3C50E21949C5}" type="presOf" srcId="{5893E4D5-C777-4E48-8F1D-F679731F7C5C}" destId="{67ACA74C-CDFA-4879-A92E-7362534BE282}" srcOrd="0" destOrd="0" presId="urn:microsoft.com/office/officeart/2005/8/layout/list1"/>
    <dgm:cxn modelId="{C8DC54D5-3C2C-43BF-BC0B-164D0CFE59A6}" type="presOf" srcId="{5893E4D5-C777-4E48-8F1D-F679731F7C5C}" destId="{828F96DD-4ADC-4138-B5FD-804D34E7B107}" srcOrd="1" destOrd="0" presId="urn:microsoft.com/office/officeart/2005/8/layout/list1"/>
    <dgm:cxn modelId="{7AA71BBA-ABFC-4342-A328-5251DC1309A1}" type="presOf" srcId="{2A29417A-4A7D-4708-8EDF-9EF1FF0501F0}" destId="{8455ACF2-C68A-495F-A2B1-05DA9D5E54A4}" srcOrd="0" destOrd="0" presId="urn:microsoft.com/office/officeart/2005/8/layout/list1"/>
    <dgm:cxn modelId="{5B82A58E-AE8E-4768-8699-322585A6F0EB}" type="presOf" srcId="{3D2A8ADA-306B-44AD-8DBA-8A7BA1777B75}" destId="{BB50C0E6-7CF5-479E-9BF2-53108B0AB4B4}" srcOrd="0" destOrd="0" presId="urn:microsoft.com/office/officeart/2005/8/layout/list1"/>
    <dgm:cxn modelId="{D74BEA5B-01C0-4CBC-BD49-E2DAB49501B1}" type="presOf" srcId="{9BD26B50-F11F-4B20-A008-84EE6B22BF2B}" destId="{871EEA4D-6158-4781-B0E6-B9CEAA0415F6}" srcOrd="0" destOrd="0" presId="urn:microsoft.com/office/officeart/2005/8/layout/list1"/>
    <dgm:cxn modelId="{5A9C24CE-1CB3-4B1F-AE1F-28F4BFE05E96}" type="presOf" srcId="{3D2A8ADA-306B-44AD-8DBA-8A7BA1777B75}" destId="{4E8A3ED0-EF81-4C08-A067-F39028B6D37E}" srcOrd="1" destOrd="0" presId="urn:microsoft.com/office/officeart/2005/8/layout/list1"/>
    <dgm:cxn modelId="{4447B83E-033B-4F81-956C-DE8A9D7B44C6}" type="presOf" srcId="{A296B5CB-A724-4720-8137-6080EF85C9BF}" destId="{BC3EB663-8C5A-4442-A10B-CDEA9261F6D5}" srcOrd="1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05D6EDA2-48F4-4003-B4E2-1BA7B757B0F5}" type="presParOf" srcId="{8E265EE7-10B0-474B-91A4-DC86730F9A21}" destId="{2D5AF5DA-E5C1-4496-85F0-D1332823AE02}" srcOrd="0" destOrd="0" presId="urn:microsoft.com/office/officeart/2005/8/layout/list1"/>
    <dgm:cxn modelId="{C2373676-CF91-4B0D-8A6F-B90FAE102C40}" type="presParOf" srcId="{2D5AF5DA-E5C1-4496-85F0-D1332823AE02}" destId="{67ACA74C-CDFA-4879-A92E-7362534BE282}" srcOrd="0" destOrd="0" presId="urn:microsoft.com/office/officeart/2005/8/layout/list1"/>
    <dgm:cxn modelId="{150AB835-591A-4902-A541-04B84F4D9E2F}" type="presParOf" srcId="{2D5AF5DA-E5C1-4496-85F0-D1332823AE02}" destId="{828F96DD-4ADC-4138-B5FD-804D34E7B107}" srcOrd="1" destOrd="0" presId="urn:microsoft.com/office/officeart/2005/8/layout/list1"/>
    <dgm:cxn modelId="{A96F768A-459E-4434-A7D6-747E98063F1D}" type="presParOf" srcId="{8E265EE7-10B0-474B-91A4-DC86730F9A21}" destId="{C740EFC1-381A-43FF-B226-4939988AC8C1}" srcOrd="1" destOrd="0" presId="urn:microsoft.com/office/officeart/2005/8/layout/list1"/>
    <dgm:cxn modelId="{3D618F5E-BD39-43B2-82DE-827BAE9CF5CC}" type="presParOf" srcId="{8E265EE7-10B0-474B-91A4-DC86730F9A21}" destId="{503E248C-FFFC-4010-B0CA-1B006557DF9C}" srcOrd="2" destOrd="0" presId="urn:microsoft.com/office/officeart/2005/8/layout/list1"/>
    <dgm:cxn modelId="{171A92C3-1167-43CB-9E40-6970290529EB}" type="presParOf" srcId="{8E265EE7-10B0-474B-91A4-DC86730F9A21}" destId="{306763FE-D121-483B-8D60-CF21DB3767A3}" srcOrd="3" destOrd="0" presId="urn:microsoft.com/office/officeart/2005/8/layout/list1"/>
    <dgm:cxn modelId="{A2D4C64B-4EFC-4746-9C18-FC2730D95C4C}" type="presParOf" srcId="{8E265EE7-10B0-474B-91A4-DC86730F9A21}" destId="{BCE3FDD0-181F-4649-8425-27A12DD7A86D}" srcOrd="4" destOrd="0" presId="urn:microsoft.com/office/officeart/2005/8/layout/list1"/>
    <dgm:cxn modelId="{057BB87A-37BC-4F46-9DF5-BCBB1615E1A8}" type="presParOf" srcId="{BCE3FDD0-181F-4649-8425-27A12DD7A86D}" destId="{8455ACF2-C68A-495F-A2B1-05DA9D5E54A4}" srcOrd="0" destOrd="0" presId="urn:microsoft.com/office/officeart/2005/8/layout/list1"/>
    <dgm:cxn modelId="{A11113DE-600B-47E4-B19D-8F5D55409A6D}" type="presParOf" srcId="{BCE3FDD0-181F-4649-8425-27A12DD7A86D}" destId="{84321F1F-0796-4774-B3B0-E990ACECBC2A}" srcOrd="1" destOrd="0" presId="urn:microsoft.com/office/officeart/2005/8/layout/list1"/>
    <dgm:cxn modelId="{579C54E6-16F6-43F5-970A-0E8B747F715D}" type="presParOf" srcId="{8E265EE7-10B0-474B-91A4-DC86730F9A21}" destId="{7853AE59-169B-4432-AD6D-99ADB105D4EE}" srcOrd="5" destOrd="0" presId="urn:microsoft.com/office/officeart/2005/8/layout/list1"/>
    <dgm:cxn modelId="{095EF9DE-90EE-4725-92F8-52AD2E8766D5}" type="presParOf" srcId="{8E265EE7-10B0-474B-91A4-DC86730F9A21}" destId="{DFD4A93D-572E-4134-9332-DEA8A0DB968F}" srcOrd="6" destOrd="0" presId="urn:microsoft.com/office/officeart/2005/8/layout/list1"/>
    <dgm:cxn modelId="{06F0E8CE-FAA0-4904-B0B8-17B0B6E2CDD1}" type="presParOf" srcId="{8E265EE7-10B0-474B-91A4-DC86730F9A21}" destId="{711375E6-E823-4AEF-BF54-0CAF4D81FAA9}" srcOrd="7" destOrd="0" presId="urn:microsoft.com/office/officeart/2005/8/layout/list1"/>
    <dgm:cxn modelId="{53BB0E56-0854-4FA7-9B5C-89B54493D606}" type="presParOf" srcId="{8E265EE7-10B0-474B-91A4-DC86730F9A21}" destId="{B853CEF4-2966-428D-B4EF-D4EA11A468CC}" srcOrd="8" destOrd="0" presId="urn:microsoft.com/office/officeart/2005/8/layout/list1"/>
    <dgm:cxn modelId="{42EB4535-034C-4DA7-BB9B-9C952AE20526}" type="presParOf" srcId="{B853CEF4-2966-428D-B4EF-D4EA11A468CC}" destId="{BB50C0E6-7CF5-479E-9BF2-53108B0AB4B4}" srcOrd="0" destOrd="0" presId="urn:microsoft.com/office/officeart/2005/8/layout/list1"/>
    <dgm:cxn modelId="{7114B556-6665-4360-9476-4E2B18A61D3A}" type="presParOf" srcId="{B853CEF4-2966-428D-B4EF-D4EA11A468CC}" destId="{4E8A3ED0-EF81-4C08-A067-F39028B6D37E}" srcOrd="1" destOrd="0" presId="urn:microsoft.com/office/officeart/2005/8/layout/list1"/>
    <dgm:cxn modelId="{73576976-F739-4FC0-A0F4-957695D669DE}" type="presParOf" srcId="{8E265EE7-10B0-474B-91A4-DC86730F9A21}" destId="{7614BFCC-E0D2-420F-943A-5A9BFBEA3223}" srcOrd="9" destOrd="0" presId="urn:microsoft.com/office/officeart/2005/8/layout/list1"/>
    <dgm:cxn modelId="{BEE60971-F64C-4640-B48E-113EBCAB38B2}" type="presParOf" srcId="{8E265EE7-10B0-474B-91A4-DC86730F9A21}" destId="{DEA0F2F5-5523-4E30-B2F0-1AFC19760749}" srcOrd="10" destOrd="0" presId="urn:microsoft.com/office/officeart/2005/8/layout/list1"/>
    <dgm:cxn modelId="{885110C4-8542-4AF2-98F0-D285A91D06E9}" type="presParOf" srcId="{8E265EE7-10B0-474B-91A4-DC86730F9A21}" destId="{7486D428-01AE-444E-A65B-642D0BE61824}" srcOrd="11" destOrd="0" presId="urn:microsoft.com/office/officeart/2005/8/layout/list1"/>
    <dgm:cxn modelId="{850B87DD-1917-46D4-A194-0792F33BC46F}" type="presParOf" srcId="{8E265EE7-10B0-474B-91A4-DC86730F9A21}" destId="{E0E22780-8CA4-4749-BF89-62B90507F779}" srcOrd="12" destOrd="0" presId="urn:microsoft.com/office/officeart/2005/8/layout/list1"/>
    <dgm:cxn modelId="{869DB224-7774-4DB0-87D4-980E18B6564E}" type="presParOf" srcId="{E0E22780-8CA4-4749-BF89-62B90507F779}" destId="{E76B815C-4232-4CE9-85CF-5B648FFD3AFF}" srcOrd="0" destOrd="0" presId="urn:microsoft.com/office/officeart/2005/8/layout/list1"/>
    <dgm:cxn modelId="{85F5D119-F349-4881-9A8E-CE5001FACF66}" type="presParOf" srcId="{E0E22780-8CA4-4749-BF89-62B90507F779}" destId="{448C8624-3DB4-4A99-8ED8-CD2D8A8D8D88}" srcOrd="1" destOrd="0" presId="urn:microsoft.com/office/officeart/2005/8/layout/list1"/>
    <dgm:cxn modelId="{6E6F98CB-225F-4B11-A29B-946CF2888847}" type="presParOf" srcId="{8E265EE7-10B0-474B-91A4-DC86730F9A21}" destId="{BA5A4788-1346-4139-BE38-6DB438802AAE}" srcOrd="13" destOrd="0" presId="urn:microsoft.com/office/officeart/2005/8/layout/list1"/>
    <dgm:cxn modelId="{B74F3B4D-AE10-4D35-ACBA-F066F6AAA895}" type="presParOf" srcId="{8E265EE7-10B0-474B-91A4-DC86730F9A21}" destId="{EB752212-CA60-4710-85B3-0C34B05EF763}" srcOrd="14" destOrd="0" presId="urn:microsoft.com/office/officeart/2005/8/layout/list1"/>
    <dgm:cxn modelId="{E6F3DB76-F3B2-4024-A487-FCFEAA32DC5B}" type="presParOf" srcId="{8E265EE7-10B0-474B-91A4-DC86730F9A21}" destId="{C2F472B0-0301-4F09-A593-669F5336A863}" srcOrd="15" destOrd="0" presId="urn:microsoft.com/office/officeart/2005/8/layout/list1"/>
    <dgm:cxn modelId="{54223F88-7F3E-42C2-A211-02D69F54237A}" type="presParOf" srcId="{8E265EE7-10B0-474B-91A4-DC86730F9A21}" destId="{D0E51205-677F-4CAA-823B-7923F0DFE80A}" srcOrd="16" destOrd="0" presId="urn:microsoft.com/office/officeart/2005/8/layout/list1"/>
    <dgm:cxn modelId="{0039B7E4-DEA6-49E5-8CB0-9E62B5564DBB}" type="presParOf" srcId="{D0E51205-677F-4CAA-823B-7923F0DFE80A}" destId="{871EEA4D-6158-4781-B0E6-B9CEAA0415F6}" srcOrd="0" destOrd="0" presId="urn:microsoft.com/office/officeart/2005/8/layout/list1"/>
    <dgm:cxn modelId="{B7624048-7652-412C-AB45-91232AB7AD9B}" type="presParOf" srcId="{D0E51205-677F-4CAA-823B-7923F0DFE80A}" destId="{8F9298DA-77BE-4EC1-B149-52B62DF0A376}" srcOrd="1" destOrd="0" presId="urn:microsoft.com/office/officeart/2005/8/layout/list1"/>
    <dgm:cxn modelId="{8F2B9AE5-A454-49EA-9E62-68B823F55282}" type="presParOf" srcId="{8E265EE7-10B0-474B-91A4-DC86730F9A21}" destId="{D95B85C9-E475-4A1D-A7A9-66889D27E08F}" srcOrd="17" destOrd="0" presId="urn:microsoft.com/office/officeart/2005/8/layout/list1"/>
    <dgm:cxn modelId="{7F7EBEBD-DDF1-4B13-9059-2A65397BA20A}" type="presParOf" srcId="{8E265EE7-10B0-474B-91A4-DC86730F9A21}" destId="{83B53990-81E0-40C7-949D-505C23139A57}" srcOrd="18" destOrd="0" presId="urn:microsoft.com/office/officeart/2005/8/layout/list1"/>
    <dgm:cxn modelId="{1FDDBE60-74A3-4DF1-B831-31A03BF52180}" type="presParOf" srcId="{8E265EE7-10B0-474B-91A4-DC86730F9A21}" destId="{825CFAF2-3FCE-4FFE-B5F3-D7D3D24D86F9}" srcOrd="19" destOrd="0" presId="urn:microsoft.com/office/officeart/2005/8/layout/list1"/>
    <dgm:cxn modelId="{EDCC87C6-FCA6-4E0A-A4CC-C6CE200EDD71}" type="presParOf" srcId="{8E265EE7-10B0-474B-91A4-DC86730F9A21}" destId="{F2CC8522-3BD7-4D70-B045-3DDD5A14C265}" srcOrd="20" destOrd="0" presId="urn:microsoft.com/office/officeart/2005/8/layout/list1"/>
    <dgm:cxn modelId="{612641D3-44AE-4563-84E7-20FE7E2EC61D}" type="presParOf" srcId="{F2CC8522-3BD7-4D70-B045-3DDD5A14C265}" destId="{1BBA477F-B127-487B-B182-2EF2DB12D3AB}" srcOrd="0" destOrd="0" presId="urn:microsoft.com/office/officeart/2005/8/layout/list1"/>
    <dgm:cxn modelId="{CD58EA72-EFED-47F0-8538-3752EDF50651}" type="presParOf" srcId="{F2CC8522-3BD7-4D70-B045-3DDD5A14C265}" destId="{BC3EB663-8C5A-4442-A10B-CDEA9261F6D5}" srcOrd="1" destOrd="0" presId="urn:microsoft.com/office/officeart/2005/8/layout/list1"/>
    <dgm:cxn modelId="{53AEC50A-CB6E-45C0-8C94-E250764B0225}" type="presParOf" srcId="{8E265EE7-10B0-474B-91A4-DC86730F9A21}" destId="{BB9CB8D4-5621-4DC1-A663-07EB79422522}" srcOrd="21" destOrd="0" presId="urn:microsoft.com/office/officeart/2005/8/layout/list1"/>
    <dgm:cxn modelId="{3F98EB4E-73BE-49F6-86EF-A3BC4B5A0D7F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7BAF38E5-0F67-483E-9AB7-D1FA417130C2}" type="presOf" srcId="{3D2A8ADA-306B-44AD-8DBA-8A7BA1777B75}" destId="{BB50C0E6-7CF5-479E-9BF2-53108B0AB4B4}" srcOrd="0" destOrd="0" presId="urn:microsoft.com/office/officeart/2005/8/layout/list1"/>
    <dgm:cxn modelId="{44E20CC2-DD2A-4CB8-AC0E-D0D59B719FDF}" type="presOf" srcId="{2A29417A-4A7D-4708-8EDF-9EF1FF0501F0}" destId="{84321F1F-0796-4774-B3B0-E990ACECBC2A}" srcOrd="1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450E126C-6E9D-4B0B-B482-90E0F33183A4}" type="presOf" srcId="{A296B5CB-A724-4720-8137-6080EF85C9BF}" destId="{1BBA477F-B127-487B-B182-2EF2DB12D3AB}" srcOrd="0" destOrd="0" presId="urn:microsoft.com/office/officeart/2005/8/layout/list1"/>
    <dgm:cxn modelId="{27B1728E-7FEB-4FD7-B906-EC0E59AD6636}" type="presOf" srcId="{9BD26B50-F11F-4B20-A008-84EE6B22BF2B}" destId="{871EEA4D-6158-4781-B0E6-B9CEAA0415F6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779591E6-C960-434B-B2A0-A1B722991324}" type="presOf" srcId="{12491DD0-1E50-4688-9C07-60F21A57CFB2}" destId="{E76B815C-4232-4CE9-85CF-5B648FFD3AFF}" srcOrd="0" destOrd="0" presId="urn:microsoft.com/office/officeart/2005/8/layout/list1"/>
    <dgm:cxn modelId="{1222CB2B-EBC0-4908-A827-7F756FABE232}" type="presOf" srcId="{5893E4D5-C777-4E48-8F1D-F679731F7C5C}" destId="{67ACA74C-CDFA-4879-A92E-7362534BE282}" srcOrd="0" destOrd="0" presId="urn:microsoft.com/office/officeart/2005/8/layout/list1"/>
    <dgm:cxn modelId="{FBADBE5B-9140-4140-ACFB-F1B074118E2C}" type="presOf" srcId="{5893E4D5-C777-4E48-8F1D-F679731F7C5C}" destId="{828F96DD-4ADC-4138-B5FD-804D34E7B107}" srcOrd="1" destOrd="0" presId="urn:microsoft.com/office/officeart/2005/8/layout/list1"/>
    <dgm:cxn modelId="{2C116923-C483-4BA1-A00C-9FB2A4687CD2}" type="presOf" srcId="{12491DD0-1E50-4688-9C07-60F21A57CFB2}" destId="{448C8624-3DB4-4A99-8ED8-CD2D8A8D8D88}" srcOrd="1" destOrd="0" presId="urn:microsoft.com/office/officeart/2005/8/layout/list1"/>
    <dgm:cxn modelId="{6E96CE80-72D9-46A1-AD83-BA98F1DF7E17}" type="presOf" srcId="{3D2A8ADA-306B-44AD-8DBA-8A7BA1777B75}" destId="{4E8A3ED0-EF81-4C08-A067-F39028B6D37E}" srcOrd="1" destOrd="0" presId="urn:microsoft.com/office/officeart/2005/8/layout/list1"/>
    <dgm:cxn modelId="{B572ABFF-82D3-4EB8-A026-B8F328A79611}" type="presOf" srcId="{9BD26B50-F11F-4B20-A008-84EE6B22BF2B}" destId="{8F9298DA-77BE-4EC1-B149-52B62DF0A376}" srcOrd="1" destOrd="0" presId="urn:microsoft.com/office/officeart/2005/8/layout/list1"/>
    <dgm:cxn modelId="{8F4E93C1-BE61-4339-AB9C-A85834C28A77}" type="presOf" srcId="{09D2C41D-75A3-4728-9E39-AA577F11AF47}" destId="{8E265EE7-10B0-474B-91A4-DC86730F9A21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D307B0BD-BA44-4453-8F3B-11952DD84121}" type="presOf" srcId="{2A29417A-4A7D-4708-8EDF-9EF1FF0501F0}" destId="{8455ACF2-C68A-495F-A2B1-05DA9D5E54A4}" srcOrd="0" destOrd="0" presId="urn:microsoft.com/office/officeart/2005/8/layout/list1"/>
    <dgm:cxn modelId="{BE2529EF-B2AB-44E4-A182-DBDCCAF5B721}" type="presOf" srcId="{A296B5CB-A724-4720-8137-6080EF85C9BF}" destId="{BC3EB663-8C5A-4442-A10B-CDEA9261F6D5}" srcOrd="1" destOrd="0" presId="urn:microsoft.com/office/officeart/2005/8/layout/list1"/>
    <dgm:cxn modelId="{C1B1FBDC-22A9-496B-9AA0-3E9848D73A5F}" type="presParOf" srcId="{8E265EE7-10B0-474B-91A4-DC86730F9A21}" destId="{2D5AF5DA-E5C1-4496-85F0-D1332823AE02}" srcOrd="0" destOrd="0" presId="urn:microsoft.com/office/officeart/2005/8/layout/list1"/>
    <dgm:cxn modelId="{677E6CB9-C8A2-4ADF-9E65-893C891EAAFB}" type="presParOf" srcId="{2D5AF5DA-E5C1-4496-85F0-D1332823AE02}" destId="{67ACA74C-CDFA-4879-A92E-7362534BE282}" srcOrd="0" destOrd="0" presId="urn:microsoft.com/office/officeart/2005/8/layout/list1"/>
    <dgm:cxn modelId="{66C8B4A5-BBF0-4DF2-A137-8C0E6458AEF9}" type="presParOf" srcId="{2D5AF5DA-E5C1-4496-85F0-D1332823AE02}" destId="{828F96DD-4ADC-4138-B5FD-804D34E7B107}" srcOrd="1" destOrd="0" presId="urn:microsoft.com/office/officeart/2005/8/layout/list1"/>
    <dgm:cxn modelId="{8B68AFE4-9E46-469E-AA23-C0D7230351F1}" type="presParOf" srcId="{8E265EE7-10B0-474B-91A4-DC86730F9A21}" destId="{C740EFC1-381A-43FF-B226-4939988AC8C1}" srcOrd="1" destOrd="0" presId="urn:microsoft.com/office/officeart/2005/8/layout/list1"/>
    <dgm:cxn modelId="{F838EEC7-1538-4B1C-A3CB-99BDEE73AF54}" type="presParOf" srcId="{8E265EE7-10B0-474B-91A4-DC86730F9A21}" destId="{503E248C-FFFC-4010-B0CA-1B006557DF9C}" srcOrd="2" destOrd="0" presId="urn:microsoft.com/office/officeart/2005/8/layout/list1"/>
    <dgm:cxn modelId="{C1245628-F223-4CE2-B0CF-53932910E271}" type="presParOf" srcId="{8E265EE7-10B0-474B-91A4-DC86730F9A21}" destId="{306763FE-D121-483B-8D60-CF21DB3767A3}" srcOrd="3" destOrd="0" presId="urn:microsoft.com/office/officeart/2005/8/layout/list1"/>
    <dgm:cxn modelId="{B3D161CD-E25A-4CBA-A6B4-DE8D861061F9}" type="presParOf" srcId="{8E265EE7-10B0-474B-91A4-DC86730F9A21}" destId="{BCE3FDD0-181F-4649-8425-27A12DD7A86D}" srcOrd="4" destOrd="0" presId="urn:microsoft.com/office/officeart/2005/8/layout/list1"/>
    <dgm:cxn modelId="{A08C30B3-1C30-4AA5-BCDC-FD27B67D8BC4}" type="presParOf" srcId="{BCE3FDD0-181F-4649-8425-27A12DD7A86D}" destId="{8455ACF2-C68A-495F-A2B1-05DA9D5E54A4}" srcOrd="0" destOrd="0" presId="urn:microsoft.com/office/officeart/2005/8/layout/list1"/>
    <dgm:cxn modelId="{7039112E-B701-4A4F-B73F-42DC4B0044B5}" type="presParOf" srcId="{BCE3FDD0-181F-4649-8425-27A12DD7A86D}" destId="{84321F1F-0796-4774-B3B0-E990ACECBC2A}" srcOrd="1" destOrd="0" presId="urn:microsoft.com/office/officeart/2005/8/layout/list1"/>
    <dgm:cxn modelId="{6A5FF3F1-FC89-4F32-8852-E79598C24029}" type="presParOf" srcId="{8E265EE7-10B0-474B-91A4-DC86730F9A21}" destId="{7853AE59-169B-4432-AD6D-99ADB105D4EE}" srcOrd="5" destOrd="0" presId="urn:microsoft.com/office/officeart/2005/8/layout/list1"/>
    <dgm:cxn modelId="{E2ADBA80-9A20-40F0-9B82-97A595A80337}" type="presParOf" srcId="{8E265EE7-10B0-474B-91A4-DC86730F9A21}" destId="{DFD4A93D-572E-4134-9332-DEA8A0DB968F}" srcOrd="6" destOrd="0" presId="urn:microsoft.com/office/officeart/2005/8/layout/list1"/>
    <dgm:cxn modelId="{FFC0EF98-970B-4E6B-93FD-A1CC9C879595}" type="presParOf" srcId="{8E265EE7-10B0-474B-91A4-DC86730F9A21}" destId="{711375E6-E823-4AEF-BF54-0CAF4D81FAA9}" srcOrd="7" destOrd="0" presId="urn:microsoft.com/office/officeart/2005/8/layout/list1"/>
    <dgm:cxn modelId="{33073CBA-4A30-4742-9259-5E6A164FA0B4}" type="presParOf" srcId="{8E265EE7-10B0-474B-91A4-DC86730F9A21}" destId="{B853CEF4-2966-428D-B4EF-D4EA11A468CC}" srcOrd="8" destOrd="0" presId="urn:microsoft.com/office/officeart/2005/8/layout/list1"/>
    <dgm:cxn modelId="{51F94270-D172-4E61-ADC2-B224D7964697}" type="presParOf" srcId="{B853CEF4-2966-428D-B4EF-D4EA11A468CC}" destId="{BB50C0E6-7CF5-479E-9BF2-53108B0AB4B4}" srcOrd="0" destOrd="0" presId="urn:microsoft.com/office/officeart/2005/8/layout/list1"/>
    <dgm:cxn modelId="{645E0E66-9991-42A7-9B92-17BE1CF77B86}" type="presParOf" srcId="{B853CEF4-2966-428D-B4EF-D4EA11A468CC}" destId="{4E8A3ED0-EF81-4C08-A067-F39028B6D37E}" srcOrd="1" destOrd="0" presId="urn:microsoft.com/office/officeart/2005/8/layout/list1"/>
    <dgm:cxn modelId="{DE9C2E26-3ECE-44E9-96F7-5C33A93AF260}" type="presParOf" srcId="{8E265EE7-10B0-474B-91A4-DC86730F9A21}" destId="{7614BFCC-E0D2-420F-943A-5A9BFBEA3223}" srcOrd="9" destOrd="0" presId="urn:microsoft.com/office/officeart/2005/8/layout/list1"/>
    <dgm:cxn modelId="{C13D0E3B-548D-4242-8FAC-5C92FEFD040B}" type="presParOf" srcId="{8E265EE7-10B0-474B-91A4-DC86730F9A21}" destId="{DEA0F2F5-5523-4E30-B2F0-1AFC19760749}" srcOrd="10" destOrd="0" presId="urn:microsoft.com/office/officeart/2005/8/layout/list1"/>
    <dgm:cxn modelId="{CC1D0043-6291-4B21-AA37-963AB2B995F1}" type="presParOf" srcId="{8E265EE7-10B0-474B-91A4-DC86730F9A21}" destId="{7486D428-01AE-444E-A65B-642D0BE61824}" srcOrd="11" destOrd="0" presId="urn:microsoft.com/office/officeart/2005/8/layout/list1"/>
    <dgm:cxn modelId="{4B79C6D6-2CC2-4829-98F9-0DD9C7A1B785}" type="presParOf" srcId="{8E265EE7-10B0-474B-91A4-DC86730F9A21}" destId="{E0E22780-8CA4-4749-BF89-62B90507F779}" srcOrd="12" destOrd="0" presId="urn:microsoft.com/office/officeart/2005/8/layout/list1"/>
    <dgm:cxn modelId="{70118010-2261-439C-B27C-EADC6B1D3518}" type="presParOf" srcId="{E0E22780-8CA4-4749-BF89-62B90507F779}" destId="{E76B815C-4232-4CE9-85CF-5B648FFD3AFF}" srcOrd="0" destOrd="0" presId="urn:microsoft.com/office/officeart/2005/8/layout/list1"/>
    <dgm:cxn modelId="{2F4B254A-94BF-4371-B785-CF81F276B158}" type="presParOf" srcId="{E0E22780-8CA4-4749-BF89-62B90507F779}" destId="{448C8624-3DB4-4A99-8ED8-CD2D8A8D8D88}" srcOrd="1" destOrd="0" presId="urn:microsoft.com/office/officeart/2005/8/layout/list1"/>
    <dgm:cxn modelId="{82CF5E6A-CF0F-496F-B023-48C3973C0323}" type="presParOf" srcId="{8E265EE7-10B0-474B-91A4-DC86730F9A21}" destId="{BA5A4788-1346-4139-BE38-6DB438802AAE}" srcOrd="13" destOrd="0" presId="urn:microsoft.com/office/officeart/2005/8/layout/list1"/>
    <dgm:cxn modelId="{492E0C46-E89B-41E9-81AC-BAF22D2A0A57}" type="presParOf" srcId="{8E265EE7-10B0-474B-91A4-DC86730F9A21}" destId="{EB752212-CA60-4710-85B3-0C34B05EF763}" srcOrd="14" destOrd="0" presId="urn:microsoft.com/office/officeart/2005/8/layout/list1"/>
    <dgm:cxn modelId="{7F7EA8E1-8897-4445-B8B3-B8AD35311D51}" type="presParOf" srcId="{8E265EE7-10B0-474B-91A4-DC86730F9A21}" destId="{C2F472B0-0301-4F09-A593-669F5336A863}" srcOrd="15" destOrd="0" presId="urn:microsoft.com/office/officeart/2005/8/layout/list1"/>
    <dgm:cxn modelId="{9933DF93-C008-4726-8BA7-0BF48C23AE83}" type="presParOf" srcId="{8E265EE7-10B0-474B-91A4-DC86730F9A21}" destId="{D0E51205-677F-4CAA-823B-7923F0DFE80A}" srcOrd="16" destOrd="0" presId="urn:microsoft.com/office/officeart/2005/8/layout/list1"/>
    <dgm:cxn modelId="{21C90397-650D-4231-B632-9D5FFF89C535}" type="presParOf" srcId="{D0E51205-677F-4CAA-823B-7923F0DFE80A}" destId="{871EEA4D-6158-4781-B0E6-B9CEAA0415F6}" srcOrd="0" destOrd="0" presId="urn:microsoft.com/office/officeart/2005/8/layout/list1"/>
    <dgm:cxn modelId="{4DB32AB6-D9DF-4B0F-9438-1E93EE75166E}" type="presParOf" srcId="{D0E51205-677F-4CAA-823B-7923F0DFE80A}" destId="{8F9298DA-77BE-4EC1-B149-52B62DF0A376}" srcOrd="1" destOrd="0" presId="urn:microsoft.com/office/officeart/2005/8/layout/list1"/>
    <dgm:cxn modelId="{883F8060-ABE7-457B-9E77-B951977A0CD4}" type="presParOf" srcId="{8E265EE7-10B0-474B-91A4-DC86730F9A21}" destId="{D95B85C9-E475-4A1D-A7A9-66889D27E08F}" srcOrd="17" destOrd="0" presId="urn:microsoft.com/office/officeart/2005/8/layout/list1"/>
    <dgm:cxn modelId="{0FC8B97B-2756-43D9-B5F4-B5D1D69917D4}" type="presParOf" srcId="{8E265EE7-10B0-474B-91A4-DC86730F9A21}" destId="{83B53990-81E0-40C7-949D-505C23139A57}" srcOrd="18" destOrd="0" presId="urn:microsoft.com/office/officeart/2005/8/layout/list1"/>
    <dgm:cxn modelId="{A41DD3DE-15CF-479A-B7E3-B7AE8C094889}" type="presParOf" srcId="{8E265EE7-10B0-474B-91A4-DC86730F9A21}" destId="{825CFAF2-3FCE-4FFE-B5F3-D7D3D24D86F9}" srcOrd="19" destOrd="0" presId="urn:microsoft.com/office/officeart/2005/8/layout/list1"/>
    <dgm:cxn modelId="{07D6664C-7CAF-4039-AAE7-134027BCEBF3}" type="presParOf" srcId="{8E265EE7-10B0-474B-91A4-DC86730F9A21}" destId="{F2CC8522-3BD7-4D70-B045-3DDD5A14C265}" srcOrd="20" destOrd="0" presId="urn:microsoft.com/office/officeart/2005/8/layout/list1"/>
    <dgm:cxn modelId="{D10369C0-6B15-4E1D-9588-4D304919442C}" type="presParOf" srcId="{F2CC8522-3BD7-4D70-B045-3DDD5A14C265}" destId="{1BBA477F-B127-487B-B182-2EF2DB12D3AB}" srcOrd="0" destOrd="0" presId="urn:microsoft.com/office/officeart/2005/8/layout/list1"/>
    <dgm:cxn modelId="{70EC37F0-AF7B-4A8F-B27D-969D9DC390DE}" type="presParOf" srcId="{F2CC8522-3BD7-4D70-B045-3DDD5A14C265}" destId="{BC3EB663-8C5A-4442-A10B-CDEA9261F6D5}" srcOrd="1" destOrd="0" presId="urn:microsoft.com/office/officeart/2005/8/layout/list1"/>
    <dgm:cxn modelId="{5A0DE707-7661-42AE-AF03-9BE6F67FC6EF}" type="presParOf" srcId="{8E265EE7-10B0-474B-91A4-DC86730F9A21}" destId="{BB9CB8D4-5621-4DC1-A663-07EB79422522}" srcOrd="21" destOrd="0" presId="urn:microsoft.com/office/officeart/2005/8/layout/list1"/>
    <dgm:cxn modelId="{F672ADDF-54EB-493F-AF3E-EDE197CFCC97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8DD4E7-6A6B-4FBB-9705-8EBF4D0A0DB0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EDDDB1-3CF0-4AB5-B3A6-EF71B29EB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1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497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开发中，经常会从一个页面调转到另一个页面，在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中从一个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启动另一个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startActivity</a:t>
            </a:r>
            <a:r>
              <a:rPr lang="zh-CN" altLang="en-US" dirty="0" smtClean="0"/>
              <a:t>方法或者</a:t>
            </a:r>
            <a:r>
              <a:rPr lang="en-US" altLang="zh-CN" dirty="0" err="1" smtClean="0"/>
              <a:t>startActivityForResult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能返回值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。这里的两个方法要传递参数时需要使用到对象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是信使，完成组件之间的通信功能。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3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是一种运行时绑定（</a:t>
            </a:r>
            <a:r>
              <a:rPr lang="en-US" altLang="zh-CN" dirty="0" smtClean="0"/>
              <a:t>runtime binding)</a:t>
            </a:r>
            <a:r>
              <a:rPr lang="zh-CN" altLang="en-US" dirty="0" smtClean="0"/>
              <a:t>机制，它能在程序运行的过程中连接两个不同的组件。通过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，你的程序可以向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表达某种请求或者意愿，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会根据意愿的内容选择适当的组件来响应。比如，有一个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希望打开网页浏览器查看某一网页的内容，那么这个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只需要发出</a:t>
            </a:r>
            <a:r>
              <a:rPr lang="en-US" altLang="zh-CN" dirty="0" smtClean="0"/>
              <a:t>WEB_SEARCH_ACTION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会根据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的内容，查询各组件注册时的声明的</a:t>
            </a:r>
            <a:r>
              <a:rPr lang="en-US" altLang="zh-CN" dirty="0" err="1" smtClean="0"/>
              <a:t>IntentFilter</a:t>
            </a:r>
            <a:r>
              <a:rPr lang="zh-CN" altLang="en-US" dirty="0" smtClean="0"/>
              <a:t>，找到网页浏览器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来浏览网页。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2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96171-995C-4541-BBB5-37624E650E93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12F02-04A8-4C77-B64A-1DC0C0CA5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ED46-B400-48F3-9B64-C76C6DA8E766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C892B-20C5-4A7C-B8F5-68E7DA66A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4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0858-D258-43BE-AB9A-61E9308756E9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F5D08-D9A1-4FC9-9589-B5EE6EEF5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6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t"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A08E3E8-8AA9-4EF3-A435-75FBD245BBD3}" type="datetime1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485C8-FDBF-4650-ADB7-6E92C0981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2098D-7251-4794-B32E-83F7A10E0F78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C0E-DBBE-4B81-A110-8D980196C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574A5-9667-41AD-A007-02A7B40B0DA7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6BD16-6F1B-4078-8662-B8DD33475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0859F-6EB9-46D9-8B88-73F4F35DBA96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A93FB-0855-4D04-B6E6-55A679450B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5C83-3134-4AD3-84C9-F782787672F3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286F-6887-4B99-87CA-B7E6605E9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02DB-B497-4211-9BE9-F2BD2C91DE9E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68CB0-6E8D-4111-B9B3-E89D51560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5DC1-ECFF-4A23-90E4-986B5DE0EB8D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F531-A38C-4E44-B0E8-3E7426F9A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EAD1-660F-43AC-8DB4-A076D105E719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E566AB8-8D2B-441C-9957-8B4E0BBD47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8C51-FFFE-49F8-A373-2F5740B53396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575AB-F0B4-4FD2-995B-6DBE56939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1BA05D-396B-4508-9B83-6DAAB40B8BB3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38364A-C017-4B14-8241-E12888E6C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  <p:sldLayoutId id="2147483926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kern="1200" spc="-5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hoto.blog.sina.com.cn/showpic.html#blogid=6b598e8f0100l6md&amp;url=http://s2.sinaimg.cn/orignal/6b598e8ft8fe462e839e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四大组件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Activity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smtClean="0"/>
              <a:t> QIANJIN@SDU.EDU.CN</a:t>
            </a:r>
            <a:endParaRPr lang="zh-CN" altLang="en-US" sz="2000" b="1" cap="non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3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750175" cy="4022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新建一个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一般需要如下步骤：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子类，复写</a:t>
            </a:r>
            <a:r>
              <a:rPr lang="en-US" altLang="zh-CN" sz="2400" dirty="0" err="1" smtClean="0"/>
              <a:t>onCreate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启动时会调用该方法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每一个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都需要在</a:t>
            </a:r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文件中注册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创建该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类的布局文件</a:t>
            </a:r>
            <a:r>
              <a:rPr lang="en-US" altLang="zh-CN" sz="2400" dirty="0" smtClean="0"/>
              <a:t>main.xml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中添加必要控件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创建新的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需要继承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父类，有时也要继承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的子类。</a:t>
            </a:r>
          </a:p>
          <a:p>
            <a:r>
              <a:rPr lang="zh-CN" altLang="en-US" sz="2400" dirty="0" smtClean="0"/>
              <a:t>实现类中的</a:t>
            </a:r>
            <a:r>
              <a:rPr lang="en-US" altLang="zh-CN" sz="2400" b="1" dirty="0" err="1" smtClean="0"/>
              <a:t>onCreate</a:t>
            </a:r>
            <a:r>
              <a:rPr lang="en-US" altLang="zh-CN" sz="2400" b="1" dirty="0" smtClean="0"/>
              <a:t>(Bundle status)</a:t>
            </a:r>
            <a:r>
              <a:rPr lang="zh-CN" altLang="en-US" sz="2400" dirty="0" smtClean="0"/>
              <a:t>方法，该方法将在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启动时回调，该方法调用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的</a:t>
            </a:r>
            <a:r>
              <a:rPr lang="en-US" altLang="zh-CN" sz="2400" b="1" dirty="0" err="1" smtClean="0"/>
              <a:t>setContentView</a:t>
            </a:r>
            <a:r>
              <a:rPr lang="en-US" altLang="zh-CN" sz="2400" b="1" dirty="0" smtClean="0"/>
              <a:t>(View view)</a:t>
            </a:r>
            <a:r>
              <a:rPr lang="zh-CN" altLang="en-US" sz="2400" dirty="0" smtClean="0"/>
              <a:t>方法来显示要展示的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22325" y="4067493"/>
            <a:ext cx="7900988" cy="2036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5000" rIns="90000" bIns="450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defTabSz="449263" eaLnBrk="0" hangingPunct="0">
              <a:spcBef>
                <a:spcPct val="2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defTabSz="449263" eaLnBrk="0" hangingPunct="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public class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MainActivity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 extends Activity {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protected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(Bundle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) {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	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super.onCreate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);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setContentView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R.layout.</a:t>
            </a:r>
            <a:r>
              <a:rPr lang="en-US" altLang="zh-CN" sz="1800" b="1" i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main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);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}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文件是一个全局配置文件，每增加一个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，都需要在</a:t>
            </a:r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进行配置。</a:t>
            </a:r>
          </a:p>
          <a:p>
            <a:r>
              <a:rPr lang="zh-CN" altLang="en-US" sz="2400" dirty="0" smtClean="0"/>
              <a:t>为</a:t>
            </a:r>
            <a:r>
              <a:rPr lang="en-US" altLang="zh-CN" sz="2400" dirty="0" smtClean="0"/>
              <a:t>&lt;application&gt;</a:t>
            </a:r>
            <a:r>
              <a:rPr lang="zh-CN" altLang="en-US" sz="2400" dirty="0" smtClean="0"/>
              <a:t>元素添加相应的</a:t>
            </a:r>
            <a:r>
              <a:rPr lang="en-US" altLang="zh-CN" sz="2400" dirty="0" smtClean="0"/>
              <a:t>&lt;activity&gt; </a:t>
            </a:r>
            <a:r>
              <a:rPr lang="zh-CN" altLang="en-US" sz="2400" dirty="0" smtClean="0"/>
              <a:t>子元素</a:t>
            </a: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&lt;activity&gt;</a:t>
            </a:r>
            <a:r>
              <a:rPr lang="zh-CN" altLang="en-US" sz="2400" dirty="0" smtClean="0"/>
              <a:t>标签中有一个必选的属性</a:t>
            </a:r>
            <a:r>
              <a:rPr lang="en-US" altLang="zh-CN" sz="2400" dirty="0" err="1" smtClean="0"/>
              <a:t>android:name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类名</a:t>
            </a:r>
          </a:p>
          <a:p>
            <a:pPr lvl="1"/>
            <a:r>
              <a:rPr lang="en-US" altLang="zh-CN" sz="2400" dirty="0" err="1" smtClean="0"/>
              <a:t>android:lable</a:t>
            </a:r>
            <a:r>
              <a:rPr lang="zh-CN" altLang="en-US" sz="2400" dirty="0" smtClean="0"/>
              <a:t>指定应用程序列表中程序图标下方的文字，如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未指定该 属性，系统会使用 </a:t>
            </a:r>
            <a:r>
              <a:rPr lang="en-US" altLang="zh-CN" sz="2400" dirty="0" smtClean="0"/>
              <a:t>&lt;application&gt; 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android:lable</a:t>
            </a:r>
            <a:r>
              <a:rPr lang="zh-CN" altLang="en-US" sz="2400" dirty="0" smtClean="0"/>
              <a:t>属性值来代替。</a:t>
            </a:r>
          </a:p>
          <a:p>
            <a:pPr lvl="1"/>
            <a:r>
              <a:rPr lang="en-US" altLang="zh-CN" sz="2400" dirty="0" err="1" smtClean="0"/>
              <a:t>android:icon</a:t>
            </a:r>
            <a:r>
              <a:rPr lang="zh-CN" altLang="en-US" sz="2400" dirty="0" smtClean="0"/>
              <a:t>属性值指定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对应得图标，如果未指定，则系统会使用 </a:t>
            </a:r>
            <a:r>
              <a:rPr lang="en-US" altLang="zh-CN" sz="2400" dirty="0" smtClean="0"/>
              <a:t>&lt;application&gt; 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android:icon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属性值来代替。</a:t>
            </a:r>
          </a:p>
        </p:txBody>
      </p:sp>
    </p:spTree>
    <p:extLst>
      <p:ext uri="{BB962C8B-B14F-4D97-AF65-F5344CB8AC3E}">
        <p14:creationId xmlns:p14="http://schemas.microsoft.com/office/powerpoint/2010/main" val="18566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3091" y="100966"/>
            <a:ext cx="7543800" cy="797877"/>
          </a:xfrm>
        </p:spPr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3091" y="1137603"/>
            <a:ext cx="7543800" cy="4022725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&lt;activity&gt;</a:t>
            </a:r>
            <a:r>
              <a:rPr lang="zh-CN" altLang="en-US" dirty="0" smtClean="0"/>
              <a:t>标签中还需要一个</a:t>
            </a:r>
            <a:r>
              <a:rPr lang="en-US" altLang="zh-CN" dirty="0" smtClean="0"/>
              <a:t>&lt;intent-filter&gt;</a:t>
            </a:r>
            <a:r>
              <a:rPr lang="zh-CN" altLang="en-US" dirty="0" smtClean="0"/>
              <a:t>子标签来配置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注：应用启动时含</a:t>
            </a:r>
            <a:r>
              <a:rPr lang="en-US" altLang="zh-CN" dirty="0" smtClean="0"/>
              <a:t>inter-filter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首先被激活</a:t>
            </a:r>
          </a:p>
        </p:txBody>
      </p:sp>
      <p:pic>
        <p:nvPicPr>
          <p:cNvPr id="4" name="Picture 6" descr="Android学习日记之Activity初步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" y="1979930"/>
            <a:ext cx="6786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69904" y="3596005"/>
            <a:ext cx="5524500" cy="8112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667091" y="2418080"/>
            <a:ext cx="3824288" cy="1390650"/>
          </a:xfrm>
          <a:prstGeom prst="borderCallout2">
            <a:avLst>
              <a:gd name="adj1" fmla="val 17301"/>
              <a:gd name="adj2" fmla="val -6649"/>
              <a:gd name="adj3" fmla="val 18750"/>
              <a:gd name="adj4" fmla="val -16667"/>
              <a:gd name="adj5" fmla="val 106703"/>
              <a:gd name="adj6" fmla="val -311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&lt;action&gt;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标签的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android:name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属性用于指定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所接收的动作，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android.intent.action.MAIN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决定应用程序最先启动的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，是程序的入口。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4570254" y="4248468"/>
            <a:ext cx="3825875" cy="1389062"/>
          </a:xfrm>
          <a:prstGeom prst="borderCallout2">
            <a:avLst>
              <a:gd name="adj1" fmla="val 50656"/>
              <a:gd name="adj2" fmla="val -2609"/>
              <a:gd name="adj3" fmla="val 48399"/>
              <a:gd name="adj4" fmla="val -14984"/>
              <a:gd name="adj5" fmla="val -4479"/>
              <a:gd name="adj6" fmla="val -298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&lt;category&gt; 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标签的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android:name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属性用于指定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的种类，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android.intent.category.LAUNCHER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决定应用程序是否显示在程序列表里。</a:t>
            </a:r>
          </a:p>
        </p:txBody>
      </p:sp>
    </p:spTree>
    <p:extLst>
      <p:ext uri="{BB962C8B-B14F-4D97-AF65-F5344CB8AC3E}">
        <p14:creationId xmlns:p14="http://schemas.microsoft.com/office/powerpoint/2010/main" val="13875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63097"/>
          </a:xfrm>
        </p:spPr>
        <p:txBody>
          <a:bodyPr/>
          <a:lstStyle/>
          <a:p>
            <a:r>
              <a:rPr lang="en-US" altLang="zh-CN" dirty="0">
                <a:ea typeface="方正正中黑简体" panose="02000000000000000000"/>
              </a:rPr>
              <a:t>&lt;activity                                                      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 </a:t>
            </a:r>
            <a:r>
              <a:rPr lang="en-US" altLang="zh-CN" dirty="0" err="1">
                <a:ea typeface="方正正中黑简体" panose="02000000000000000000"/>
              </a:rPr>
              <a:t>android:icon</a:t>
            </a:r>
            <a:r>
              <a:rPr lang="en-US" altLang="zh-CN" dirty="0">
                <a:ea typeface="方正正中黑简体" panose="02000000000000000000"/>
              </a:rPr>
              <a:t>="</a:t>
            </a:r>
            <a:r>
              <a:rPr lang="en-US" altLang="zh-CN" dirty="0" err="1">
                <a:ea typeface="方正正中黑简体" panose="02000000000000000000"/>
              </a:rPr>
              <a:t>drawable</a:t>
            </a:r>
            <a:r>
              <a:rPr lang="en-US" altLang="zh-CN" dirty="0">
                <a:ea typeface="方正正中黑简体" panose="02000000000000000000"/>
              </a:rPr>
              <a:t> resource"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 </a:t>
            </a:r>
            <a:r>
              <a:rPr lang="en-US" altLang="zh-CN" dirty="0" err="1">
                <a:ea typeface="方正正中黑简体" panose="02000000000000000000"/>
              </a:rPr>
              <a:t>android:label</a:t>
            </a:r>
            <a:r>
              <a:rPr lang="en-US" altLang="zh-CN" dirty="0">
                <a:ea typeface="方正正中黑简体" panose="02000000000000000000"/>
              </a:rPr>
              <a:t>="string resource"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	 </a:t>
            </a:r>
            <a:r>
              <a:rPr lang="en-US" altLang="zh-CN" dirty="0" err="1">
                <a:ea typeface="方正正中黑简体" panose="02000000000000000000"/>
              </a:rPr>
              <a:t>android:launchMode</a:t>
            </a:r>
            <a:r>
              <a:rPr lang="en-US" altLang="zh-CN" dirty="0">
                <a:ea typeface="方正正中黑简体" panose="02000000000000000000"/>
              </a:rPr>
              <a:t>=["multiple" | "</a:t>
            </a:r>
            <a:r>
              <a:rPr lang="en-US" altLang="zh-CN" dirty="0" err="1">
                <a:ea typeface="方正正中黑简体" panose="02000000000000000000"/>
              </a:rPr>
              <a:t>singleTop</a:t>
            </a:r>
            <a:r>
              <a:rPr lang="en-US" altLang="zh-CN" dirty="0">
                <a:ea typeface="方正正中黑简体" panose="02000000000000000000"/>
              </a:rPr>
              <a:t>" |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 "</a:t>
            </a:r>
            <a:r>
              <a:rPr lang="en-US" altLang="zh-CN" dirty="0" err="1">
                <a:ea typeface="方正正中黑简体" panose="02000000000000000000"/>
              </a:rPr>
              <a:t>singleTask</a:t>
            </a:r>
            <a:r>
              <a:rPr lang="en-US" altLang="zh-CN" dirty="0">
                <a:ea typeface="方正正中黑简体" panose="02000000000000000000"/>
              </a:rPr>
              <a:t>" | "</a:t>
            </a:r>
            <a:r>
              <a:rPr lang="en-US" altLang="zh-CN" dirty="0" err="1">
                <a:ea typeface="方正正中黑简体" panose="02000000000000000000"/>
              </a:rPr>
              <a:t>singleInstance</a:t>
            </a:r>
            <a:r>
              <a:rPr lang="en-US" altLang="zh-CN" dirty="0">
                <a:ea typeface="方正正中黑简体" panose="02000000000000000000"/>
              </a:rPr>
              <a:t>"]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 </a:t>
            </a:r>
            <a:r>
              <a:rPr lang="en-US" altLang="zh-CN" dirty="0" err="1">
                <a:ea typeface="方正正中黑简体" panose="02000000000000000000"/>
              </a:rPr>
              <a:t>android:name</a:t>
            </a:r>
            <a:r>
              <a:rPr lang="en-US" altLang="zh-CN" dirty="0">
                <a:ea typeface="方正正中黑简体" panose="02000000000000000000"/>
              </a:rPr>
              <a:t>="string"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         </a:t>
            </a:r>
            <a:r>
              <a:rPr lang="en-US" altLang="zh-CN" dirty="0" err="1">
                <a:ea typeface="方正正中黑简体" panose="02000000000000000000"/>
              </a:rPr>
              <a:t>android:screenOrientation</a:t>
            </a:r>
            <a:r>
              <a:rPr lang="en-US" altLang="zh-CN" dirty="0">
                <a:ea typeface="方正正中黑简体" panose="02000000000000000000"/>
              </a:rPr>
              <a:t>=["unspecified" | "user" | "behind" |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        "landscape" | "portrait" |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        "sensor" | "</a:t>
            </a:r>
            <a:r>
              <a:rPr lang="en-US" altLang="zh-CN" dirty="0" err="1">
                <a:ea typeface="方正正中黑简体" panose="02000000000000000000"/>
              </a:rPr>
              <a:t>nosensor</a:t>
            </a:r>
            <a:r>
              <a:rPr lang="en-US" altLang="zh-CN" dirty="0">
                <a:ea typeface="方正正中黑简体" panose="02000000000000000000"/>
              </a:rPr>
              <a:t>"]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   </a:t>
            </a:r>
            <a:r>
              <a:rPr lang="en-US" altLang="zh-CN" dirty="0" err="1">
                <a:ea typeface="方正正中黑简体" panose="02000000000000000000"/>
              </a:rPr>
              <a:t>android:theme</a:t>
            </a:r>
            <a:r>
              <a:rPr lang="en-US" altLang="zh-CN" dirty="0">
                <a:ea typeface="方正正中黑简体" panose="02000000000000000000"/>
              </a:rPr>
              <a:t>="resource or theme"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 </a:t>
            </a:r>
            <a:r>
              <a:rPr lang="en-US" altLang="zh-CN" dirty="0" err="1">
                <a:ea typeface="方正正中黑简体" panose="02000000000000000000"/>
              </a:rPr>
              <a:t>android:windowSoftInputMode</a:t>
            </a:r>
            <a:r>
              <a:rPr lang="en-US" altLang="zh-CN" dirty="0">
                <a:ea typeface="方正正中黑简体" panose="02000000000000000000"/>
              </a:rPr>
              <a:t>=["</a:t>
            </a:r>
            <a:r>
              <a:rPr lang="en-US" altLang="zh-CN" dirty="0" err="1">
                <a:ea typeface="方正正中黑简体" panose="02000000000000000000"/>
              </a:rPr>
              <a:t>stateUnspecified</a:t>
            </a:r>
            <a:r>
              <a:rPr lang="en-US" altLang="zh-CN" dirty="0">
                <a:ea typeface="方正正中黑简体" panose="02000000000000000000"/>
              </a:rPr>
              <a:t>",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          "</a:t>
            </a:r>
            <a:r>
              <a:rPr lang="en-US" altLang="zh-CN" dirty="0" err="1">
                <a:ea typeface="方正正中黑简体" panose="02000000000000000000"/>
              </a:rPr>
              <a:t>stateUnchanged</a:t>
            </a:r>
            <a:r>
              <a:rPr lang="en-US" altLang="zh-CN" dirty="0">
                <a:ea typeface="方正正中黑简体" panose="02000000000000000000"/>
              </a:rPr>
              <a:t>", "</a:t>
            </a:r>
            <a:r>
              <a:rPr lang="en-US" altLang="zh-CN" dirty="0" err="1">
                <a:ea typeface="方正正中黑简体" panose="02000000000000000000"/>
              </a:rPr>
              <a:t>stateHidden</a:t>
            </a:r>
            <a:r>
              <a:rPr lang="en-US" altLang="zh-CN" dirty="0">
                <a:ea typeface="方正正中黑简体" panose="02000000000000000000"/>
              </a:rPr>
              <a:t>",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          "</a:t>
            </a:r>
            <a:r>
              <a:rPr lang="en-US" altLang="zh-CN" dirty="0" err="1">
                <a:ea typeface="方正正中黑简体" panose="02000000000000000000"/>
              </a:rPr>
              <a:t>stateAlwaysHidden</a:t>
            </a:r>
            <a:r>
              <a:rPr lang="en-US" altLang="zh-CN" dirty="0">
                <a:ea typeface="方正正中黑简体" panose="02000000000000000000"/>
              </a:rPr>
              <a:t>", "</a:t>
            </a:r>
            <a:r>
              <a:rPr lang="en-US" altLang="zh-CN" dirty="0" err="1">
                <a:ea typeface="方正正中黑简体" panose="02000000000000000000"/>
              </a:rPr>
              <a:t>stateVisible</a:t>
            </a:r>
            <a:r>
              <a:rPr lang="en-US" altLang="zh-CN" dirty="0">
                <a:ea typeface="方正正中黑简体" panose="02000000000000000000"/>
              </a:rPr>
              <a:t>",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          "</a:t>
            </a:r>
            <a:r>
              <a:rPr lang="en-US" altLang="zh-CN" dirty="0" err="1">
                <a:ea typeface="方正正中黑简体" panose="02000000000000000000"/>
              </a:rPr>
              <a:t>stateAlwaysVisible</a:t>
            </a:r>
            <a:r>
              <a:rPr lang="en-US" altLang="zh-CN" dirty="0">
                <a:ea typeface="方正正中黑简体" panose="02000000000000000000"/>
              </a:rPr>
              <a:t>", "</a:t>
            </a:r>
            <a:r>
              <a:rPr lang="en-US" altLang="zh-CN" dirty="0" err="1">
                <a:ea typeface="方正正中黑简体" panose="02000000000000000000"/>
              </a:rPr>
              <a:t>adjustUnspecified</a:t>
            </a:r>
            <a:r>
              <a:rPr lang="en-US" altLang="zh-CN" dirty="0">
                <a:ea typeface="方正正中黑简体" panose="02000000000000000000"/>
              </a:rPr>
              <a:t>",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                                       "</a:t>
            </a:r>
            <a:r>
              <a:rPr lang="en-US" altLang="zh-CN" dirty="0" err="1">
                <a:ea typeface="方正正中黑简体" panose="02000000000000000000"/>
              </a:rPr>
              <a:t>adjustResize</a:t>
            </a:r>
            <a:r>
              <a:rPr lang="en-US" altLang="zh-CN" dirty="0">
                <a:ea typeface="方正正中黑简体" panose="02000000000000000000"/>
              </a:rPr>
              <a:t>", "</a:t>
            </a:r>
            <a:r>
              <a:rPr lang="en-US" altLang="zh-CN" dirty="0" err="1">
                <a:ea typeface="方正正中黑简体" panose="02000000000000000000"/>
              </a:rPr>
              <a:t>adjustPan</a:t>
            </a:r>
            <a:r>
              <a:rPr lang="en-US" altLang="zh-CN" dirty="0">
                <a:ea typeface="方正正中黑简体" panose="02000000000000000000"/>
              </a:rPr>
              <a:t>"] &gt;   </a:t>
            </a:r>
            <a:br>
              <a:rPr lang="en-US" altLang="zh-CN" dirty="0">
                <a:ea typeface="方正正中黑简体" panose="02000000000000000000"/>
              </a:rPr>
            </a:br>
            <a:r>
              <a:rPr lang="en-US" altLang="zh-CN" dirty="0">
                <a:ea typeface="方正正中黑简体" panose="02000000000000000000"/>
              </a:rPr>
              <a:t>&lt;/activity</a:t>
            </a:r>
            <a:r>
              <a:rPr lang="en-US" altLang="zh-CN" dirty="0" smtClean="0">
                <a:ea typeface="方正正中黑简体" panose="02000000000000000000"/>
              </a:rPr>
              <a:t>&gt;</a:t>
            </a:r>
            <a:endParaRPr lang="zh-CN" altLang="en-US" dirty="0">
              <a:ea typeface="方正正中黑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3624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/>
              <a:t>android:name</a:t>
            </a:r>
            <a:r>
              <a:rPr lang="zh-CN" altLang="en-US" sz="1800" dirty="0"/>
              <a:t>：创建的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的包名</a:t>
            </a:r>
            <a:r>
              <a:rPr lang="en-US" altLang="zh-CN" sz="1800" dirty="0"/>
              <a:t>+</a:t>
            </a:r>
            <a:r>
              <a:rPr lang="zh-CN" altLang="en-US" sz="1800" dirty="0"/>
              <a:t>类名，这个属性是必须的</a:t>
            </a:r>
          </a:p>
          <a:p>
            <a:r>
              <a:rPr lang="en-US" altLang="zh-CN" sz="1800" dirty="0" err="1"/>
              <a:t>android:screenOrientation</a:t>
            </a:r>
            <a:r>
              <a:rPr lang="zh-CN" altLang="en-US" sz="1800" dirty="0"/>
              <a:t>：</a:t>
            </a:r>
            <a:r>
              <a:rPr lang="en-US" altLang="zh-CN" sz="1800" dirty="0"/>
              <a:t>activity</a:t>
            </a:r>
            <a:r>
              <a:rPr lang="zh-CN" altLang="en-US" sz="1800" dirty="0"/>
              <a:t>显示的模式：</a:t>
            </a:r>
          </a:p>
          <a:p>
            <a:r>
              <a:rPr lang="zh-CN" altLang="en-US" sz="1800" dirty="0"/>
              <a:t>默认为</a:t>
            </a:r>
            <a:r>
              <a:rPr lang="en-US" altLang="zh-CN" sz="1800" dirty="0"/>
              <a:t>unspecified</a:t>
            </a:r>
            <a:r>
              <a:rPr lang="zh-CN" altLang="en-US" sz="1800" dirty="0"/>
              <a:t>：由系统自动判断显示方向</a:t>
            </a:r>
          </a:p>
          <a:p>
            <a:r>
              <a:rPr lang="en-US" altLang="zh-CN" sz="1800" dirty="0"/>
              <a:t>landscape</a:t>
            </a:r>
            <a:r>
              <a:rPr lang="zh-CN" altLang="en-US" sz="1800" dirty="0"/>
              <a:t>横屏模式，宽度比高度大</a:t>
            </a:r>
          </a:p>
          <a:p>
            <a:r>
              <a:rPr lang="en-US" altLang="zh-CN" sz="1800" dirty="0"/>
              <a:t>portrait</a:t>
            </a:r>
            <a:r>
              <a:rPr lang="zh-CN" altLang="en-US" sz="1800" dirty="0"/>
              <a:t>竖屏模式</a:t>
            </a:r>
            <a:r>
              <a:rPr lang="en-US" altLang="zh-CN" sz="1800" dirty="0"/>
              <a:t>, </a:t>
            </a:r>
            <a:r>
              <a:rPr lang="zh-CN" altLang="en-US" sz="1800" dirty="0"/>
              <a:t>高度比宽度大</a:t>
            </a:r>
          </a:p>
          <a:p>
            <a:r>
              <a:rPr lang="en-US" altLang="zh-CN" sz="1800" dirty="0"/>
              <a:t>user</a:t>
            </a:r>
            <a:r>
              <a:rPr lang="zh-CN" altLang="en-US" sz="1800" dirty="0"/>
              <a:t>模式，用户当前首选的方向</a:t>
            </a:r>
          </a:p>
          <a:p>
            <a:r>
              <a:rPr lang="en-US" altLang="zh-CN" sz="1800" dirty="0"/>
              <a:t>behind</a:t>
            </a:r>
            <a:r>
              <a:rPr lang="zh-CN" altLang="en-US" sz="1800" dirty="0"/>
              <a:t>模式：和该</a:t>
            </a:r>
            <a:r>
              <a:rPr lang="en-US" altLang="zh-CN" sz="1800" dirty="0"/>
              <a:t>Activity</a:t>
            </a:r>
            <a:r>
              <a:rPr lang="zh-CN" altLang="en-US" sz="1800" dirty="0"/>
              <a:t>下面的那个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的方向一致</a:t>
            </a:r>
            <a:r>
              <a:rPr lang="en-US" altLang="zh-CN" sz="1800" dirty="0"/>
              <a:t>(</a:t>
            </a:r>
            <a:r>
              <a:rPr lang="zh-CN" altLang="en-US" sz="1800" dirty="0"/>
              <a:t>在</a:t>
            </a:r>
            <a:r>
              <a:rPr lang="en-US" altLang="zh-CN" sz="1800" dirty="0"/>
              <a:t>Activity</a:t>
            </a:r>
            <a:r>
              <a:rPr lang="zh-CN" altLang="en-US" sz="1800" dirty="0"/>
              <a:t>堆栈中的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sensor</a:t>
            </a:r>
            <a:r>
              <a:rPr lang="zh-CN" altLang="en-US" sz="1800" dirty="0"/>
              <a:t>模式：有物理的感应器来决定。如果用户旋转设备这屏幕会横竖屏切换</a:t>
            </a:r>
          </a:p>
          <a:p>
            <a:r>
              <a:rPr lang="en-US" altLang="zh-CN" sz="1800" dirty="0" err="1"/>
              <a:t>nosensor</a:t>
            </a:r>
            <a:r>
              <a:rPr lang="zh-CN" altLang="en-US" sz="1800" dirty="0"/>
              <a:t>模式：忽略物理感应器，这样就不会随着用户旋转设备而更改</a:t>
            </a:r>
            <a:r>
              <a:rPr lang="zh-CN" altLang="en-US" sz="1800" dirty="0" smtClean="0"/>
              <a:t>了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423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创建布局文件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写一个布局文件</a:t>
            </a:r>
            <a:r>
              <a:rPr lang="en-US" altLang="zh-CN" dirty="0" smtClean="0"/>
              <a:t>second.xml</a:t>
            </a:r>
          </a:p>
          <a:p>
            <a:endParaRPr lang="zh-CN" altLang="en-US" dirty="0"/>
          </a:p>
        </p:txBody>
      </p:sp>
      <p:graphicFrame>
        <p:nvGraphicFramePr>
          <p:cNvPr id="4" name="Group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731592"/>
              </p:ext>
            </p:extLst>
          </p:nvPr>
        </p:nvGraphicFramePr>
        <p:xfrm>
          <a:off x="275908" y="2179321"/>
          <a:ext cx="8748712" cy="4187952"/>
        </p:xfrm>
        <a:graphic>
          <a:graphicData uri="http://schemas.openxmlformats.org/drawingml/2006/table">
            <a:tbl>
              <a:tblPr/>
              <a:tblGrid>
                <a:gridCol w="8748712"/>
              </a:tblGrid>
              <a:tr h="4130039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&lt;?xml version=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"1.0"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encoding=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"utf-8"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?&gt;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LinearLayout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线型布局管理器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xmlns:android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"http://schemas.android.com/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apk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/res/android"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android:orientation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"vertical"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所有组件垂直摆放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布局管理器宽度为屏幕宽度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布局管理器高度为屏幕高度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"@string/hello"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默认显示文字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mytext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&lt;Button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定义按钮组件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mybut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&lt;/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LinearLayout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1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strings.xml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可以将所有要显示的文字信息直接在</a:t>
            </a:r>
            <a:r>
              <a:rPr lang="en-US" altLang="zh-CN" dirty="0" smtClean="0"/>
              <a:t>values\strings.xml</a:t>
            </a:r>
            <a:r>
              <a:rPr lang="zh-CN" altLang="en-US" dirty="0" smtClean="0"/>
              <a:t>文件中进行配置。</a:t>
            </a:r>
          </a:p>
          <a:p>
            <a:r>
              <a:rPr lang="zh-CN" altLang="en-US" dirty="0" smtClean="0"/>
              <a:t>    编辑</a:t>
            </a:r>
            <a:r>
              <a:rPr lang="en-US" altLang="zh-CN" dirty="0" smtClean="0"/>
              <a:t>values\strings.xml</a:t>
            </a:r>
            <a:r>
              <a:rPr lang="zh-CN" altLang="en-US" dirty="0" smtClean="0"/>
              <a:t>文件，加入两条新的内容 </a:t>
            </a:r>
            <a:endParaRPr lang="zh-CN" altLang="en-US" dirty="0"/>
          </a:p>
        </p:txBody>
      </p:sp>
      <p:graphicFrame>
        <p:nvGraphicFramePr>
          <p:cNvPr id="4" name="Group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85847"/>
              </p:ext>
            </p:extLst>
          </p:nvPr>
        </p:nvGraphicFramePr>
        <p:xfrm>
          <a:off x="822325" y="3135313"/>
          <a:ext cx="7620000" cy="2066925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2066925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&lt;?xml version=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"1.0"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encoding=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"utf-8"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?&gt;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&lt;resources&gt;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&lt;string name=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"hello"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&gt;Hello World, Hello!&lt;/string&gt;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&lt;string name=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app_name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myfirst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&lt;string name=</a:t>
                      </a:r>
                      <a:r>
                        <a:rPr kumimoji="0" lang="en-US" altLang="zh-CN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“info”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山东大学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&lt;string name=</a:t>
                      </a:r>
                      <a:r>
                        <a:rPr kumimoji="0" lang="en-US" altLang="zh-CN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msg</a:t>
                      </a:r>
                      <a:r>
                        <a:rPr kumimoji="0" lang="en-US" altLang="zh-CN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按我！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&lt;/resources&gt;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strings.xml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strings.xml</a:t>
            </a:r>
            <a:r>
              <a:rPr lang="zh-CN" altLang="en-US" dirty="0" smtClean="0"/>
              <a:t>文件中的内容设置到文本控件</a:t>
            </a:r>
            <a:endParaRPr lang="zh-CN" altLang="en-US" dirty="0"/>
          </a:p>
        </p:txBody>
      </p:sp>
      <p:graphicFrame>
        <p:nvGraphicFramePr>
          <p:cNvPr id="4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965443"/>
              </p:ext>
            </p:extLst>
          </p:nvPr>
        </p:nvGraphicFramePr>
        <p:xfrm>
          <a:off x="578167" y="2188210"/>
          <a:ext cx="8032115" cy="4109720"/>
        </p:xfrm>
        <a:graphic>
          <a:graphicData uri="http://schemas.openxmlformats.org/drawingml/2006/table">
            <a:tbl>
              <a:tblPr/>
              <a:tblGrid>
                <a:gridCol w="8032115"/>
              </a:tblGrid>
              <a:tr h="4109720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&lt;?xml version=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"1.0"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encoding=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"utf-8"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?&gt;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LinearLayout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xmlns:android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"http://schemas.android.com/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apk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/res/android"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android:orientation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"vertical"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所有组件垂直摆放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布局管理器的宽度为屏幕宽度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布局管理器的高度为屏幕高度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"@string/hello"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从资源文件之中读取默认显示文字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mytext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"@string/info"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从资源文件之中读取默认显示文字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&lt;Button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定义按钮组件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mybut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</a:t>
                      </a:r>
                      <a:r>
                        <a:rPr kumimoji="0" lang="en-US" altLang="zh-CN" sz="13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msg</a:t>
                      </a:r>
                      <a:r>
                        <a:rPr kumimoji="0" lang="en-US" altLang="zh-CN" sz="13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从资源文件之中读取默认显示文字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&lt;/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LinearLayout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4470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Activity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程序显示文本控件</a:t>
            </a:r>
            <a:endParaRPr lang="zh-CN" altLang="en-US" dirty="0"/>
          </a:p>
        </p:txBody>
      </p:sp>
      <p:graphicFrame>
        <p:nvGraphicFramePr>
          <p:cNvPr id="4" name="Group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714957"/>
              </p:ext>
            </p:extLst>
          </p:nvPr>
        </p:nvGraphicFramePr>
        <p:xfrm>
          <a:off x="673100" y="2167573"/>
          <a:ext cx="7842250" cy="4206250"/>
        </p:xfrm>
        <a:graphic>
          <a:graphicData uri="http://schemas.openxmlformats.org/drawingml/2006/table">
            <a:tbl>
              <a:tblPr/>
              <a:tblGrid>
                <a:gridCol w="7842250"/>
              </a:tblGrid>
              <a:tr h="4016057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示例：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public class Hello extends Activity {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public void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(Bundle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{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super.onCreate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调用父类的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super.setContentView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R.layout.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main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调用布局文件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取得在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AndroidManifest.xml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配置的组件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text = 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super.findViewById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R.id.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mytext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设置此文本框的显示文字信息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text.setText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(“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山东大学计算机科学与技术学院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取得在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AndroidManifest.xml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配置的组件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Button but = (Button)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super.findViewById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R.id.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mybut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设置按钮上的显示文字信息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but.setText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("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按我，不过没用！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") 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}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91436" marR="91436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Activity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程序显示文本控件的另一种方法</a:t>
            </a:r>
            <a:endParaRPr lang="zh-CN" altLang="en-US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140117"/>
              </p:ext>
            </p:extLst>
          </p:nvPr>
        </p:nvGraphicFramePr>
        <p:xfrm>
          <a:off x="219868" y="2228851"/>
          <a:ext cx="8748713" cy="3749675"/>
        </p:xfrm>
        <a:graphic>
          <a:graphicData uri="http://schemas.openxmlformats.org/drawingml/2006/table">
            <a:tbl>
              <a:tblPr/>
              <a:tblGrid>
                <a:gridCol w="8748713"/>
              </a:tblGrid>
              <a:tr h="3749675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public class Hello extends Activity 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public void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(Bundle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调用父类的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LinearLayout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layout = new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LinearLayout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(this) ;/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定义布局管理器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layout.setOrientation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LinearLayout.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VERTICAL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垂直摆放所有组件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text = new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(this) 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创建文本显示组件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/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从资源文件之中设置显示文字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text.setText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super.getString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(R.string.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info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)) ;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Button but = new Button(this) ;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创建按钮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but.setText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super.getString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(R.string.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msg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)) 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设置显示文字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layout.addView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(text) ; 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增加组件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layout.addView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(but) ;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增加组件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super.setContentView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(layout);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设置默认布局管理器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5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0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87550"/>
            <a:ext cx="32099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997075"/>
            <a:ext cx="3124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76763"/>
            <a:ext cx="31527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576763"/>
            <a:ext cx="3152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Activity</a:t>
            </a:r>
            <a:r>
              <a:rPr lang="zh-CN" altLang="en-US" dirty="0"/>
              <a:t>之间的关系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1281113" y="2472055"/>
            <a:ext cx="1893887" cy="2433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1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89075" y="3026093"/>
            <a:ext cx="153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Activity01</a:t>
            </a:r>
            <a:endParaRPr lang="zh-CN" altLang="en-US" sz="24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3300" y="2422843"/>
            <a:ext cx="1893888" cy="2433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1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289675" y="3092768"/>
            <a:ext cx="1533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Activity02</a:t>
            </a:r>
            <a:endParaRPr lang="zh-CN" altLang="en-US" sz="24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75000" y="3862705"/>
            <a:ext cx="290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240088" y="3386455"/>
            <a:ext cx="276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startActivity(Intent intent)</a:t>
            </a:r>
            <a:endParaRPr lang="zh-CN" altLang="en-US" sz="18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3175000" y="3908743"/>
            <a:ext cx="27606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startActivityForResult(Intent intent,int requestCode)</a:t>
            </a:r>
            <a:endParaRPr lang="zh-CN" altLang="en-US" sz="18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9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Intent</a:t>
            </a:r>
            <a:r>
              <a:rPr lang="zh-CN" altLang="en-US" sz="2800" dirty="0" smtClean="0"/>
              <a:t>是一个动作的完整描述，包含了动作的产生组件、接收组件和传递的数据信息。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Intent</a:t>
            </a:r>
            <a:r>
              <a:rPr lang="zh-CN" altLang="en-US" sz="2400" dirty="0" smtClean="0"/>
              <a:t>可称为一个在不同组件之间传递的消息，这个消息在到达接收组件后，接收组件会执行相关的动作；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允许应用程序与其它的应用程序间传递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来执行动作和产生事件。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之间消息的传递；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Broadcast Receiver</a:t>
            </a:r>
            <a:r>
              <a:rPr lang="zh-CN" altLang="en-US" sz="2400" dirty="0" smtClean="0"/>
              <a:t>之间的桥梁，为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BroadcastReceiver</a:t>
            </a:r>
            <a:r>
              <a:rPr lang="zh-CN" altLang="en-US" sz="2400" dirty="0" smtClean="0"/>
              <a:t>等组件提供交互能力</a:t>
            </a:r>
          </a:p>
          <a:p>
            <a:endParaRPr lang="zh-CN" altLang="en-US" dirty="0"/>
          </a:p>
        </p:txBody>
      </p:sp>
      <p:sp>
        <p:nvSpPr>
          <p:cNvPr id="4" name="圆角矩形 5"/>
          <p:cNvSpPr>
            <a:spLocks noChangeArrowheads="1"/>
          </p:cNvSpPr>
          <p:nvPr/>
        </p:nvSpPr>
        <p:spPr bwMode="auto">
          <a:xfrm>
            <a:off x="3703638" y="4598988"/>
            <a:ext cx="1646237" cy="5143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FontTx/>
              <a:buNone/>
              <a:defRPr/>
            </a:pPr>
            <a:r>
              <a:rPr lang="en-US" altLang="zh-CN" sz="240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Intent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2282825" y="3830638"/>
            <a:ext cx="1714500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>
                <a:solidFill>
                  <a:srgbClr val="03070D"/>
                </a:solidFill>
                <a:latin typeface="+mn-lt"/>
              </a:rPr>
              <a:t>activity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100638" y="3787775"/>
            <a:ext cx="1714500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3070D"/>
                </a:solidFill>
                <a:latin typeface="+mn-lt"/>
              </a:rPr>
              <a:t>service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489200" y="5284788"/>
            <a:ext cx="4071938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>
                <a:solidFill>
                  <a:srgbClr val="03070D"/>
                </a:solidFill>
                <a:latin typeface="+mn-lt"/>
              </a:rPr>
              <a:t>Broadcast receiver</a:t>
            </a:r>
          </a:p>
        </p:txBody>
      </p:sp>
      <p:cxnSp>
        <p:nvCxnSpPr>
          <p:cNvPr id="8" name="直接连接符 9"/>
          <p:cNvCxnSpPr>
            <a:cxnSpLocks noChangeShapeType="1"/>
          </p:cNvCxnSpPr>
          <p:nvPr/>
        </p:nvCxnSpPr>
        <p:spPr bwMode="auto">
          <a:xfrm>
            <a:off x="3025775" y="4408488"/>
            <a:ext cx="1473200" cy="1778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10"/>
          <p:cNvCxnSpPr>
            <a:cxnSpLocks noChangeShapeType="1"/>
            <a:stCxn id="4" idx="0"/>
          </p:cNvCxnSpPr>
          <p:nvPr/>
        </p:nvCxnSpPr>
        <p:spPr bwMode="auto">
          <a:xfrm flipV="1">
            <a:off x="4525963" y="4333875"/>
            <a:ext cx="1320800" cy="26511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11"/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4524375" y="5113338"/>
            <a:ext cx="1588" cy="1714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71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807325" cy="4022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Intent</a:t>
            </a:r>
            <a:r>
              <a:rPr lang="zh-CN" altLang="en-US" sz="3200" dirty="0" smtClean="0"/>
              <a:t>的用途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绑定应用程序组件，并在应用程序之间进行通信；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一般用于启动</a:t>
            </a:r>
            <a:r>
              <a:rPr lang="en-US" altLang="zh-CN" sz="2600" dirty="0" smtClean="0"/>
              <a:t>Activity</a:t>
            </a:r>
            <a:r>
              <a:rPr lang="zh-CN" altLang="en-US" sz="2600" dirty="0" smtClean="0"/>
              <a:t>，启动服务，发送广播等，承担了</a:t>
            </a:r>
            <a:r>
              <a:rPr lang="en-US" altLang="zh-CN" sz="2600" dirty="0" smtClean="0"/>
              <a:t>Android</a:t>
            </a:r>
            <a:r>
              <a:rPr lang="zh-CN" altLang="en-US" sz="2600" dirty="0" smtClean="0"/>
              <a:t>应用程序三个核心组件相互间的通信功能。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8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978775" cy="4897437"/>
          </a:xfrm>
        </p:spPr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对象是一个信息包，包含了要接收此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的组件需要的信息（例如需要的动作和动作需要的信息），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系统需要的信息。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对象包含一组信息：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Component name</a:t>
            </a:r>
            <a:r>
              <a:rPr lang="zh-CN" altLang="en-US" dirty="0" smtClean="0"/>
              <a:t>：要处理这个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对象的组件名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要完成的动作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Data</a:t>
            </a:r>
            <a:r>
              <a:rPr lang="zh-CN" altLang="en-US" dirty="0" smtClean="0"/>
              <a:t>：执行动作的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类型，不同的动作有不同的数据规格。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Category</a:t>
            </a:r>
            <a:r>
              <a:rPr lang="zh-CN" altLang="en-US" dirty="0" smtClean="0"/>
              <a:t>：类别，为执行动作的附加信息，提供了额外的信息，有关于能够处理这个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对象的组件种类。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Extras</a:t>
            </a:r>
            <a:r>
              <a:rPr lang="zh-CN" altLang="en-US" dirty="0" smtClean="0"/>
              <a:t>：附加信息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Flags</a:t>
            </a:r>
            <a:r>
              <a:rPr lang="zh-CN" altLang="en-US" dirty="0" smtClean="0"/>
              <a:t>：很多是用来指定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系统如何启动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，还有启动了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后如何对待它。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5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如果我们在启动一个 </a:t>
            </a:r>
            <a:r>
              <a:rPr lang="en-US" altLang="zh-CN" sz="2800" dirty="0" smtClean="0"/>
              <a:t>Activity </a:t>
            </a:r>
            <a:r>
              <a:rPr lang="zh-CN" altLang="en-US" sz="2800" dirty="0" smtClean="0"/>
              <a:t>时使用这样的 </a:t>
            </a:r>
            <a:r>
              <a:rPr lang="en-US" altLang="zh-CN" sz="2800" dirty="0" smtClean="0"/>
              <a:t>Intent </a:t>
            </a:r>
            <a:r>
              <a:rPr lang="zh-CN" altLang="en-US" sz="2800" dirty="0" smtClean="0"/>
              <a:t>对象：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pPr marL="200025" lvl="1" indent="0">
              <a:buNone/>
            </a:pPr>
            <a:r>
              <a:rPr lang="en-US" altLang="zh-CN" sz="2400" dirty="0" smtClean="0"/>
              <a:t>Intent </a:t>
            </a:r>
            <a:r>
              <a:rPr lang="en-US" altLang="zh-CN" sz="2400" dirty="0" err="1" smtClean="0"/>
              <a:t>intent</a:t>
            </a:r>
            <a:r>
              <a:rPr lang="en-US" altLang="zh-CN" sz="2400" dirty="0" smtClean="0"/>
              <a:t> =new Intent(); </a:t>
            </a:r>
          </a:p>
          <a:p>
            <a:pPr marL="200025" lvl="1" indent="0">
              <a:buNone/>
            </a:pPr>
            <a:r>
              <a:rPr lang="en-US" altLang="zh-CN" sz="2400" dirty="0" err="1" smtClean="0"/>
              <a:t>intent.setAction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com.ultrawise.myaction</a:t>
            </a:r>
            <a:r>
              <a:rPr lang="en-US" altLang="zh-CN" sz="2400" dirty="0" smtClean="0"/>
              <a:t>");</a:t>
            </a:r>
          </a:p>
          <a:p>
            <a:pPr marL="200025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那么所有的 </a:t>
            </a:r>
            <a:r>
              <a:rPr lang="en-US" altLang="zh-CN" sz="2800" dirty="0" smtClean="0"/>
              <a:t>Action </a:t>
            </a:r>
            <a:r>
              <a:rPr lang="zh-CN" altLang="en-US" sz="2800" dirty="0" smtClean="0"/>
              <a:t>列表中包含了“</a:t>
            </a:r>
            <a:r>
              <a:rPr lang="en-US" altLang="zh-CN" sz="2800" dirty="0" err="1" smtClean="0"/>
              <a:t>com.ultrawise.myaction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Activity </a:t>
            </a:r>
            <a:r>
              <a:rPr lang="zh-CN" altLang="en-US" sz="2800" dirty="0" smtClean="0"/>
              <a:t>都将会匹配成功。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是</a:t>
            </a:r>
            <a:r>
              <a:rPr lang="en-US" altLang="zh-CN" sz="2400" dirty="0" err="1" smtClean="0">
                <a:latin typeface="方正正中黑简体"/>
              </a:rPr>
              <a:t>Andorid</a:t>
            </a:r>
            <a:r>
              <a:rPr lang="zh-CN" altLang="en-US" sz="2400" dirty="0" smtClean="0">
                <a:latin typeface="方正正中黑简体"/>
              </a:rPr>
              <a:t>组件中最基本也是最为常见用的组件，其功能如下：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在</a:t>
            </a:r>
            <a:r>
              <a:rPr lang="en-US" altLang="zh-CN" sz="2400" dirty="0" smtClean="0">
                <a:latin typeface="方正正中黑简体"/>
              </a:rPr>
              <a:t>Android</a:t>
            </a:r>
            <a:r>
              <a:rPr lang="zh-CN" altLang="en-US" sz="2400" dirty="0" smtClean="0">
                <a:latin typeface="方正正中黑简体"/>
              </a:rPr>
              <a:t>应用中一个</a:t>
            </a: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通常就是一个单独的屏幕，用于显示可视化的用户界面，是用户与应用程序之间进行交互的接口，并接收与用户交互所产生的界面事件；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每个</a:t>
            </a: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都被实现为一个从</a:t>
            </a: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父类继承来的独立的类；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显示的用户接口由视图控件组成，并对事件做出响应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应用程序越复杂，需要的屏幕可能越多。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显式启动：必须在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中指明启动的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所在的类；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隐式启动：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系统根据隐式意图中设置的动作</a:t>
            </a:r>
            <a:r>
              <a:rPr lang="en-US" altLang="zh-CN" sz="2800" dirty="0" smtClean="0"/>
              <a:t>(Action)</a:t>
            </a:r>
            <a:r>
              <a:rPr lang="zh-CN" altLang="en-US" sz="2800" dirty="0" smtClean="0"/>
              <a:t>、类别</a:t>
            </a:r>
            <a:r>
              <a:rPr lang="en-US" altLang="zh-CN" sz="2800" dirty="0" smtClean="0"/>
              <a:t>(category)</a:t>
            </a:r>
            <a:r>
              <a:rPr lang="zh-CN" altLang="en-US" sz="2800" dirty="0" smtClean="0"/>
              <a:t>、数据</a:t>
            </a:r>
            <a:r>
              <a:rPr lang="en-US" altLang="zh-CN" sz="2800" dirty="0" smtClean="0"/>
              <a:t>(Uri</a:t>
            </a:r>
            <a:r>
              <a:rPr lang="zh-CN" altLang="en-US" sz="2800" dirty="0" smtClean="0"/>
              <a:t>和数据类型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决定启动哪一个组件。也就是说在隐式启动时，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中只包含需要执行的动作和所包含的数据，而无需指明具体启动哪一个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，选择权有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系统和最终用户来决定。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显式启动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对象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指定当前的应用程序上下文以及要启动的</a:t>
            </a:r>
            <a:r>
              <a:rPr lang="en-US" altLang="zh-CN" sz="2400" dirty="0" smtClean="0"/>
              <a:t>Activity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把创建好的这个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作为参数传递给</a:t>
            </a:r>
            <a:r>
              <a:rPr lang="en-US" altLang="zh-CN" sz="2400" dirty="0" err="1" smtClean="0"/>
              <a:t>startActivity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显式启动</a:t>
            </a:r>
            <a:r>
              <a:rPr lang="en-US" altLang="zh-CN" dirty="0" err="1"/>
              <a:t>Activit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方法一：采用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有参构造函数</a:t>
            </a:r>
          </a:p>
          <a:p>
            <a:r>
              <a:rPr lang="en-US" altLang="zh-CN" b="1" dirty="0" smtClean="0"/>
              <a:t>            Intent(Context </a:t>
            </a:r>
            <a:r>
              <a:rPr lang="en-US" altLang="zh-CN" b="1" dirty="0" err="1" smtClean="0"/>
              <a:t>packageContext</a:t>
            </a:r>
            <a:r>
              <a:rPr lang="en-US" altLang="zh-CN" b="1" dirty="0" smtClean="0"/>
              <a:t>, Class&lt;?&gt; </a:t>
            </a:r>
            <a:r>
              <a:rPr lang="en-US" altLang="zh-CN" b="1" dirty="0" err="1" smtClean="0"/>
              <a:t>cls</a:t>
            </a:r>
            <a:r>
              <a:rPr lang="en-US" altLang="zh-CN" b="1" dirty="0" smtClean="0"/>
              <a:t>) 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个参数是应用程序上下文；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个参数是接收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的目标组件，直接指明了需要启动的</a:t>
            </a:r>
            <a:r>
              <a:rPr lang="en-US" altLang="zh-CN" dirty="0" smtClean="0"/>
              <a:t>Activity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962" y="4216718"/>
            <a:ext cx="8454708" cy="685800"/>
          </a:xfrm>
          <a:prstGeom prst="rect">
            <a:avLst/>
          </a:prstGeom>
          <a:solidFill>
            <a:srgbClr val="E5F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Intent(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MainActivity.this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SecondActivity.class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startActivity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(intent);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方法二：采用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无参构造函数构造一个空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对象。    </a:t>
            </a:r>
          </a:p>
          <a:p>
            <a:r>
              <a:rPr lang="zh-CN" altLang="en-US" dirty="0" smtClean="0"/>
              <a:t>然后采用该对象的</a:t>
            </a:r>
            <a:r>
              <a:rPr lang="en-US" altLang="zh-CN" dirty="0" err="1" smtClean="0"/>
              <a:t>setClass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  <a:p>
            <a:r>
              <a:rPr lang="en-US" altLang="zh-CN" b="1" dirty="0" err="1" smtClean="0"/>
              <a:t>setClass</a:t>
            </a:r>
            <a:r>
              <a:rPr lang="en-US" altLang="zh-CN" b="1" dirty="0" smtClean="0"/>
              <a:t>(Context </a:t>
            </a:r>
            <a:r>
              <a:rPr lang="en-US" altLang="zh-CN" b="1" dirty="0" err="1" smtClean="0"/>
              <a:t>packageContext</a:t>
            </a:r>
            <a:r>
              <a:rPr lang="en-US" altLang="zh-CN" b="1" dirty="0" smtClean="0"/>
              <a:t>, Class&lt;?&gt; </a:t>
            </a:r>
            <a:r>
              <a:rPr lang="en-US" altLang="zh-CN" b="1" dirty="0" err="1" smtClean="0"/>
              <a:t>cls</a:t>
            </a:r>
            <a:r>
              <a:rPr lang="en-US" altLang="zh-CN" b="1" dirty="0" smtClean="0"/>
              <a:t>) </a:t>
            </a:r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156653" y="3765550"/>
            <a:ext cx="6341427" cy="684213"/>
          </a:xfrm>
          <a:prstGeom prst="rect">
            <a:avLst/>
          </a:prstGeom>
          <a:solidFill>
            <a:srgbClr val="E5FCFF"/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  <a:defRPr/>
            </a:pPr>
            <a:r>
              <a:rPr lang="en-US" altLang="zh-CN" sz="20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 Intent intent=new Intent();      </a:t>
            </a:r>
            <a:r>
              <a:rPr lang="en-US" altLang="zh-CN" sz="2000" b="1" dirty="0" err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intent.setClass</a:t>
            </a:r>
            <a:r>
              <a:rPr lang="en-US" altLang="zh-CN" sz="20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MainActivity.this,SecondActivity.class</a:t>
            </a:r>
            <a:r>
              <a:rPr lang="en-US" altLang="zh-CN" sz="20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);</a:t>
            </a:r>
            <a:endParaRPr lang="zh-CN" altLang="en-US" sz="2000" dirty="0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8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优点：不需要指明需要启动哪一个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，而由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系统来决定，有利于使用第三方组件。</a:t>
            </a:r>
          </a:p>
          <a:p>
            <a:r>
              <a:rPr lang="zh-CN" altLang="en-US" dirty="0" smtClean="0"/>
              <a:t>隐式启动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系统在应用程序运行时解析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，并根据一定的规则对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进行匹配，使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上的动作、数据与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完全吻合。</a:t>
            </a:r>
          </a:p>
          <a:p>
            <a:endParaRPr lang="zh-CN" altLang="en-US" dirty="0"/>
          </a:p>
        </p:txBody>
      </p:sp>
      <p:pic>
        <p:nvPicPr>
          <p:cNvPr id="5" name="Picture 2" descr="E:\Hoovey\@My Document\助教.考纲.教学..etc\@20111020-Android课件\Intent Filter匹配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40" y="1846263"/>
            <a:ext cx="364491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7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文件里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276793"/>
            <a:ext cx="7296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362743" y="4302760"/>
            <a:ext cx="84629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action 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标签指明了当前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可以响应的动作为“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cn.itscast.xxx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，而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category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标签则包含了一些类别信息，只有当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&lt;action&gt;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&lt;category&gt;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中的内容同时匹配时，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才会被启动。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822325" y="5226685"/>
            <a:ext cx="49260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3070D"/>
                </a:solidFill>
                <a:latin typeface="+mj-lt"/>
                <a:ea typeface="楷体" panose="02010609060101010101" pitchFamily="49" charset="-122"/>
              </a:rPr>
              <a:t>隐式启动的代码如下：</a:t>
            </a:r>
            <a:r>
              <a:rPr lang="en-US" altLang="zh-CN" dirty="0">
                <a:solidFill>
                  <a:srgbClr val="03070D"/>
                </a:solidFill>
                <a:latin typeface="+mj-lt"/>
                <a:ea typeface="楷体" panose="02010609060101010101" pitchFamily="49" charset="-122"/>
              </a:rPr>
              <a:t>Activity</a:t>
            </a:r>
            <a:r>
              <a:rPr lang="zh-CN" altLang="en-US" dirty="0">
                <a:solidFill>
                  <a:srgbClr val="03070D"/>
                </a:solidFill>
                <a:latin typeface="+mj-lt"/>
                <a:ea typeface="楷体" panose="02010609060101010101" pitchFamily="49" charset="-122"/>
              </a:rPr>
              <a:t>中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5598160"/>
            <a:ext cx="4333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在缺省情况下，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系统会调用内置的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的语法如下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构造函数的第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个参数是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需要执行的动作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，表示需要传递的数据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66893"/>
              </p:ext>
            </p:extLst>
          </p:nvPr>
        </p:nvGraphicFramePr>
        <p:xfrm>
          <a:off x="453231" y="2794953"/>
          <a:ext cx="8281987" cy="320675"/>
        </p:xfrm>
        <a:graphic>
          <a:graphicData uri="http://schemas.openxmlformats.org/drawingml/2006/table">
            <a:tbl>
              <a:tblPr/>
              <a:tblGrid>
                <a:gridCol w="8281987"/>
              </a:tblGrid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));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69" marR="68569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7869"/>
              </p:ext>
            </p:extLst>
          </p:nvPr>
        </p:nvGraphicFramePr>
        <p:xfrm>
          <a:off x="822325" y="1863090"/>
          <a:ext cx="7924800" cy="914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5334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("http://www.google.com"));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startActivity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(intent);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DFF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2325" y="3027879"/>
            <a:ext cx="7543799" cy="3271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Intent</a:t>
            </a:r>
            <a:r>
              <a:rPr lang="zh-CN" altLang="en-US" sz="2000" dirty="0" smtClean="0"/>
              <a:t>的动作是</a:t>
            </a:r>
            <a:r>
              <a:rPr lang="en-US" altLang="zh-CN" sz="2000" dirty="0" err="1" smtClean="0"/>
              <a:t>Intent.ACTION_VIEW</a:t>
            </a:r>
            <a:r>
              <a:rPr lang="zh-CN" altLang="en-US" sz="2000" dirty="0" smtClean="0"/>
              <a:t>，根据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的数据类型来匹配动作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数据部分的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地址，使用</a:t>
            </a:r>
            <a:r>
              <a:rPr lang="en-US" altLang="zh-CN" sz="2000" dirty="0" err="1" smtClean="0"/>
              <a:t>Uri.parse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urlString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方法，可以简单的把一个字符串解释成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对以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方式传送的数据，根据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协议部分以最佳方式启动相应的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进行处理。对于</a:t>
            </a:r>
            <a:r>
              <a:rPr lang="en-US" altLang="zh-CN" sz="2000" dirty="0" smtClean="0"/>
              <a:t>http:address</a:t>
            </a:r>
            <a:r>
              <a:rPr lang="zh-CN" altLang="en-US" sz="2000" dirty="0" smtClean="0"/>
              <a:t>将打开浏览器查看；对于</a:t>
            </a:r>
            <a:r>
              <a:rPr lang="en-US" altLang="zh-CN" sz="2000" dirty="0" err="1" smtClean="0"/>
              <a:t>tel:address</a:t>
            </a:r>
            <a:r>
              <a:rPr lang="zh-CN" altLang="en-US" sz="2000" dirty="0" smtClean="0"/>
              <a:t>将打开拨号呼叫指定的电话号码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4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隐式启动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695773"/>
              </p:ext>
            </p:extLst>
          </p:nvPr>
        </p:nvGraphicFramePr>
        <p:xfrm>
          <a:off x="517525" y="2360613"/>
          <a:ext cx="8153400" cy="39084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25688"/>
                <a:gridCol w="5827712"/>
              </a:tblGrid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动作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ACTION_ANSWER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打开接听电话的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，默认为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Android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内置的拨号盘界面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</a:tr>
              <a:tr h="48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ACTION_CALL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打开拨号盘界面并拨打电话，使用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中的数字部分作为电话号码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ACTION_DELETE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，对所提供的数据进行删除操作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ACTION_DIAL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打开内置拨号盘界面，显示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中提供的电话号码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ACTION_EDIT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，对所提供的数据进行编辑操作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ACTION_INSERT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，在提供数据的当前位置插入新项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ACTION_PICK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启动一个子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，从提供的数据列表中选取一项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ACTION_SEARCH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，执行搜索动作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ACTION_SENDTO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，向数据提供的联系人发送信息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ACTION_SEND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启动一个可以发送数据的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731771">
                <a:tc>
                  <a:txBody>
                    <a:bodyPr/>
                    <a:lstStyle>
                      <a:lvl1pPr marL="914400" indent="-9144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914400" marR="0" lvl="0" indent="-914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ACTION_VIEW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最常用的动作，对以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方式传送的数据，根据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协议部分以最佳方式启动相应的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进行处理。对于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http:address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将打开浏览器查看；对于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tel:address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将打开拨号呼叫指定的电话号码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marL="914400" indent="-9144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914400" marR="0" lvl="0" indent="-914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de-DE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ACTION_WEB_SEARCH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de-DE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，对提供的数据进行</a:t>
                      </a:r>
                      <a:r>
                        <a:rPr kumimoji="0" lang="de-DE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搜索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57299" y="1864003"/>
            <a:ext cx="526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2" lvl="2" indent="0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03070D"/>
                </a:solidFill>
              </a:rPr>
              <a:t>Android</a:t>
            </a:r>
            <a:r>
              <a:rPr lang="zh-CN" altLang="en-US" b="1" dirty="0">
                <a:solidFill>
                  <a:srgbClr val="03070D"/>
                </a:solidFill>
              </a:rPr>
              <a:t>系统支持的常见动作字符串常量表</a:t>
            </a:r>
          </a:p>
        </p:txBody>
      </p:sp>
    </p:spTree>
    <p:extLst>
      <p:ext uri="{BB962C8B-B14F-4D97-AF65-F5344CB8AC3E}">
        <p14:creationId xmlns:p14="http://schemas.microsoft.com/office/powerpoint/2010/main" val="6900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11352"/>
              </p:ext>
            </p:extLst>
          </p:nvPr>
        </p:nvGraphicFramePr>
        <p:xfrm>
          <a:off x="969962" y="1909129"/>
          <a:ext cx="7248525" cy="5204058"/>
        </p:xfrm>
        <a:graphic>
          <a:graphicData uri="http://schemas.openxmlformats.org/drawingml/2006/table">
            <a:tbl>
              <a:tblPr/>
              <a:tblGrid>
                <a:gridCol w="7248525"/>
              </a:tblGrid>
              <a:tr h="3951816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8382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2573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7145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1717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public class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WebViewIntentDemo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extends Activity 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public void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(Bundle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 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super.onCreate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setContentView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R.layout.main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        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final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findViewById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R.id.edit_url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final Button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button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(Button)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findViewById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R.id.btn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button.setOnClickListener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(new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OnClickListener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(){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public void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onClick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(View view){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	String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editText.getText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().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toString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               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startActivity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(intent);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}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});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76" marR="68576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866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8382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2573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7145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1717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76" marR="68576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简介</a:t>
            </a:r>
          </a:p>
        </p:txBody>
      </p:sp>
      <p:sp>
        <p:nvSpPr>
          <p:cNvPr id="4" name="円/楕円 3"/>
          <p:cNvSpPr/>
          <p:nvPr/>
        </p:nvSpPr>
        <p:spPr>
          <a:xfrm>
            <a:off x="3579930" y="3252062"/>
            <a:ext cx="1800000" cy="180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kumimoji="1" lang="en-US" altLang="ja-JP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楷体" panose="02010609060101010101" pitchFamily="49" charset="-122"/>
              </a:rPr>
              <a:t>Activity</a:t>
            </a:r>
            <a:endParaRPr kumimoji="1" lang="ja-JP" altLang="en-US" sz="2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5" name="グループ化 10"/>
          <p:cNvGrpSpPr>
            <a:grpSpLocks/>
          </p:cNvGrpSpPr>
          <p:nvPr/>
        </p:nvGrpSpPr>
        <p:grpSpPr bwMode="auto">
          <a:xfrm>
            <a:off x="865188" y="2037715"/>
            <a:ext cx="2789237" cy="1709738"/>
            <a:chOff x="857224" y="2714620"/>
            <a:chExt cx="2788514" cy="1710611"/>
          </a:xfrm>
        </p:grpSpPr>
        <p:sp>
          <p:nvSpPr>
            <p:cNvPr id="6" name="テキスト ボックス 4"/>
            <p:cNvSpPr txBox="1"/>
            <p:nvPr/>
          </p:nvSpPr>
          <p:spPr>
            <a:xfrm>
              <a:off x="857224" y="2714620"/>
              <a:ext cx="2713921" cy="101651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表面上看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,</a:t>
              </a:r>
              <a:r>
                <a:rPr lang="en-US" altLang="ja-JP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 Activity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是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Android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应用程序的一个图形用户界面</a:t>
              </a:r>
              <a:endParaRPr kumimoji="1" lang="ja-JP" altLang="en-US" sz="2000" b="1" dirty="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" name="下矢印 5"/>
            <p:cNvSpPr/>
            <p:nvPr/>
          </p:nvSpPr>
          <p:spPr>
            <a:xfrm rot="18194001">
              <a:off x="3047220" y="3826712"/>
              <a:ext cx="482846" cy="714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 sz="160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</p:grpSp>
      <p:grpSp>
        <p:nvGrpSpPr>
          <p:cNvPr id="8" name="グループ化 11"/>
          <p:cNvGrpSpPr>
            <a:grpSpLocks/>
          </p:cNvGrpSpPr>
          <p:nvPr/>
        </p:nvGrpSpPr>
        <p:grpSpPr bwMode="auto">
          <a:xfrm>
            <a:off x="5241925" y="1980565"/>
            <a:ext cx="2838450" cy="1812925"/>
            <a:chOff x="5233260" y="2657299"/>
            <a:chExt cx="2839202" cy="1812989"/>
          </a:xfrm>
        </p:grpSpPr>
        <p:sp>
          <p:nvSpPr>
            <p:cNvPr id="9" name="テキスト ボックス 6"/>
            <p:cNvSpPr txBox="1"/>
            <p:nvPr/>
          </p:nvSpPr>
          <p:spPr>
            <a:xfrm>
              <a:off x="5233260" y="2657299"/>
              <a:ext cx="2839202" cy="10160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对于开发者之言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,</a:t>
              </a:r>
              <a:r>
                <a:rPr lang="en-US" altLang="ja-JP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 Activity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是一个程序的入口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,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是一个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JAVA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类</a:t>
              </a:r>
              <a:endParaRPr kumimoji="1" lang="ja-JP" altLang="en-US" sz="2000" b="1" dirty="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0" name="下矢印 7"/>
            <p:cNvSpPr/>
            <p:nvPr/>
          </p:nvSpPr>
          <p:spPr>
            <a:xfrm rot="2900008">
              <a:off x="5414342" y="3857409"/>
              <a:ext cx="511193" cy="714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 sz="160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</p:grpSp>
      <p:sp>
        <p:nvSpPr>
          <p:cNvPr id="11" name="テキスト ボックス 9"/>
          <p:cNvSpPr txBox="1">
            <a:spLocks noChangeArrowheads="1"/>
          </p:cNvSpPr>
          <p:nvPr/>
        </p:nvSpPr>
        <p:spPr bwMode="auto">
          <a:xfrm>
            <a:off x="1204913" y="5220653"/>
            <a:ext cx="7323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一</a:t>
            </a:r>
            <a:r>
              <a:rPr lang="ja-JP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个</a:t>
            </a:r>
            <a:r>
              <a:rPr lang="en-US" altLang="zh-CN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</a:t>
            </a:r>
            <a:r>
              <a:rPr lang="en-US" altLang="ja-JP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ndroid</a:t>
            </a:r>
            <a:r>
              <a:rPr lang="ja-JP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应用中可以只有一个</a:t>
            </a:r>
            <a:r>
              <a:rPr lang="en-US" altLang="ja-JP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Activity，</a:t>
            </a:r>
            <a:r>
              <a:rPr lang="ja-JP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也可以有多个</a:t>
            </a:r>
            <a:r>
              <a:rPr lang="en-US" altLang="ja-JP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Activity。</a:t>
            </a:r>
            <a:endParaRPr kumimoji="1" lang="ja-JP" altLang="en-US" b="1" dirty="0" smtClean="0">
              <a:solidFill>
                <a:srgbClr val="03070D"/>
              </a:solidFill>
              <a:latin typeface="+mn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9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启动另一个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时，常常会有一些数据要传递过去，在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中，需要传递的数据放在对象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中。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677478"/>
            <a:ext cx="35798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35" y="3628708"/>
            <a:ext cx="400526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4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Intent</a:t>
            </a:r>
            <a:r>
              <a:rPr lang="zh-CN" altLang="en-US" sz="2400" dirty="0" smtClean="0"/>
              <a:t>提供了多个重载的</a:t>
            </a:r>
            <a:r>
              <a:rPr lang="en-US" altLang="zh-CN" sz="2400" dirty="0" err="1" smtClean="0"/>
              <a:t>putExtras</a:t>
            </a:r>
            <a:r>
              <a:rPr lang="zh-CN" altLang="en-US" sz="2400" dirty="0" smtClean="0"/>
              <a:t>方法来携带额外的数据。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putExtras</a:t>
            </a:r>
            <a:r>
              <a:rPr lang="en-US" altLang="zh-CN" sz="2400" dirty="0" smtClean="0"/>
              <a:t>(Bundle data)</a:t>
            </a:r>
            <a:r>
              <a:rPr lang="zh-CN" altLang="en-US" sz="2400" dirty="0" smtClean="0"/>
              <a:t>：向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中放入需要携带的数据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</a:t>
            </a:r>
            <a:r>
              <a:rPr lang="en-US" altLang="zh-CN" sz="2400" dirty="0" smtClean="0"/>
              <a:t>(String name,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value)</a:t>
            </a:r>
            <a:r>
              <a:rPr lang="zh-CN" altLang="en-US" sz="2400" dirty="0" smtClean="0"/>
              <a:t>：向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中放入键值对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</a:t>
            </a:r>
            <a:r>
              <a:rPr lang="en-US" altLang="zh-CN" sz="2400" dirty="0" smtClean="0"/>
              <a:t>(String name, char value)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</a:t>
            </a:r>
            <a:r>
              <a:rPr lang="en-US" altLang="zh-CN" sz="2400" dirty="0" smtClean="0"/>
              <a:t>(String name,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value)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。。。。。。。。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9713" y="1846263"/>
            <a:ext cx="6108700" cy="3979863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btn.setOnClickListener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(new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      public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(View v)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String  name=edit1.getText().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System.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out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.println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(edit2.getText().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Integer.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valueOf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(edit2.getText().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Intent intent=new Intent();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intent.setClass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MainActivity.this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,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OtherActivity.class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intent.putExtra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("name", 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intent.putExtra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startActivity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(intent);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       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2775" y="2987040"/>
            <a:ext cx="5795962" cy="32766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protected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(Bundle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super.onCreate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setContentView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(R.layout.</a:t>
            </a:r>
            <a:r>
              <a:rPr lang="en-US" altLang="zh-CN" sz="1800" b="1" i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b1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txt1=(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findViewById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(R.id.</a:t>
            </a:r>
            <a:r>
              <a:rPr lang="en-US" altLang="zh-CN" sz="1800" b="1" i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txt1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txt2=(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findViewById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(R.id.</a:t>
            </a:r>
            <a:r>
              <a:rPr lang="en-US" altLang="zh-CN" sz="1800" b="1" i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txt2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 intent=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getIntent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String name=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intent.getStringExtra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intent.getIntExtra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", 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System.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out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.println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txt1.setText(name);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txt2.setText(""+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Bundle</a:t>
            </a:r>
            <a:r>
              <a:rPr lang="zh-CN" altLang="en-US" sz="2400" dirty="0" smtClean="0"/>
              <a:t>实现数据传递。</a:t>
            </a:r>
            <a:r>
              <a:rPr lang="en-US" altLang="zh-CN" sz="2400" dirty="0" smtClean="0"/>
              <a:t>Bundle</a:t>
            </a:r>
            <a:r>
              <a:rPr lang="zh-CN" altLang="en-US" sz="2400" dirty="0" smtClean="0"/>
              <a:t>是数据携带包，提供了多个方法存入数据。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putXxx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key,Xxx</a:t>
            </a:r>
            <a:r>
              <a:rPr lang="en-US" altLang="zh-CN" sz="2000" dirty="0" smtClean="0"/>
              <a:t> data)</a:t>
            </a:r>
            <a:r>
              <a:rPr lang="zh-CN" altLang="en-US" sz="2000" dirty="0" smtClean="0"/>
              <a:t>：向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中放入各种类型数据。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putSerializable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key,Serializable</a:t>
            </a:r>
            <a:r>
              <a:rPr lang="en-US" altLang="zh-CN" sz="2000" dirty="0" smtClean="0"/>
              <a:t> data):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中放入一个可序列化的对象。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为了取出</a:t>
            </a:r>
            <a:r>
              <a:rPr lang="en-US" altLang="zh-CN" sz="2400" dirty="0"/>
              <a:t>Bundle</a:t>
            </a:r>
            <a:r>
              <a:rPr lang="zh-CN" altLang="en-US" sz="2400" dirty="0"/>
              <a:t>数据携带包里的数据，</a:t>
            </a:r>
            <a:r>
              <a:rPr lang="en-US" altLang="zh-CN" sz="2400" dirty="0"/>
              <a:t>Bundle</a:t>
            </a:r>
            <a:r>
              <a:rPr lang="zh-CN" altLang="en-US" sz="2400" dirty="0"/>
              <a:t>提供如下方法。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getXxx</a:t>
            </a:r>
            <a:r>
              <a:rPr lang="en-US" altLang="zh-CN" sz="2000" dirty="0" smtClean="0"/>
              <a:t>(String key):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取出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Long</a:t>
            </a:r>
            <a:r>
              <a:rPr lang="zh-CN" altLang="en-US" sz="2000" dirty="0" smtClean="0"/>
              <a:t>等各数据类型数据。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getSerializable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key,Serializable</a:t>
            </a:r>
            <a:r>
              <a:rPr lang="en-US" altLang="zh-CN" sz="2000" dirty="0" smtClean="0"/>
              <a:t> data):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取出一个可序列化的对象。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9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8594" y="1846263"/>
            <a:ext cx="5421313" cy="4357687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btn.setOnClickListener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(new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public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(View v)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String name=edit1.getText().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Integer.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valueOf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(edit2.getText().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float score=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Float.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valueOf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(edit3.getText().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 bundle=new Bundle();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bundle.putString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("name", 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bundle.putInt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bundle.putFloat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("score", score);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Intent intent=new Intent();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intent.setClass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MainActivity.this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,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OtherActivity.class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intent.putExtras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(bundle);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startActivity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(intent);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2031" y="3857625"/>
            <a:ext cx="4187825" cy="24257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 intent=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getIntent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 bundle=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intent.getExtras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String name=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bundle.getString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bundle.getInt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float score=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bundle.getFloat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("score");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txt1.setText(name);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txt2.setText(""+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txt3.setText(""+score);</a:t>
            </a:r>
          </a:p>
        </p:txBody>
      </p:sp>
    </p:spTree>
    <p:extLst>
      <p:ext uri="{BB962C8B-B14F-4D97-AF65-F5344CB8AC3E}">
        <p14:creationId xmlns:p14="http://schemas.microsoft.com/office/powerpoint/2010/main" val="10105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Step1: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startActivityForResult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方法实现回传数据。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startActivityForResult</a:t>
            </a:r>
            <a:r>
              <a:rPr lang="en-US" altLang="zh-CN" dirty="0" smtClean="0"/>
              <a:t>(Intent </a:t>
            </a:r>
            <a:r>
              <a:rPr lang="en-US" altLang="zh-CN" dirty="0" err="1" smtClean="0"/>
              <a:t>intent,int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第一个参数是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，第二个参数是请求码，用于判断数据的来源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6722" y="4036060"/>
            <a:ext cx="575500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</a:rPr>
              <a:t>Intent intent=new Intent(MainActivity.this,Activity02.class);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</a:rPr>
              <a:t>startActivityForResult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</a:rPr>
              <a:t>(intent,1);</a:t>
            </a:r>
            <a:endParaRPr lang="zh-CN" altLang="en-US" sz="2400" dirty="0" smtClean="0"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9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Step2: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中添加数据返回代码。需要使用</a:t>
            </a:r>
            <a:r>
              <a:rPr lang="en-US" altLang="zh-CN" dirty="0" err="1" smtClean="0"/>
              <a:t>setResult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setResult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data)</a:t>
            </a:r>
          </a:p>
          <a:p>
            <a:pPr marL="200025" lvl="1" indent="0">
              <a:buNone/>
            </a:pPr>
            <a:r>
              <a:rPr lang="en-US" altLang="zh-CN" sz="2000" dirty="0" err="1" smtClean="0"/>
              <a:t>resultCode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结果码，一般使用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</a:t>
            </a:r>
          </a:p>
          <a:p>
            <a:pPr marL="200025" lvl="1" indent="0">
              <a:buNone/>
            </a:pPr>
            <a:r>
              <a:rPr lang="en-US" altLang="zh-CN" sz="2000" dirty="0" smtClean="0"/>
              <a:t>Intent</a:t>
            </a:r>
            <a:r>
              <a:rPr lang="zh-CN" altLang="en-US" sz="2000" dirty="0" smtClean="0"/>
              <a:t>：带有数据的</a:t>
            </a:r>
            <a:r>
              <a:rPr lang="en-US" altLang="zh-CN" sz="2000" dirty="0" smtClean="0"/>
              <a:t>Intent</a:t>
            </a:r>
          </a:p>
          <a:p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956469" y="3857625"/>
            <a:ext cx="5410042" cy="157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Intent intent=new Intent();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intent.putExtra(“extra_data”,”Hello”);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setResult(1,intent);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finish();</a:t>
            </a:r>
            <a:endParaRPr lang="zh-CN" altLang="en-US" sz="2400" smtClean="0"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Step3: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/>
              <a:t>onActivityResult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方法获取返回的数据。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protected void </a:t>
            </a:r>
            <a:r>
              <a:rPr lang="en-US" altLang="zh-CN" sz="2400" dirty="0" err="1" smtClean="0"/>
              <a:t>onActivityResult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requestCode,int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resultCode,Intent</a:t>
            </a:r>
            <a:r>
              <a:rPr lang="en-US" altLang="zh-CN" sz="2400" dirty="0" smtClean="0"/>
              <a:t> data)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requestCode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启动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时传递的请求码；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resultCode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表示在返回数据时传入结果码；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data:</a:t>
            </a:r>
            <a:r>
              <a:rPr lang="zh-CN" altLang="en-US" sz="2000" dirty="0" smtClean="0"/>
              <a:t>携带返回数据的</a:t>
            </a:r>
            <a:r>
              <a:rPr lang="en-US" altLang="zh-CN" sz="2000" dirty="0" smtClean="0"/>
              <a:t>Intent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注意：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中可能会调用</a:t>
            </a:r>
            <a:r>
              <a:rPr lang="en-US" altLang="zh-CN" sz="2400" dirty="0" err="1" smtClean="0"/>
              <a:t>startActivityForResult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方法启动多个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，每一个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返回的数据都会回调到</a:t>
            </a:r>
            <a:r>
              <a:rPr lang="en-US" altLang="zh-CN" sz="2400" dirty="0" err="1" smtClean="0"/>
              <a:t>onActivityResult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这个方法中，所以需要通过检查</a:t>
            </a:r>
            <a:r>
              <a:rPr lang="en-US" altLang="zh-CN" sz="2400" dirty="0" err="1" smtClean="0"/>
              <a:t>requestCode</a:t>
            </a:r>
            <a:r>
              <a:rPr lang="zh-CN" altLang="en-US" sz="2400" dirty="0" smtClean="0"/>
              <a:t>的值来判断数据来源，确定数据是从正确的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返回，然后再通过</a:t>
            </a:r>
            <a:r>
              <a:rPr lang="en-US" altLang="zh-CN" sz="2400" dirty="0" err="1" smtClean="0"/>
              <a:t>resultCode</a:t>
            </a:r>
            <a:r>
              <a:rPr lang="zh-CN" altLang="en-US" sz="2400" dirty="0" smtClean="0"/>
              <a:t>的值来判断数据处理结果是否成功，最后从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中取出数据并打印。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用户与应用程序交互的接口；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作为放置控件的容器。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70569" y="349250"/>
            <a:ext cx="7543800" cy="702919"/>
          </a:xfrm>
        </p:spPr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状态</a:t>
            </a:r>
          </a:p>
        </p:txBody>
      </p:sp>
      <p:sp>
        <p:nvSpPr>
          <p:cNvPr id="4" name="線吹き出し 1 (枠付き) 12"/>
          <p:cNvSpPr/>
          <p:nvPr/>
        </p:nvSpPr>
        <p:spPr>
          <a:xfrm>
            <a:off x="374650" y="1516380"/>
            <a:ext cx="1928813" cy="1428750"/>
          </a:xfrm>
          <a:prstGeom prst="borderCallout1">
            <a:avLst>
              <a:gd name="adj1" fmla="val 22622"/>
              <a:gd name="adj2" fmla="val 101710"/>
              <a:gd name="adj3" fmla="val 23008"/>
              <a:gd name="adj4" fmla="val 1810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一个新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启动后，它在屏幕最前端显示，此时它处于可见并可和用户交互的激活状态。</a:t>
            </a:r>
            <a:endParaRPr kumimoji="1" lang="ja-JP" altLang="en-US" sz="1600" b="1" smtClean="0">
              <a:solidFill>
                <a:srgbClr val="FFFF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線吹き出し 1 (枠付き) 13"/>
          <p:cNvSpPr/>
          <p:nvPr/>
        </p:nvSpPr>
        <p:spPr>
          <a:xfrm>
            <a:off x="374650" y="4445318"/>
            <a:ext cx="1928813" cy="1751012"/>
          </a:xfrm>
          <a:prstGeom prst="borderCallout1">
            <a:avLst>
              <a:gd name="adj1" fmla="val 22622"/>
              <a:gd name="adj2" fmla="val 101710"/>
              <a:gd name="adj3" fmla="val -34592"/>
              <a:gd name="adj4" fmla="val 1194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当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被另一个透明或者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Dialog </a:t>
            </a: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样式的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覆盖时的状态。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原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仍然可见，但它已经失去了焦点不可与用户交互。</a:t>
            </a:r>
            <a:endParaRPr kumimoji="1" lang="ja-JP" altLang="en-US" sz="1600" b="1" smtClean="0">
              <a:solidFill>
                <a:srgbClr val="FFFF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線吹き出し 1 (枠付き) 14"/>
          <p:cNvSpPr/>
          <p:nvPr/>
        </p:nvSpPr>
        <p:spPr>
          <a:xfrm>
            <a:off x="6804025" y="4159568"/>
            <a:ext cx="1928813" cy="1285875"/>
          </a:xfrm>
          <a:prstGeom prst="borderCallout1">
            <a:avLst>
              <a:gd name="adj1" fmla="val 61936"/>
              <a:gd name="adj2" fmla="val -1163"/>
              <a:gd name="adj3" fmla="val 62321"/>
              <a:gd name="adj4" fmla="val -834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当 </a:t>
            </a:r>
            <a:r>
              <a:rPr lang="en-US" altLang="zh-CN" sz="1600" b="1" smtClean="0">
                <a:solidFill>
                  <a:srgbClr val="FFFF00"/>
                </a:solidFill>
                <a:ea typeface="宋体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被另外一个 </a:t>
            </a:r>
            <a:r>
              <a:rPr lang="en-US" altLang="zh-CN" sz="1600" b="1" smtClean="0">
                <a:solidFill>
                  <a:srgbClr val="FFFF00"/>
                </a:solidFill>
                <a:ea typeface="宋体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覆盖、失去焦点并不可见时处于</a:t>
            </a:r>
            <a:r>
              <a:rPr lang="en-US" altLang="zh-CN" sz="1600" b="1" smtClean="0">
                <a:solidFill>
                  <a:srgbClr val="FFFF00"/>
                </a:solidFill>
                <a:ea typeface="宋体" pitchFamily="2" charset="-122"/>
              </a:rPr>
              <a:t>Stopped</a:t>
            </a: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状态。</a:t>
            </a:r>
            <a:endParaRPr kumimoji="1" lang="ja-JP" altLang="en-US" sz="1600" b="1" smtClean="0">
              <a:solidFill>
                <a:srgbClr val="FFFF00"/>
              </a:solidFill>
              <a:ea typeface="MS PGothic" pitchFamily="34" charset="-128"/>
            </a:endParaRPr>
          </a:p>
        </p:txBody>
      </p:sp>
      <p:sp>
        <p:nvSpPr>
          <p:cNvPr id="7" name="線吹き出し 1 (枠付き) 15"/>
          <p:cNvSpPr/>
          <p:nvPr/>
        </p:nvSpPr>
        <p:spPr>
          <a:xfrm>
            <a:off x="6804025" y="1587818"/>
            <a:ext cx="1928813" cy="1187450"/>
          </a:xfrm>
          <a:prstGeom prst="borderCallout1">
            <a:avLst>
              <a:gd name="adj1" fmla="val 75650"/>
              <a:gd name="adj2" fmla="val -1163"/>
              <a:gd name="adj3" fmla="val 123578"/>
              <a:gd name="adj4" fmla="val -204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被系统杀死回收或者没有被启动时处于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Killed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状态。</a:t>
            </a:r>
            <a:endParaRPr kumimoji="1" lang="ja-JP" altLang="en-US" sz="1600" b="1" smtClean="0">
              <a:solidFill>
                <a:srgbClr val="FFFF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グループ化 21"/>
          <p:cNvGrpSpPr>
            <a:grpSpLocks/>
          </p:cNvGrpSpPr>
          <p:nvPr/>
        </p:nvGrpSpPr>
        <p:grpSpPr bwMode="auto">
          <a:xfrm>
            <a:off x="2232025" y="1302068"/>
            <a:ext cx="4500563" cy="4286250"/>
            <a:chOff x="2232834" y="2357430"/>
            <a:chExt cx="4500594" cy="4286280"/>
          </a:xfrm>
        </p:grpSpPr>
        <p:grpSp>
          <p:nvGrpSpPr>
            <p:cNvPr id="9" name="グループ化 11"/>
            <p:cNvGrpSpPr>
              <a:grpSpLocks/>
            </p:cNvGrpSpPr>
            <p:nvPr/>
          </p:nvGrpSpPr>
          <p:grpSpPr bwMode="auto">
            <a:xfrm>
              <a:off x="2232834" y="2357430"/>
              <a:ext cx="4500594" cy="4286280"/>
              <a:chOff x="2143108" y="2357430"/>
              <a:chExt cx="4500594" cy="4286280"/>
            </a:xfrm>
          </p:grpSpPr>
          <p:sp>
            <p:nvSpPr>
              <p:cNvPr id="14" name="円/楕円 3"/>
              <p:cNvSpPr/>
              <p:nvPr/>
            </p:nvSpPr>
            <p:spPr>
              <a:xfrm>
                <a:off x="2786050" y="2857495"/>
                <a:ext cx="3286148" cy="328614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ja-JP" altLang="en-US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5" name="円/楕円 4"/>
              <p:cNvSpPr/>
              <p:nvPr/>
            </p:nvSpPr>
            <p:spPr>
              <a:xfrm>
                <a:off x="3786182" y="2357430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运行状态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Active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6" name="円/楕円 8"/>
              <p:cNvSpPr/>
              <p:nvPr/>
            </p:nvSpPr>
            <p:spPr>
              <a:xfrm>
                <a:off x="2143108" y="3786190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暂停状态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Paused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7" name="円/楕円 9"/>
              <p:cNvSpPr/>
              <p:nvPr/>
            </p:nvSpPr>
            <p:spPr>
              <a:xfrm>
                <a:off x="3786182" y="5357826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停止</a:t>
                </a: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Stopped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8" name="円/楕円 10"/>
              <p:cNvSpPr/>
              <p:nvPr/>
            </p:nvSpPr>
            <p:spPr>
              <a:xfrm>
                <a:off x="5357818" y="3929066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销毁状态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Destroyed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0" name="二等辺三角形 16"/>
            <p:cNvSpPr/>
            <p:nvPr/>
          </p:nvSpPr>
          <p:spPr>
            <a:xfrm rot="12507238">
              <a:off x="2855138" y="3646489"/>
              <a:ext cx="357190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  <p:sp>
          <p:nvSpPr>
            <p:cNvPr id="11" name="二等辺三角形 18"/>
            <p:cNvSpPr/>
            <p:nvPr/>
          </p:nvSpPr>
          <p:spPr>
            <a:xfrm rot="6818427">
              <a:off x="3667150" y="5865036"/>
              <a:ext cx="357191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  <p:sp>
          <p:nvSpPr>
            <p:cNvPr id="12" name="二等辺三角形 19"/>
            <p:cNvSpPr/>
            <p:nvPr/>
          </p:nvSpPr>
          <p:spPr>
            <a:xfrm rot="1862915">
              <a:off x="5852359" y="5046674"/>
              <a:ext cx="357190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  <p:sp>
          <p:nvSpPr>
            <p:cNvPr id="13" name="二等辺三角形 20"/>
            <p:cNvSpPr/>
            <p:nvPr/>
          </p:nvSpPr>
          <p:spPr>
            <a:xfrm rot="17640630">
              <a:off x="4992722" y="2853527"/>
              <a:ext cx="357189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</p:grpSp>
      <p:sp>
        <p:nvSpPr>
          <p:cNvPr id="19" name="円/楕円 22"/>
          <p:cNvSpPr/>
          <p:nvPr/>
        </p:nvSpPr>
        <p:spPr>
          <a:xfrm>
            <a:off x="3820958" y="2774580"/>
            <a:ext cx="1357322" cy="13713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ja-JP" altLang="en-US" sz="2000" b="1" smtClean="0">
              <a:solidFill>
                <a:srgbClr val="03070D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itchFamily="34" charset="-128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3875088" y="3259455"/>
            <a:ext cx="1303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endParaRPr lang="zh-CN" altLang="en-US" sz="24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5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android.app.Activity</a:t>
            </a:r>
            <a:r>
              <a:rPr lang="zh-CN" altLang="en-US" dirty="0" smtClean="0"/>
              <a:t>类中生命周期方法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78418"/>
              </p:ext>
            </p:extLst>
          </p:nvPr>
        </p:nvGraphicFramePr>
        <p:xfrm>
          <a:off x="593725" y="2320926"/>
          <a:ext cx="8001000" cy="3657600"/>
        </p:xfrm>
        <a:graphic>
          <a:graphicData uri="http://schemas.openxmlformats.org/drawingml/2006/table">
            <a:tbl>
              <a:tblPr/>
              <a:tblGrid>
                <a:gridCol w="1328738"/>
                <a:gridCol w="800100"/>
                <a:gridCol w="5872162"/>
              </a:tblGrid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函数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是否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/>
                      </a:r>
                      <a:b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可终止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说明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onCreate()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启动后第一个被调用的函数，常用来进行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的初始化，例如创建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View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、绑定数据或恢复信息等。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onStart()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显示在屏幕上可见时，该函数被调用。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onResume()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获得焦点，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能够与用户交互，接受用户输入时，该函数被调用。此时的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位于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栈的栈顶。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onPause()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失去焦点，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进入暂停状态时，该函数被调用。一般用来保存持久的数据或释放占用的资源。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onStop()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不可见进入后台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onRestart()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回到前台，再次可见时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，调用该函数。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onDestroy()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在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销毁时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31470"/>
            <a:ext cx="5349275" cy="581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8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         在实际开发中，应根据特定的需求为每个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指定恰当的启动模式。</a:t>
            </a:r>
          </a:p>
          <a:p>
            <a:r>
              <a:rPr lang="zh-CN" altLang="en-US" sz="2400" dirty="0" smtClean="0"/>
              <a:t>      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的启动模式有四种：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standard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singleTop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singleTask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singleInstance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中通过</a:t>
            </a:r>
            <a:r>
              <a:rPr lang="en-US" altLang="zh-CN" sz="2400" dirty="0" smtClean="0"/>
              <a:t>&lt;activity&gt;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android:launchMode</a:t>
            </a:r>
            <a:r>
              <a:rPr lang="zh-CN" altLang="en-US" sz="2400" dirty="0" smtClean="0"/>
              <a:t>属性可以设置启动模式。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5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standard</a:t>
            </a:r>
            <a:r>
              <a:rPr lang="zh-CN" altLang="en-US" dirty="0" smtClean="0"/>
              <a:t>模式：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默认启动模式。每当新启动一个新的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，它就会进入任务栈，并处于栈顶的位置。对于使用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，每次启动都会创建一个新的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7100" y="3773488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100" y="4608513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7100" y="5407026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Activity01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67100" y="3392488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第三个启动界面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67100" y="4208463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第二个启动界面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67100" y="5035551"/>
            <a:ext cx="200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第一个启动界面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230563" y="3392488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30563" y="6078538"/>
            <a:ext cx="224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472113" y="3392488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H="1">
            <a:off x="2944019" y="3267870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6200000" flipH="1">
            <a:off x="2955131" y="4142582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 flipH="1">
            <a:off x="2929731" y="4850607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>
            <a:spLocks noChangeArrowheads="1"/>
          </p:cNvSpPr>
          <p:nvPr/>
        </p:nvSpPr>
        <p:spPr bwMode="auto">
          <a:xfrm>
            <a:off x="1852613" y="4495801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第一个进栈</a:t>
            </a: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1841500" y="3760788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第二个进栈</a:t>
            </a:r>
          </a:p>
        </p:txBody>
      </p:sp>
      <p:sp>
        <p:nvSpPr>
          <p:cNvPr id="18" name="TextBox 30"/>
          <p:cNvSpPr txBox="1">
            <a:spLocks noChangeArrowheads="1"/>
          </p:cNvSpPr>
          <p:nvPr/>
        </p:nvSpPr>
        <p:spPr bwMode="auto">
          <a:xfrm>
            <a:off x="1841500" y="2851151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第三个进栈</a:t>
            </a:r>
          </a:p>
        </p:txBody>
      </p:sp>
      <p:cxnSp>
        <p:nvCxnSpPr>
          <p:cNvPr id="19" name="曲线连接符 18"/>
          <p:cNvCxnSpPr/>
          <p:nvPr/>
        </p:nvCxnSpPr>
        <p:spPr>
          <a:xfrm flipV="1">
            <a:off x="5291138" y="4899026"/>
            <a:ext cx="657225" cy="642937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flipV="1">
            <a:off x="5270500" y="4159251"/>
            <a:ext cx="657225" cy="642937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flipV="1">
            <a:off x="5270500" y="3397251"/>
            <a:ext cx="657225" cy="642937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927725" y="4716463"/>
            <a:ext cx="1363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第一个出栈</a:t>
            </a:r>
          </a:p>
        </p:txBody>
      </p:sp>
      <p:sp>
        <p:nvSpPr>
          <p:cNvPr id="23" name="TextBox 38"/>
          <p:cNvSpPr txBox="1">
            <a:spLocks noChangeArrowheads="1"/>
          </p:cNvSpPr>
          <p:nvPr/>
        </p:nvSpPr>
        <p:spPr bwMode="auto">
          <a:xfrm>
            <a:off x="5915025" y="3981451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第二个出栈</a:t>
            </a: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915025" y="3071813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第三个出栈</a:t>
            </a:r>
          </a:p>
        </p:txBody>
      </p:sp>
    </p:spTree>
    <p:extLst>
      <p:ext uri="{BB962C8B-B14F-4D97-AF65-F5344CB8AC3E}">
        <p14:creationId xmlns:p14="http://schemas.microsoft.com/office/powerpoint/2010/main" val="12067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260" y="1856266"/>
            <a:ext cx="2462530" cy="4022725"/>
          </a:xfrm>
        </p:spPr>
        <p:txBody>
          <a:bodyPr/>
          <a:lstStyle/>
          <a:p>
            <a:r>
              <a:rPr lang="en-US" altLang="zh-CN" dirty="0" err="1" smtClean="0"/>
              <a:t>singleTop</a:t>
            </a:r>
            <a:r>
              <a:rPr lang="zh-CN" altLang="en-US" dirty="0" smtClean="0"/>
              <a:t>模式：与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类似，不同的是，当启动的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已经处于栈顶时，则直接使用它不创建新的实例。如果启动的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没有位于栈顶时，则创建一个新的实例位于栈顶。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0140" y="3883026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0140" y="4718051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0140" y="5516563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Activity01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0140" y="3502026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第三个启动界面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30140" y="4318001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第二个启动界面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30140" y="5145088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第一个启动界面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693603" y="3502026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93603" y="6188076"/>
            <a:ext cx="224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935153" y="3502026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H="1">
            <a:off x="4407059" y="3377407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6200000" flipH="1">
            <a:off x="4418171" y="4252120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 flipH="1">
            <a:off x="4392771" y="4960145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15653" y="4605338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第一个进栈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04540" y="3870326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第二个进栈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04540" y="2960688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第三个进栈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0015" y="2914651"/>
            <a:ext cx="1271588" cy="369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2153" y="2786063"/>
            <a:ext cx="1193800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Activity04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21" name="曲线连接符 20"/>
          <p:cNvCxnSpPr/>
          <p:nvPr/>
        </p:nvCxnSpPr>
        <p:spPr>
          <a:xfrm rot="10800000" flipV="1">
            <a:off x="6741478" y="3155951"/>
            <a:ext cx="917575" cy="25876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7062153" y="1968501"/>
            <a:ext cx="18303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当再次启动的界面不位于栈顶，则重新创建实例</a:t>
            </a: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103178" y="2357438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当再次启动的界面位于栈顶，则复用</a:t>
            </a:r>
          </a:p>
        </p:txBody>
      </p:sp>
    </p:spTree>
    <p:extLst>
      <p:ext uri="{BB962C8B-B14F-4D97-AF65-F5344CB8AC3E}">
        <p14:creationId xmlns:p14="http://schemas.microsoft.com/office/powerpoint/2010/main" val="29112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630170" cy="4023360"/>
          </a:xfrm>
        </p:spPr>
        <p:txBody>
          <a:bodyPr/>
          <a:lstStyle/>
          <a:p>
            <a:r>
              <a:rPr lang="en-US" altLang="zh-CN" dirty="0" err="1" smtClean="0"/>
              <a:t>singleTask</a:t>
            </a:r>
            <a:r>
              <a:rPr lang="zh-CN" altLang="en-US" dirty="0" smtClean="0"/>
              <a:t>模式：让某个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在当前栈中只存在一个实例。每次启动该模式的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时，系统首先会检查栈中是否存在该活动的实例，如果发现已经存在则直接使用该实例，并将当前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之上的所有的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出栈，如果没有发现则创建一个新的实例。</a:t>
            </a:r>
          </a:p>
          <a:p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5134292" y="3371322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134292" y="4206347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134292" y="5004859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Activity01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34292" y="2990322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第三个启动界面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134292" y="3806297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第二个启动界面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134292" y="4633384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第一个启动界面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897755" y="2990322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97755" y="5676372"/>
            <a:ext cx="224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139305" y="2990322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6200000" flipH="1">
            <a:off x="4611211" y="2865703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6200000" flipH="1">
            <a:off x="4622323" y="3740416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6200000" flipH="1">
            <a:off x="4596923" y="4448441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3519805" y="4093634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第一个进栈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3508692" y="3358622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第二个进栈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3508692" y="2448984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第三个进栈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7194867" y="2345797"/>
            <a:ext cx="1752600" cy="369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1" smtClean="0">
                <a:latin typeface="Times New Roman" pitchFamily="18" charset="0"/>
                <a:ea typeface="SimSun" pitchFamily="2" charset="-122"/>
              </a:rPr>
              <a:t>移除</a:t>
            </a: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526280" y="1845734"/>
            <a:ext cx="261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启动</a:t>
            </a: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Activity02</a:t>
            </a: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，移除之前的实例，复用</a:t>
            </a: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Activity02</a:t>
            </a:r>
            <a:endParaRPr lang="zh-CN" altLang="en-US" sz="16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24" name="曲线连接符 23"/>
          <p:cNvCxnSpPr/>
          <p:nvPr/>
        </p:nvCxnSpPr>
        <p:spPr>
          <a:xfrm flipV="1">
            <a:off x="6866255" y="2728384"/>
            <a:ext cx="657225" cy="642938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3"/>
          <p:cNvSpPr txBox="1"/>
          <p:nvPr/>
        </p:nvSpPr>
        <p:spPr>
          <a:xfrm>
            <a:off x="5351780" y="2448984"/>
            <a:ext cx="1284287" cy="3683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26" name="曲线连接符 25"/>
          <p:cNvCxnSpPr>
            <a:stCxn id="25" idx="2"/>
          </p:cNvCxnSpPr>
          <p:nvPr/>
        </p:nvCxnSpPr>
        <p:spPr>
          <a:xfrm rot="16200000" flipH="1">
            <a:off x="5450204" y="3361797"/>
            <a:ext cx="1357313" cy="2682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的启动模式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模式：无论从哪个任务栈中启动该模式的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，只会创建一个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实例，并且会使用一个全新的任务栈来装载该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实例。</a:t>
            </a:r>
          </a:p>
          <a:p>
            <a:endParaRPr lang="en-US" altLang="zh-CN" smtClean="0"/>
          </a:p>
          <a:p>
            <a:r>
              <a:rPr lang="zh-CN" altLang="en-US" smtClean="0"/>
              <a:t>分为</a:t>
            </a:r>
            <a:r>
              <a:rPr lang="zh-CN" altLang="en-US" dirty="0" smtClean="0"/>
              <a:t>以下两种情况：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、要启动的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不存在，系统会先创建一个新的任务栈，再创建该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实例，并把该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加入栈顶；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、如果要启动的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已经存在，无论位于哪个应用程序或者哪个任务栈，系统都会把该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所在的任务栈转到前台，从而使该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8058785" cy="4022725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android.app.Activity</a:t>
            </a:r>
            <a:r>
              <a:rPr lang="zh-CN" altLang="en-US" sz="2800" dirty="0"/>
              <a:t>类的继承结构如下：</a:t>
            </a:r>
          </a:p>
          <a:p>
            <a:pPr lvl="1">
              <a:defRPr/>
            </a:pPr>
            <a:r>
              <a:rPr lang="en-US" altLang="zh-CN" sz="2800" dirty="0" err="1"/>
              <a:t>java.lang.Object</a:t>
            </a:r>
            <a:endParaRPr lang="en-US" altLang="zh-CN" sz="28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   ↳</a:t>
            </a:r>
            <a:r>
              <a:rPr lang="en-US" altLang="zh-CN" sz="2800" dirty="0" err="1">
                <a:solidFill>
                  <a:srgbClr val="FF0000"/>
                </a:solidFill>
              </a:rPr>
              <a:t>android.content.Context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 	     ↳</a:t>
            </a:r>
            <a:r>
              <a:rPr lang="en-US" altLang="zh-CN" sz="2800" dirty="0" err="1"/>
              <a:t>android.content.ContextWrapper</a:t>
            </a:r>
            <a:endParaRPr lang="en-US" altLang="zh-CN" sz="28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	 	   ↳</a:t>
            </a:r>
            <a:r>
              <a:rPr lang="en-US" altLang="zh-CN" sz="2800" dirty="0" err="1"/>
              <a:t>android.view.ContextThemeWrapper</a:t>
            </a:r>
            <a:endParaRPr lang="en-US" altLang="zh-CN" sz="28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 	 	 	   ↳</a:t>
            </a:r>
            <a:r>
              <a:rPr lang="en-US" altLang="zh-CN" sz="2800" dirty="0" err="1"/>
              <a:t>android.app.Activity</a:t>
            </a:r>
            <a:r>
              <a:rPr lang="zh-CN" altLang="en-US" sz="28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类中的部分方法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android.app.Activity</a:t>
            </a:r>
            <a:r>
              <a:rPr lang="zh-CN" altLang="en-US" dirty="0" smtClean="0"/>
              <a:t>类中，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定义了一系列方法，在应用程序中通过对这些方法的复写来完成对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的创建和使用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OurActivity</a:t>
            </a:r>
            <a:r>
              <a:rPr lang="en-US" altLang="zh-CN" dirty="0" smtClean="0"/>
              <a:t> extends Activity {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onReStart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类中的部分方法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928420"/>
            <a:ext cx="7543800" cy="385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3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的子类</a:t>
            </a:r>
          </a:p>
        </p:txBody>
      </p:sp>
      <p:sp>
        <p:nvSpPr>
          <p:cNvPr id="4" name="矩形 3"/>
          <p:cNvSpPr/>
          <p:nvPr/>
        </p:nvSpPr>
        <p:spPr>
          <a:xfrm>
            <a:off x="293370" y="3321368"/>
            <a:ext cx="1493838" cy="865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AccountAuthenticatorActivity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2458" y="3359468"/>
            <a:ext cx="1801812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ActivityGroup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8245" y="3340418"/>
            <a:ext cx="1601788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ListActivity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0683" y="3351530"/>
            <a:ext cx="1635125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AliasActivity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7095" y="3351530"/>
            <a:ext cx="1649413" cy="647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ExpandableListActivity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1758" y="5007293"/>
            <a:ext cx="1728787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rgbClr val="03070D"/>
                </a:solidFill>
              </a:rPr>
              <a:t>TabActivity</a:t>
            </a:r>
            <a:r>
              <a:rPr lang="en-US" altLang="zh-CN" sz="2000" b="1" dirty="0">
                <a:solidFill>
                  <a:srgbClr val="03070D"/>
                </a:solidFill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3666808" y="5007293"/>
            <a:ext cx="2103437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LauncherActivity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0633" y="5007293"/>
            <a:ext cx="2374900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PreferenceActivity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8245" y="1983105"/>
            <a:ext cx="1728788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endParaRPr lang="zh-CN" altLang="en-US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5400000">
            <a:off x="2670652" y="1345724"/>
            <a:ext cx="636587" cy="32289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2" idx="2"/>
            <a:endCxn id="5" idx="0"/>
          </p:cNvCxnSpPr>
          <p:nvPr/>
        </p:nvCxnSpPr>
        <p:spPr>
          <a:xfrm rot="5400000">
            <a:off x="3304064" y="2060099"/>
            <a:ext cx="777875" cy="18208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2" idx="2"/>
            <a:endCxn id="6" idx="0"/>
          </p:cNvCxnSpPr>
          <p:nvPr/>
        </p:nvCxnSpPr>
        <p:spPr>
          <a:xfrm rot="5400000">
            <a:off x="4192270" y="2929256"/>
            <a:ext cx="758825" cy="63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2" idx="2"/>
            <a:endCxn id="7" idx="0"/>
          </p:cNvCxnSpPr>
          <p:nvPr/>
        </p:nvCxnSpPr>
        <p:spPr>
          <a:xfrm rot="16200000" flipH="1">
            <a:off x="5055870" y="2129156"/>
            <a:ext cx="769937" cy="16748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8" idx="0"/>
          </p:cNvCxnSpPr>
          <p:nvPr/>
        </p:nvCxnSpPr>
        <p:spPr>
          <a:xfrm rot="16200000" flipH="1">
            <a:off x="5948045" y="1236981"/>
            <a:ext cx="769937" cy="34591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2"/>
            <a:endCxn id="9" idx="0"/>
          </p:cNvCxnSpPr>
          <p:nvPr/>
        </p:nvCxnSpPr>
        <p:spPr>
          <a:xfrm rot="5400000">
            <a:off x="1980089" y="4204811"/>
            <a:ext cx="1049338" cy="5556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0" idx="0"/>
          </p:cNvCxnSpPr>
          <p:nvPr/>
        </p:nvCxnSpPr>
        <p:spPr>
          <a:xfrm rot="16200000" flipH="1">
            <a:off x="4093845" y="4383405"/>
            <a:ext cx="1068388" cy="179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1" idx="0"/>
          </p:cNvCxnSpPr>
          <p:nvPr/>
        </p:nvCxnSpPr>
        <p:spPr>
          <a:xfrm rot="16200000" flipH="1">
            <a:off x="5494814" y="2984024"/>
            <a:ext cx="1068388" cy="29781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2144</TotalTime>
  <Words>3637</Words>
  <Application>Microsoft Office PowerPoint</Application>
  <PresentationFormat>全屏显示(4:3)</PresentationFormat>
  <Paragraphs>529</Paragraphs>
  <Slides>59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MS PGothic</vt:lpstr>
      <vt:lpstr>方正正中黑简体</vt:lpstr>
      <vt:lpstr>黑体</vt:lpstr>
      <vt:lpstr>楷体</vt:lpstr>
      <vt:lpstr>楷体_GB2312</vt:lpstr>
      <vt:lpstr>SimSun</vt:lpstr>
      <vt:lpstr>SimSun</vt:lpstr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Wingdings 2</vt:lpstr>
      <vt:lpstr>回顾</vt:lpstr>
      <vt:lpstr>Android四大组件 Activity</vt:lpstr>
      <vt:lpstr>Android四大组件之Activity</vt:lpstr>
      <vt:lpstr>Activity简介</vt:lpstr>
      <vt:lpstr>Activity简介</vt:lpstr>
      <vt:lpstr>Activity的作用</vt:lpstr>
      <vt:lpstr>Activity类</vt:lpstr>
      <vt:lpstr>Activity类中的部分方法</vt:lpstr>
      <vt:lpstr>Activity类中的部分方法</vt:lpstr>
      <vt:lpstr>Activity的子类</vt:lpstr>
      <vt:lpstr>Android四大组件之Activity</vt:lpstr>
      <vt:lpstr>Activity的创建</vt:lpstr>
      <vt:lpstr>Activity的创建</vt:lpstr>
      <vt:lpstr>注册Activity</vt:lpstr>
      <vt:lpstr>注册Activity</vt:lpstr>
      <vt:lpstr>注册Activity</vt:lpstr>
      <vt:lpstr>注册Activity</vt:lpstr>
      <vt:lpstr>创建布局文件</vt:lpstr>
      <vt:lpstr>编辑strings.xml文件</vt:lpstr>
      <vt:lpstr>编辑strings.xml文件</vt:lpstr>
      <vt:lpstr>编写Activity程序</vt:lpstr>
      <vt:lpstr>编写Activity程序</vt:lpstr>
      <vt:lpstr>Android四大组件之Activity</vt:lpstr>
      <vt:lpstr>多个Activity</vt:lpstr>
      <vt:lpstr>多个Activity之间的关系</vt:lpstr>
      <vt:lpstr>Intent简介</vt:lpstr>
      <vt:lpstr>Intent简介</vt:lpstr>
      <vt:lpstr>Intent简介</vt:lpstr>
      <vt:lpstr>Intent简介</vt:lpstr>
      <vt:lpstr>Intent简介</vt:lpstr>
      <vt:lpstr>启动Activity</vt:lpstr>
      <vt:lpstr>使用Intent显式启动Activity</vt:lpstr>
      <vt:lpstr>显式启动Activit</vt:lpstr>
      <vt:lpstr>显式启动Activity</vt:lpstr>
      <vt:lpstr>使用Intent隐式启动Activity</vt:lpstr>
      <vt:lpstr>隐式启动Activity</vt:lpstr>
      <vt:lpstr>隐式启动Activity</vt:lpstr>
      <vt:lpstr>隐式启动Activity</vt:lpstr>
      <vt:lpstr>隐式启动Activity</vt:lpstr>
      <vt:lpstr>隐式启动Activity</vt:lpstr>
      <vt:lpstr>Android四大组件之Activity</vt:lpstr>
      <vt:lpstr>使用Intent在Activity之间传递数据</vt:lpstr>
      <vt:lpstr>使用Intent在Activity之间传递数据</vt:lpstr>
      <vt:lpstr>使用Intent在Activity之间传递数据</vt:lpstr>
      <vt:lpstr>使用Intent在Activity之间传递数据</vt:lpstr>
      <vt:lpstr>使用Intent在Activity之间传递数据</vt:lpstr>
      <vt:lpstr>回传数据</vt:lpstr>
      <vt:lpstr>回传数据</vt:lpstr>
      <vt:lpstr>回传数据</vt:lpstr>
      <vt:lpstr>回传数据</vt:lpstr>
      <vt:lpstr>Android四大组件之Activity</vt:lpstr>
      <vt:lpstr>Activity状态</vt:lpstr>
      <vt:lpstr>Activity生命周期</vt:lpstr>
      <vt:lpstr>PowerPoint 演示文稿</vt:lpstr>
      <vt:lpstr>Android四大组件之Activity</vt:lpstr>
      <vt:lpstr>Activity的启动模式</vt:lpstr>
      <vt:lpstr>Activity的启动模式</vt:lpstr>
      <vt:lpstr>Activity的启动模式</vt:lpstr>
      <vt:lpstr>PowerPoint 演示文稿</vt:lpstr>
      <vt:lpstr>Activity的启动模式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移动开发技术</dc:title>
  <dc:creator>qianjin</dc:creator>
  <cp:lastModifiedBy>qianjin</cp:lastModifiedBy>
  <cp:revision>414</cp:revision>
  <dcterms:created xsi:type="dcterms:W3CDTF">2016-09-12T01:54:58Z</dcterms:created>
  <dcterms:modified xsi:type="dcterms:W3CDTF">2016-10-24T02:02:32Z</dcterms:modified>
</cp:coreProperties>
</file>