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62" autoAdjust="0"/>
  </p:normalViewPr>
  <p:slideViewPr>
    <p:cSldViewPr snapToGrid="0">
      <p:cViewPr varScale="1">
        <p:scale>
          <a:sx n="70" d="100"/>
          <a:sy n="70" d="100"/>
        </p:scale>
        <p:origin x="51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title 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Kommara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sunil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kumar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Kommara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sunil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kumar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Giet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&amp; Mechanical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IN" dirty="0"/>
              <a:t>How can we hide data in an image without significantly altering its visual quality?</a:t>
            </a:r>
          </a:p>
          <a:p>
            <a:r>
              <a:rPr lang="en-IN" dirty="0"/>
              <a:t>What techniques can we use to make the modifications imperceptible to the human eye?</a:t>
            </a:r>
          </a:p>
          <a:p>
            <a:r>
              <a:rPr lang="en-IN" dirty="0"/>
              <a:t>How can we prevent data loss during encoding and decoding?</a:t>
            </a:r>
          </a:p>
          <a:p>
            <a:r>
              <a:rPr lang="en-IN" dirty="0"/>
              <a:t>Can we encrypt the data hidden data so that only authorized users can access it?</a:t>
            </a:r>
          </a:p>
          <a:p>
            <a:r>
              <a:rPr lang="en-IN" dirty="0"/>
              <a:t>What is the best way to balance image size and hidden data capacity?</a:t>
            </a:r>
          </a:p>
          <a:p>
            <a:r>
              <a:rPr lang="en-IN" dirty="0"/>
              <a:t>How can we make our hidden data resistant to </a:t>
            </a:r>
            <a:r>
              <a:rPr lang="en-IN" dirty="0" err="1"/>
              <a:t>cropping,resizing,or</a:t>
            </a:r>
            <a:r>
              <a:rPr lang="en-IN" dirty="0"/>
              <a:t> filtering?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/>
              <a:t> Programming language : Python</a:t>
            </a:r>
          </a:p>
          <a:p>
            <a:r>
              <a:rPr lang="en-IN" dirty="0"/>
              <a:t>Image processing library : OpenCV</a:t>
            </a:r>
          </a:p>
          <a:p>
            <a:r>
              <a:rPr lang="en-IN" dirty="0"/>
              <a:t>String library</a:t>
            </a:r>
          </a:p>
          <a:p>
            <a:r>
              <a:rPr lang="en-IN" dirty="0"/>
              <a:t>File handling : OS</a:t>
            </a:r>
          </a:p>
          <a:p>
            <a:r>
              <a:rPr lang="en-IN" dirty="0"/>
              <a:t>Data encoding techniques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F0F0F"/>
                </a:solidFill>
              </a:rPr>
              <a:t>The changes made to an image during steganography are so small that they are almost impossible to detect without specialized tools</a:t>
            </a:r>
          </a:p>
          <a:p>
            <a:r>
              <a:rPr lang="en-IN" sz="1800" dirty="0">
                <a:solidFill>
                  <a:srgbClr val="0F0F0F"/>
                </a:solidFill>
              </a:rPr>
              <a:t>Even when data is hidden, the image looks completely normal</a:t>
            </a:r>
          </a:p>
          <a:p>
            <a:r>
              <a:rPr lang="en-IN" sz="1800" dirty="0">
                <a:solidFill>
                  <a:srgbClr val="0F0F0F"/>
                </a:solidFill>
              </a:rPr>
              <a:t>We can hide </a:t>
            </a:r>
            <a:r>
              <a:rPr lang="en-IN" sz="1800" dirty="0" err="1">
                <a:solidFill>
                  <a:srgbClr val="0F0F0F"/>
                </a:solidFill>
              </a:rPr>
              <a:t>text,images,audio</a:t>
            </a:r>
            <a:r>
              <a:rPr lang="en-IN" sz="1800" dirty="0">
                <a:solidFill>
                  <a:srgbClr val="0F0F0F"/>
                </a:solidFill>
              </a:rPr>
              <a:t>, or even entire file inside an image</a:t>
            </a:r>
          </a:p>
          <a:p>
            <a:r>
              <a:rPr lang="en-IN" sz="1800" dirty="0">
                <a:solidFill>
                  <a:srgbClr val="0F0F0F"/>
                </a:solidFill>
              </a:rPr>
              <a:t>Even if someone suspects something, they still need the correct password to extract the data</a:t>
            </a:r>
          </a:p>
          <a:p>
            <a:r>
              <a:rPr lang="en-IN" sz="1800" dirty="0">
                <a:solidFill>
                  <a:srgbClr val="0F0F0F"/>
                </a:solidFill>
              </a:rPr>
              <a:t>Secret communication to avoid detection by hackers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1. Cyber Security &amp; Intelligence Agencies :</a:t>
            </a:r>
          </a:p>
          <a:p>
            <a:r>
              <a:rPr lang="en-IN" dirty="0"/>
              <a:t>Secure communication between agents by hiding sensitive data inside images.</a:t>
            </a:r>
          </a:p>
          <a:p>
            <a:pPr marL="0" indent="0">
              <a:buNone/>
            </a:pPr>
            <a:r>
              <a:rPr lang="en-IN" dirty="0"/>
              <a:t> 2. Journalists :</a:t>
            </a:r>
          </a:p>
          <a:p>
            <a:r>
              <a:rPr lang="en-IN" dirty="0"/>
              <a:t>Protecting confidential sources and transmitting sensitive information.</a:t>
            </a:r>
          </a:p>
          <a:p>
            <a:pPr marL="0" indent="0">
              <a:buNone/>
            </a:pPr>
            <a:r>
              <a:rPr lang="en-IN" dirty="0"/>
              <a:t> 3. Digital Forensics &amp; Law :</a:t>
            </a:r>
          </a:p>
          <a:p>
            <a:r>
              <a:rPr lang="en-IN" dirty="0"/>
              <a:t>Embedding hidden information in digital evidence (e.g., watermarking images to track suspects</a:t>
            </a:r>
          </a:p>
          <a:p>
            <a:pPr marL="0" indent="0">
              <a:buNone/>
            </a:pPr>
            <a:r>
              <a:rPr lang="en-IN" dirty="0"/>
              <a:t> 4. Developers &amp; Researchers :</a:t>
            </a:r>
          </a:p>
          <a:p>
            <a:r>
              <a:rPr lang="en-IN" dirty="0"/>
              <a:t>Exploring new steganography techniques for secure data transmission.</a:t>
            </a:r>
          </a:p>
          <a:p>
            <a:pPr marL="0" indent="0">
              <a:buNone/>
            </a:pPr>
            <a:r>
              <a:rPr lang="en-IN" dirty="0"/>
              <a:t> 5. General public &amp; Privacy Enthusiasts</a:t>
            </a:r>
          </a:p>
          <a:p>
            <a:pPr marL="0" indent="0">
              <a:buNone/>
            </a:pPr>
            <a:r>
              <a:rPr lang="en-IN" dirty="0"/>
              <a:t> 6. Enterprise Security Teams</a:t>
            </a:r>
          </a:p>
          <a:p>
            <a:pPr marL="0" indent="0">
              <a:buNone/>
            </a:pPr>
            <a:r>
              <a:rPr lang="en-IN" dirty="0"/>
              <a:t> 7. Copyright holders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025FE-DE31-DC78-C92B-587B04DE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232452"/>
            <a:ext cx="12009579" cy="57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Steganography allows secret messages or images to be hidden within digital images while keeping them visually unchanged.</a:t>
            </a:r>
          </a:p>
          <a:p>
            <a:r>
              <a:rPr lang="en-IN" dirty="0"/>
              <a:t>It is useful in Cyber Security, Digital Watermarking, Forensic Investigations.</a:t>
            </a:r>
          </a:p>
          <a:p>
            <a:r>
              <a:rPr lang="en-IN" dirty="0"/>
              <a:t>This project sets the groundwork for further exploration in convert data transmission, digital rights protection and secure messaging systems.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https://github.com/9493952689/SECURE-DATA-HIDING-IMAGES-USING-STEGANOGRAPHY.git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114</TotalTime>
  <Words>403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 Project title 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Sunil Kumar Kommara</cp:lastModifiedBy>
  <cp:revision>37</cp:revision>
  <dcterms:created xsi:type="dcterms:W3CDTF">2021-05-26T16:50:10Z</dcterms:created>
  <dcterms:modified xsi:type="dcterms:W3CDTF">2025-02-19T07:59:51Z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