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1615440"/>
          </a:xfrm>
          <a:prstGeom prst="rect"/>
          <a:noFill/>
        </p:spPr>
        <p:txBody>
          <a:bodyPr rtlCol="0" wrap="square">
            <a:spAutoFit/>
          </a:bodyPr>
          <a:p>
            <a:r>
              <a:rPr b="1" sz="2400" lang="en-US"/>
              <a:t>STUDENT NAME:</a:t>
            </a:r>
            <a:r>
              <a:rPr b="1" sz="2400" lang="en-US"/>
              <a:t> </a:t>
            </a:r>
            <a:r>
              <a:rPr b="1" sz="2400" lang="en-US"/>
              <a:t>M</a:t>
            </a:r>
            <a:r>
              <a:rPr b="1" sz="2400" lang="en-US"/>
              <a:t>.</a:t>
            </a:r>
            <a:r>
              <a:rPr b="1" sz="2400" lang="en-US"/>
              <a:t>S</a:t>
            </a:r>
            <a:r>
              <a:rPr b="1" sz="2400" lang="en-US"/>
              <a:t>R</a:t>
            </a:r>
            <a:r>
              <a:rPr b="1" sz="2400" lang="en-US"/>
              <a:t>I</a:t>
            </a:r>
            <a:r>
              <a:rPr b="1" sz="2400" lang="en-US"/>
              <a:t>L</a:t>
            </a:r>
            <a:r>
              <a:rPr b="1" sz="2400" lang="en-US"/>
              <a:t>E</a:t>
            </a:r>
            <a:r>
              <a:rPr b="1" sz="2400" lang="en-US"/>
              <a:t>K</a:t>
            </a:r>
            <a:r>
              <a:rPr b="1" sz="2400" lang="en-US"/>
              <a:t>H</a:t>
            </a:r>
            <a:r>
              <a:rPr b="1" sz="2400" lang="en-US"/>
              <a:t>A</a:t>
            </a:r>
            <a:endParaRPr b="1" dirty="0" sz="2400" lang="en-US"/>
          </a:p>
          <a:p>
            <a:r>
              <a:rPr b="1" dirty="0" sz="2400" lang="en-US"/>
              <a:t>REGISTER NO:</a:t>
            </a:r>
            <a:r>
              <a:rPr b="1" dirty="0" sz="2400" lang="en-US"/>
              <a:t> </a:t>
            </a:r>
            <a:r>
              <a:rPr b="1" dirty="0" sz="2400" lang="en-US"/>
              <a:t>3</a:t>
            </a:r>
            <a:r>
              <a:rPr b="1" dirty="0" sz="2400" lang="en-US"/>
              <a:t>1</a:t>
            </a:r>
            <a:r>
              <a:rPr b="1" dirty="0" sz="2400" lang="en-US"/>
              <a:t>2</a:t>
            </a:r>
            <a:r>
              <a:rPr b="1" dirty="0" sz="2400" lang="en-US"/>
              <a:t>2</a:t>
            </a:r>
            <a:r>
              <a:rPr b="1" dirty="0" sz="2400" lang="en-US"/>
              <a:t>1</a:t>
            </a:r>
            <a:r>
              <a:rPr b="1" dirty="0" sz="2400" lang="en-US"/>
              <a:t>9</a:t>
            </a:r>
            <a:r>
              <a:rPr b="1" dirty="0" sz="2400" lang="en-US"/>
              <a:t>6</a:t>
            </a:r>
            <a:r>
              <a:rPr b="1" dirty="0" sz="2400" lang="en-US"/>
              <a:t>6</a:t>
            </a:r>
            <a:r>
              <a:rPr b="1" dirty="0" sz="2400" lang="en-US"/>
              <a:t>6</a:t>
            </a:r>
            <a:r>
              <a:rPr b="1" dirty="0" sz="2400" lang="en-US"/>
              <a:t>/</a:t>
            </a:r>
            <a:r>
              <a:rPr b="1" dirty="0" sz="2400" lang="en-US"/>
              <a:t> </a:t>
            </a:r>
            <a:r>
              <a:rPr b="1" dirty="0" sz="2400" lang="en-US"/>
              <a:t>94A53DA351B70E48B77439300673BDBA</a:t>
            </a:r>
            <a:endParaRPr altLang="en-US" b="1" lang="zh-CN"/>
          </a:p>
          <a:p>
            <a:r>
              <a:rPr b="1" dirty="0" sz="2400" lang="en-US"/>
              <a:t>D</a:t>
            </a:r>
            <a:r>
              <a:rPr b="1" dirty="0" sz="2400" lang="en-US"/>
              <a:t>E</a:t>
            </a:r>
            <a:r>
              <a:rPr b="1" dirty="0" sz="2400" lang="en-US"/>
              <a:t>P</a:t>
            </a:r>
            <a:r>
              <a:rPr b="1" dirty="0" sz="2400" lang="en-US"/>
              <a:t>A</a:t>
            </a:r>
            <a:r>
              <a:rPr b="1" dirty="0" sz="2400" lang="en-US"/>
              <a:t>R</a:t>
            </a:r>
            <a:r>
              <a:rPr b="1" dirty="0" sz="2400" lang="en-US"/>
              <a:t>TMEN</a:t>
            </a:r>
            <a:r>
              <a:rPr b="1" dirty="0" sz="2400" lang="en-US"/>
              <a:t>T:</a:t>
            </a:r>
            <a:r>
              <a:rPr b="1" dirty="0" sz="2400" lang="en-US"/>
              <a:t> </a:t>
            </a:r>
            <a:r>
              <a:rPr b="1" dirty="0" sz="2400" lang="en-US"/>
              <a:t>B</a:t>
            </a:r>
            <a:r>
              <a:rPr b="1" dirty="0" sz="2400" lang="en-US"/>
              <a:t>.</a:t>
            </a:r>
            <a:r>
              <a:rPr b="1" dirty="0" sz="2400" lang="en-US"/>
              <a:t>C</a:t>
            </a:r>
            <a:r>
              <a:rPr b="1" dirty="0" sz="2400" lang="en-US"/>
              <a:t>O</a:t>
            </a:r>
            <a:r>
              <a:rPr b="1" dirty="0" sz="2400" lang="en-US"/>
              <a:t>M</a:t>
            </a:r>
            <a:r>
              <a:rPr b="1" dirty="0" sz="2400" lang="en-US"/>
              <a:t> </a:t>
            </a:r>
            <a:r>
              <a:rPr b="1" dirty="0" sz="2400" lang="en-US"/>
              <a:t>(</a:t>
            </a:r>
            <a:r>
              <a:rPr b="1" dirty="0" sz="2400" lang="en-US"/>
              <a:t> </a:t>
            </a:r>
            <a:r>
              <a:rPr b="1" dirty="0" sz="2400" lang="en-US"/>
              <a:t>G</a:t>
            </a:r>
            <a:r>
              <a:rPr b="1" dirty="0" sz="2400" lang="en-US"/>
              <a:t> </a:t>
            </a:r>
            <a:r>
              <a:rPr b="1" dirty="0" sz="2400" lang="en-US"/>
              <a:t>)</a:t>
            </a:r>
            <a:r>
              <a:rPr b="1" dirty="0" sz="2400" lang="en-US"/>
              <a:t> </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CE </a:t>
            </a:r>
            <a:endParaRPr altLang="en-US" b="1" lang="zh-CN"/>
          </a:p>
          <a:p>
            <a:r>
              <a:rPr b="1" dirty="0" sz="2400" lang="en-US"/>
              <a:t>COLLEGE</a:t>
            </a:r>
            <a:r>
              <a:rPr b="1" dirty="0" sz="2400" lang="en-US"/>
              <a:t>:</a:t>
            </a:r>
            <a:r>
              <a:rPr b="1" dirty="0" sz="2400" lang="en-US"/>
              <a:t> </a:t>
            </a:r>
            <a:r>
              <a:rPr b="1" dirty="0" sz="2400" lang="en-US"/>
              <a:t>K</a:t>
            </a:r>
            <a:r>
              <a:rPr b="1" dirty="0" sz="2400" lang="en-US"/>
              <a:t>A</a:t>
            </a:r>
            <a:r>
              <a:rPr b="1" dirty="0" sz="2400" lang="en-US"/>
              <a:t>N</a:t>
            </a:r>
            <a:r>
              <a:rPr b="1" dirty="0" sz="2400" lang="en-US"/>
              <a:t>C</a:t>
            </a:r>
            <a:r>
              <a:rPr b="1" dirty="0" sz="2400" lang="en-US"/>
              <a:t>H</a:t>
            </a:r>
            <a:r>
              <a:rPr b="1" dirty="0" sz="2400" lang="en-US"/>
              <a:t>I</a:t>
            </a:r>
            <a:r>
              <a:rPr b="1" dirty="0" sz="2400" lang="en-US"/>
              <a:t> </a:t>
            </a:r>
            <a:r>
              <a:rPr b="1" dirty="0" sz="2400" lang="en-US"/>
              <a:t>S</a:t>
            </a:r>
            <a:r>
              <a:rPr b="1" dirty="0" sz="2400" lang="en-US"/>
              <a:t>R</a:t>
            </a:r>
            <a:r>
              <a:rPr b="1" dirty="0" sz="2400" lang="en-US"/>
              <a:t>I</a:t>
            </a:r>
            <a:r>
              <a:rPr b="1" dirty="0" sz="2400" lang="en-US"/>
              <a:t> </a:t>
            </a:r>
            <a:r>
              <a:rPr b="1" dirty="0" sz="2400" lang="en-US"/>
              <a:t>M</a:t>
            </a:r>
            <a:r>
              <a:rPr b="1" dirty="0" sz="2400" lang="en-US"/>
              <a:t>A</a:t>
            </a:r>
            <a:r>
              <a:rPr b="1" dirty="0" sz="2400" lang="en-US"/>
              <a:t>G</a:t>
            </a:r>
            <a:r>
              <a:rPr b="1" dirty="0" sz="2400" lang="en-US"/>
              <a:t>ALAKSHMI </a:t>
            </a:r>
            <a:r>
              <a:rPr b="1" dirty="0" sz="2400" lang="en-US"/>
              <a:t> </a:t>
            </a:r>
            <a:r>
              <a:rPr b="1" dirty="0" sz="2400" lang="en-US"/>
              <a:t>A</a:t>
            </a:r>
            <a:r>
              <a:rPr b="1" dirty="0" sz="2400" lang="en-US"/>
              <a:t>R</a:t>
            </a:r>
            <a:r>
              <a:rPr b="1" dirty="0" sz="2400" lang="en-US"/>
              <a:t>T</a:t>
            </a:r>
            <a:r>
              <a:rPr b="1" dirty="0" sz="2400" lang="en-US"/>
              <a:t>S</a:t>
            </a:r>
            <a:r>
              <a:rPr b="1" dirty="0" sz="2400" lang="en-US"/>
              <a:t> </a:t>
            </a:r>
            <a:r>
              <a:rPr b="1" dirty="0" sz="2400" lang="en-US"/>
              <a:t>A</a:t>
            </a:r>
            <a:r>
              <a:rPr b="1" dirty="0" sz="2400" lang="en-US"/>
              <a:t>N</a:t>
            </a:r>
            <a:r>
              <a:rPr b="1" dirty="0" sz="2400" lang="en-US"/>
              <a:t>D</a:t>
            </a:r>
            <a:r>
              <a:rPr b="1" dirty="0" sz="2400" lang="en-US"/>
              <a:t> </a:t>
            </a:r>
            <a:r>
              <a:rPr b="1" dirty="0" sz="2400" lang="en-US"/>
              <a:t>S</a:t>
            </a:r>
            <a:r>
              <a:rPr b="1" dirty="0" sz="2400" lang="en-US"/>
              <a:t>C</a:t>
            </a:r>
            <a:r>
              <a:rPr b="1" dirty="0" sz="2400" lang="en-US"/>
              <a:t>IENCE </a:t>
            </a:r>
            <a:r>
              <a:rPr b="1" dirty="0" sz="2400" lang="en-US"/>
              <a:t>C</a:t>
            </a:r>
            <a:r>
              <a:rPr b="1" dirty="0" sz="2400" lang="en-US"/>
              <a:t>O</a:t>
            </a:r>
            <a:r>
              <a:rPr b="1" dirty="0" sz="2400" lang="en-US"/>
              <a:t>LLEGE </a:t>
            </a:r>
            <a:r>
              <a:rPr b="1" dirty="0" sz="2400" lang="en-US"/>
              <a:t>F</a:t>
            </a:r>
            <a:r>
              <a:rPr b="1" dirty="0" sz="2400" lang="en-US"/>
              <a:t>O</a:t>
            </a:r>
            <a:r>
              <a:rPr b="1" dirty="0" sz="2400" lang="en-US"/>
              <a:t>R </a:t>
            </a:r>
            <a:r>
              <a:rPr b="1" dirty="0" sz="2400" lang="en-US"/>
              <a:t>W</a:t>
            </a:r>
            <a:r>
              <a:rPr b="1" dirty="0" sz="2400" lang="en-US"/>
              <a:t>O</a:t>
            </a:r>
            <a:r>
              <a:rPr b="1" dirty="0" sz="2400" lang="en-US"/>
              <a:t>MEN </a:t>
            </a:r>
            <a:endParaRPr altLang="en-US" b="1"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8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549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29362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25806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2024-08-30T05:42:01Z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16988bb94312489b917f8c8e928310bc</vt:lpwstr>
  </property>
</Properties>
</file>