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62" r:id="rId2"/>
    <p:sldId id="256" r:id="rId3"/>
    <p:sldId id="270" r:id="rId4"/>
    <p:sldId id="269" r:id="rId5"/>
    <p:sldId id="271" r:id="rId6"/>
    <p:sldId id="257" r:id="rId7"/>
    <p:sldId id="259" r:id="rId8"/>
    <p:sldId id="260" r:id="rId9"/>
    <p:sldId id="263" r:id="rId10"/>
    <p:sldId id="265" r:id="rId11"/>
    <p:sldId id="266" r:id="rId12"/>
    <p:sldId id="267" r:id="rId13"/>
    <p:sldId id="258" r:id="rId14"/>
    <p:sldId id="268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432" autoAdjust="0"/>
    <p:restoredTop sz="86181" autoAdjust="0"/>
  </p:normalViewPr>
  <p:slideViewPr>
    <p:cSldViewPr snapToGrid="0" showGuides="1">
      <p:cViewPr varScale="1">
        <p:scale>
          <a:sx n="122" d="100"/>
          <a:sy n="122" d="100"/>
        </p:scale>
        <p:origin x="96" y="204"/>
      </p:cViewPr>
      <p:guideLst>
        <p:guide orient="horz" pos="2160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503E5-2D22-4545-8A2B-F91989E21767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9BCCA-80C1-4726-A6A3-F287B08E8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486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git config --global user.name </a:t>
            </a:r>
            <a:r>
              <a:rPr lang="en-IN" dirty="0" err="1"/>
              <a:t>aryansisodia</a:t>
            </a:r>
            <a:endParaRPr lang="en-IN" dirty="0"/>
          </a:p>
          <a:p>
            <a:r>
              <a:rPr lang="en-IN" dirty="0"/>
              <a:t>git config --global </a:t>
            </a:r>
            <a:r>
              <a:rPr lang="en-IN" dirty="0" err="1"/>
              <a:t>user.email</a:t>
            </a:r>
            <a:r>
              <a:rPr lang="en-IN" dirty="0"/>
              <a:t> aryansisodia@outlook.com</a:t>
            </a:r>
          </a:p>
          <a:p>
            <a:r>
              <a:rPr lang="en-IN" dirty="0"/>
              <a:t>git config user.name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9BCCA-80C1-4726-A6A3-F287B08E8AE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035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git </a:t>
            </a:r>
            <a:r>
              <a:rPr lang="en-IN" dirty="0" err="1"/>
              <a:t>init</a:t>
            </a:r>
            <a:endParaRPr lang="en-IN" dirty="0"/>
          </a:p>
          <a:p>
            <a:endParaRPr lang="en-IN" dirty="0"/>
          </a:p>
          <a:p>
            <a:r>
              <a:rPr lang="en-IN" dirty="0"/>
              <a:t>git status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9BCCA-80C1-4726-A6A3-F287B08E8AE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856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Checkpoint</a:t>
            </a:r>
          </a:p>
          <a:p>
            <a:r>
              <a:rPr lang="en-IN" dirty="0"/>
              <a:t>Saves snapshot of our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9BCCA-80C1-4726-A6A3-F287B08E8AE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388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add filename</a:t>
            </a:r>
          </a:p>
          <a:p>
            <a:r>
              <a:rPr lang="en-US" dirty="0"/>
              <a:t>git rm --cached filename</a:t>
            </a:r>
          </a:p>
          <a:p>
            <a:r>
              <a:rPr lang="en-US" dirty="0"/>
              <a:t>git add .</a:t>
            </a:r>
          </a:p>
          <a:p>
            <a:endParaRPr lang="en-US" dirty="0"/>
          </a:p>
          <a:p>
            <a:r>
              <a:rPr lang="en-US" dirty="0"/>
              <a:t>git commit -m "some message"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9BCCA-80C1-4726-A6A3-F287B08E8AE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19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git checkout hash</a:t>
            </a:r>
          </a:p>
          <a:p>
            <a:r>
              <a:rPr lang="en-IN" dirty="0"/>
              <a:t>git checkout master</a:t>
            </a:r>
          </a:p>
          <a:p>
            <a:endParaRPr lang="en-IN" dirty="0"/>
          </a:p>
          <a:p>
            <a:r>
              <a:rPr lang="en-IN" dirty="0"/>
              <a:t>CHECK THIS!!!! (SHIFT + COLON -&gt; </a:t>
            </a:r>
            <a:r>
              <a:rPr lang="en-IN" dirty="0" err="1"/>
              <a:t>wq</a:t>
            </a:r>
            <a:r>
              <a:rPr lang="en-IN" dirty="0"/>
              <a:t>)</a:t>
            </a:r>
          </a:p>
          <a:p>
            <a:r>
              <a:rPr lang="en-IN" dirty="0"/>
              <a:t>git revert hash</a:t>
            </a:r>
          </a:p>
          <a:p>
            <a:endParaRPr lang="en-IN" dirty="0"/>
          </a:p>
          <a:p>
            <a:r>
              <a:rPr lang="en-IN" dirty="0"/>
              <a:t>git reset hash</a:t>
            </a:r>
          </a:p>
          <a:p>
            <a:r>
              <a:rPr lang="en-IN" dirty="0"/>
              <a:t>git reset hash --hard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9BCCA-80C1-4726-A6A3-F287B08E8AE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64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branch </a:t>
            </a:r>
            <a:r>
              <a:rPr lang="en-US" dirty="0" err="1"/>
              <a:t>new_branch_name</a:t>
            </a:r>
            <a:endParaRPr lang="en-US" dirty="0"/>
          </a:p>
          <a:p>
            <a:r>
              <a:rPr lang="en-US" dirty="0"/>
              <a:t>git branch -a</a:t>
            </a:r>
          </a:p>
          <a:p>
            <a:r>
              <a:rPr lang="en-US" dirty="0"/>
              <a:t>git checkout </a:t>
            </a:r>
            <a:r>
              <a:rPr lang="en-US" dirty="0" err="1"/>
              <a:t>branch_name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(go to master first)</a:t>
            </a:r>
          </a:p>
          <a:p>
            <a:r>
              <a:rPr lang="en-US" dirty="0"/>
              <a:t>git branch -d </a:t>
            </a:r>
            <a:r>
              <a:rPr lang="en-US" dirty="0" err="1"/>
              <a:t>branch_name</a:t>
            </a:r>
            <a:endParaRPr lang="en-US" dirty="0"/>
          </a:p>
          <a:p>
            <a:r>
              <a:rPr lang="en-US" dirty="0"/>
              <a:t>git branch -D </a:t>
            </a:r>
            <a:r>
              <a:rPr lang="en-US" dirty="0" err="1"/>
              <a:t>branch_name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 checkout -b </a:t>
            </a:r>
            <a:r>
              <a:rPr lang="en-US" dirty="0" err="1"/>
              <a:t>new_branch_name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9BCCA-80C1-4726-A6A3-F287B08E8AE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041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(go to master first)</a:t>
            </a:r>
          </a:p>
          <a:p>
            <a:r>
              <a:rPr lang="en-US" dirty="0"/>
              <a:t>git merge </a:t>
            </a:r>
            <a:r>
              <a:rPr lang="en-US" dirty="0" err="1"/>
              <a:t>branch_name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(if conflict -&gt; fix file)</a:t>
            </a:r>
          </a:p>
          <a:p>
            <a:r>
              <a:rPr lang="en-US" dirty="0"/>
              <a:t>git add .</a:t>
            </a:r>
          </a:p>
          <a:p>
            <a:r>
              <a:rPr lang="en-US" dirty="0"/>
              <a:t>git commit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9BCCA-80C1-4726-A6A3-F287B08E8AE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45D03D-3A5A-4C47-9F49-BE1B6A006A9A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DC7C78-90F4-4ED9-BF8A-5758693E02A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88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5D03D-3A5A-4C47-9F49-BE1B6A006A9A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7C78-90F4-4ED9-BF8A-5758693E0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86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5D03D-3A5A-4C47-9F49-BE1B6A006A9A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7C78-90F4-4ED9-BF8A-5758693E0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74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5D03D-3A5A-4C47-9F49-BE1B6A006A9A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7C78-90F4-4ED9-BF8A-5758693E0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48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5D03D-3A5A-4C47-9F49-BE1B6A006A9A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7C78-90F4-4ED9-BF8A-5758693E02A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96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5D03D-3A5A-4C47-9F49-BE1B6A006A9A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7C78-90F4-4ED9-BF8A-5758693E0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36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5D03D-3A5A-4C47-9F49-BE1B6A006A9A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7C78-90F4-4ED9-BF8A-5758693E0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07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5D03D-3A5A-4C47-9F49-BE1B6A006A9A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7C78-90F4-4ED9-BF8A-5758693E0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28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5D03D-3A5A-4C47-9F49-BE1B6A006A9A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7C78-90F4-4ED9-BF8A-5758693E0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45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5D03D-3A5A-4C47-9F49-BE1B6A006A9A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7C78-90F4-4ED9-BF8A-5758693E0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27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5D03D-3A5A-4C47-9F49-BE1B6A006A9A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7C78-90F4-4ED9-BF8A-5758693E0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14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045D03D-3A5A-4C47-9F49-BE1B6A006A9A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DDC7C78-90F4-4ED9-BF8A-5758693E0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24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519D-C000-4CD1-A212-C118F85EA4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Git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01CDB-BB3C-4081-AEA5-EB2759E5B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i="1" dirty="0"/>
              <a:t>by</a:t>
            </a:r>
            <a:r>
              <a:rPr lang="en-IN" dirty="0"/>
              <a:t> Aryan Sisodia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5D3A42-3E60-49B2-9541-A29136E33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448" y="882376"/>
            <a:ext cx="1398023" cy="139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54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10C0-DD41-493E-9363-D2BBF36AE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Undoing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70F28-B8DB-4F57-89A3-E13EEDDD5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IN" sz="2800" b="1" dirty="0">
                <a:solidFill>
                  <a:srgbClr val="00B050"/>
                </a:solidFill>
              </a:rPr>
              <a:t>Checkout Commit</a:t>
            </a:r>
          </a:p>
          <a:p>
            <a:pPr lvl="1"/>
            <a:r>
              <a:rPr lang="en-IN" sz="2800" dirty="0"/>
              <a:t>Changed files. Not committed.</a:t>
            </a:r>
          </a:p>
          <a:p>
            <a:endParaRPr lang="en-IN" sz="2800" dirty="0"/>
          </a:p>
          <a:p>
            <a:pPr marL="45720" indent="0">
              <a:buNone/>
            </a:pPr>
            <a:r>
              <a:rPr lang="en-IN" sz="2800" b="1" dirty="0">
                <a:solidFill>
                  <a:srgbClr val="FFC000"/>
                </a:solidFill>
              </a:rPr>
              <a:t>Revert Commit</a:t>
            </a:r>
          </a:p>
          <a:p>
            <a:pPr lvl="1"/>
            <a:r>
              <a:rPr lang="en-IN" sz="2800" dirty="0"/>
              <a:t>Add any changed files to staging that you want to commit.</a:t>
            </a:r>
          </a:p>
          <a:p>
            <a:endParaRPr lang="en-IN" sz="2800" dirty="0"/>
          </a:p>
          <a:p>
            <a:pPr marL="45720" indent="0">
              <a:buNone/>
            </a:pPr>
            <a:r>
              <a:rPr lang="en-IN" sz="2800" b="1" dirty="0">
                <a:solidFill>
                  <a:srgbClr val="FF0000"/>
                </a:solidFill>
              </a:rPr>
              <a:t>Reset Commit</a:t>
            </a:r>
          </a:p>
          <a:p>
            <a:pPr lvl="1"/>
            <a:r>
              <a:rPr lang="en-IN" sz="2800" dirty="0"/>
              <a:t>Any files in the staging area are added to the commit when we make one</a:t>
            </a:r>
          </a:p>
        </p:txBody>
      </p:sp>
    </p:spTree>
    <p:extLst>
      <p:ext uri="{BB962C8B-B14F-4D97-AF65-F5344CB8AC3E}">
        <p14:creationId xmlns:p14="http://schemas.microsoft.com/office/powerpoint/2010/main" val="3225166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B51A-5705-482F-950C-D331289D2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  <a:endParaRPr lang="en-IN" dirty="0"/>
          </a:p>
        </p:txBody>
      </p:sp>
      <p:pic>
        <p:nvPicPr>
          <p:cNvPr id="3074" name="Picture 2" descr="Image result for git branches">
            <a:extLst>
              <a:ext uri="{FF2B5EF4-FFF2-40B4-BE49-F238E27FC236}">
                <a16:creationId xmlns:a16="http://schemas.microsoft.com/office/drawing/2014/main" id="{4E37DEB5-A105-4744-A86F-E4D4669B50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224" y="1965960"/>
            <a:ext cx="8188216" cy="422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555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B51A-5705-482F-950C-D331289D2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 - Merging</a:t>
            </a:r>
            <a:endParaRPr lang="en-IN" dirty="0"/>
          </a:p>
        </p:txBody>
      </p:sp>
      <p:pic>
        <p:nvPicPr>
          <p:cNvPr id="4098" name="Picture 2" descr="Image result for git branches">
            <a:extLst>
              <a:ext uri="{FF2B5EF4-FFF2-40B4-BE49-F238E27FC236}">
                <a16:creationId xmlns:a16="http://schemas.microsoft.com/office/drawing/2014/main" id="{8E7B9285-8C4B-41FB-B713-EB7D8F8154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246" y="1541622"/>
            <a:ext cx="9045895" cy="517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261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731AE8B-5989-4E6B-8CDF-EB331BA7C3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45" b="25745"/>
          <a:stretch/>
        </p:blipFill>
        <p:spPr bwMode="auto">
          <a:xfrm>
            <a:off x="838200" y="355107"/>
            <a:ext cx="4376057" cy="159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065D5-4A58-4B6A-A289-234AE8B78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9095"/>
            <a:ext cx="10515600" cy="4280381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GitHub is an online git repository hosting service</a:t>
            </a:r>
          </a:p>
          <a:p>
            <a:pPr algn="just"/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That basically means…</a:t>
            </a:r>
          </a:p>
          <a:p>
            <a:pPr algn="just"/>
            <a:r>
              <a:rPr lang="en-US" sz="2800" dirty="0"/>
              <a:t>It’s an online service that lets us set up hosted repositories.</a:t>
            </a:r>
          </a:p>
          <a:p>
            <a:pPr algn="just"/>
            <a:r>
              <a:rPr lang="en-US" sz="2800" dirty="0"/>
              <a:t>Share our code with other developers</a:t>
            </a:r>
          </a:p>
          <a:p>
            <a:pPr algn="just"/>
            <a:r>
              <a:rPr lang="en-US" sz="2800" dirty="0"/>
              <a:t>Developers can download the projects and work on them</a:t>
            </a:r>
          </a:p>
          <a:p>
            <a:pPr algn="just"/>
            <a:r>
              <a:rPr lang="en-US" sz="2800" dirty="0"/>
              <a:t>They can re-upload their edits and merge them with the main codebase.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18922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731AE8B-5989-4E6B-8CDF-EB331BA7C3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45" b="25745"/>
          <a:stretch/>
        </p:blipFill>
        <p:spPr bwMode="auto">
          <a:xfrm>
            <a:off x="838200" y="355107"/>
            <a:ext cx="4376057" cy="159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0141949-BA6D-4AD0-A0A3-7BA1B1C3D6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080" y="1744824"/>
            <a:ext cx="8685840" cy="483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213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D654-376B-46C2-9A20-4767DD1A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520" y="3308406"/>
            <a:ext cx="9966960" cy="2418248"/>
          </a:xfrm>
        </p:spPr>
        <p:txBody>
          <a:bodyPr/>
          <a:lstStyle/>
          <a:p>
            <a:r>
              <a:rPr lang="en-US" cap="none" dirty="0"/>
              <a:t>Thank You!</a:t>
            </a:r>
            <a:br>
              <a:rPr lang="en-US" cap="none" dirty="0"/>
            </a:br>
            <a:r>
              <a:rPr lang="en-US" sz="4800" cap="none" dirty="0"/>
              <a:t>Any questions?</a:t>
            </a:r>
            <a:endParaRPr lang="en-IN" cap="none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CA46DA-1554-4796-8D6C-7FC0CAE45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013" y="475980"/>
            <a:ext cx="4305974" cy="332709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75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CCB8DA-6DD7-4FA5-8407-41222831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Git?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00E5A6-7B01-443D-85BE-0F1626041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800" dirty="0"/>
              <a:t>Git is a distributed version control system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That basically means...</a:t>
            </a:r>
          </a:p>
          <a:p>
            <a:pPr algn="just"/>
            <a:r>
              <a:rPr lang="en-US" sz="2800" dirty="0"/>
              <a:t>It's a system that records changes to our files over time</a:t>
            </a:r>
          </a:p>
          <a:p>
            <a:pPr algn="just"/>
            <a:r>
              <a:rPr lang="en-US" sz="2800" dirty="0"/>
              <a:t>We can recall any specific versions of those files at any given time</a:t>
            </a:r>
          </a:p>
          <a:p>
            <a:pPr algn="just"/>
            <a:r>
              <a:rPr lang="en-US" sz="2800" dirty="0"/>
              <a:t>Many people can easily collaborate on a project and have their own version of project files on their computer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62910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A9E9-0DB8-46E3-A736-6B3FE0D5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use Git?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11462A-7393-4917-9812-A06729693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89" y="2057400"/>
            <a:ext cx="9231085" cy="4038600"/>
          </a:xfrm>
        </p:spPr>
      </p:pic>
    </p:spTree>
    <p:extLst>
      <p:ext uri="{BB962C8B-B14F-4D97-AF65-F5344CB8AC3E}">
        <p14:creationId xmlns:p14="http://schemas.microsoft.com/office/powerpoint/2010/main" val="367942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CC88-DD37-4465-B9F0-B833B37B1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use Git?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AB254C-D781-42CD-9C51-8739CD643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89" y="2057400"/>
            <a:ext cx="9231085" cy="4038600"/>
          </a:xfrm>
        </p:spPr>
      </p:pic>
    </p:spTree>
    <p:extLst>
      <p:ext uri="{BB962C8B-B14F-4D97-AF65-F5344CB8AC3E}">
        <p14:creationId xmlns:p14="http://schemas.microsoft.com/office/powerpoint/2010/main" val="306738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B06F8-0D3F-4524-A57F-BB6CDD0B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use Git?</a:t>
            </a:r>
          </a:p>
        </p:txBody>
      </p:sp>
      <p:pic>
        <p:nvPicPr>
          <p:cNvPr id="1026" name="Picture 2" descr="Pouting Face on WhatsApp 2.19.352">
            <a:extLst>
              <a:ext uri="{FF2B5EF4-FFF2-40B4-BE49-F238E27FC236}">
                <a16:creationId xmlns:a16="http://schemas.microsoft.com/office/drawing/2014/main" id="{FC958FA8-E68F-44E9-9325-F087722605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546" y="3058915"/>
            <a:ext cx="2035570" cy="203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52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065D5-4A58-4B6A-A289-234AE8B78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32993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Store revision in a project history in just one directory</a:t>
            </a:r>
          </a:p>
          <a:p>
            <a:pPr algn="just"/>
            <a:r>
              <a:rPr lang="en-US" sz="2800" dirty="0"/>
              <a:t>Rewind to any revision in the project I wanted to</a:t>
            </a:r>
          </a:p>
          <a:p>
            <a:pPr algn="just"/>
            <a:r>
              <a:rPr lang="en-US" sz="2800" dirty="0"/>
              <a:t>Work on new features without messing up the main codebase</a:t>
            </a:r>
          </a:p>
          <a:p>
            <a:pPr algn="just"/>
            <a:r>
              <a:rPr lang="en-US" sz="2800" dirty="0"/>
              <a:t>Easily collaborate with other programmers</a:t>
            </a:r>
            <a:endParaRPr lang="en-IN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B1B7C0-81BC-4D00-835B-91D7F9B1E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53733"/>
            <a:ext cx="3684814" cy="153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353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E1046-AB34-4D89-94E7-8F4E71E5F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Repositories (Repos)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DC430-A85F-4EDE-A8B2-04F3B73E9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A repo is a container for a project you want to track with git (like a web project)</a:t>
            </a:r>
          </a:p>
          <a:p>
            <a:pPr algn="just"/>
            <a:r>
              <a:rPr lang="en-US" sz="2800" dirty="0"/>
              <a:t>Can have many different repo's for many different projects on your computer</a:t>
            </a:r>
          </a:p>
          <a:p>
            <a:pPr algn="just"/>
            <a:r>
              <a:rPr lang="en-US" sz="2800" dirty="0"/>
              <a:t>It’s like </a:t>
            </a:r>
            <a:r>
              <a:rPr lang="en-US" sz="2800" i="1" dirty="0"/>
              <a:t>a project folder which git tracks the contents of for us</a:t>
            </a:r>
            <a:endParaRPr lang="en-IN" sz="2800" i="1" dirty="0"/>
          </a:p>
        </p:txBody>
      </p:sp>
    </p:spTree>
    <p:extLst>
      <p:ext uri="{BB962C8B-B14F-4D97-AF65-F5344CB8AC3E}">
        <p14:creationId xmlns:p14="http://schemas.microsoft.com/office/powerpoint/2010/main" val="1276996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7E10A-B951-4BAE-B1EB-BA8CF4E0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Commits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DD8084-39C8-4B0D-ABFF-DB9327D08F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77"/>
          <a:stretch/>
        </p:blipFill>
        <p:spPr bwMode="auto">
          <a:xfrm>
            <a:off x="250669" y="1926456"/>
            <a:ext cx="11663100" cy="316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7C80A9-A3B0-439D-BC0A-03CBC63F49F4}"/>
              </a:ext>
            </a:extLst>
          </p:cNvPr>
          <p:cNvSpPr txBox="1"/>
          <p:nvPr/>
        </p:nvSpPr>
        <p:spPr>
          <a:xfrm>
            <a:off x="681335" y="3588629"/>
            <a:ext cx="923330" cy="265977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IN" sz="2400" dirty="0"/>
              <a:t>Create boilerplate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0D7057-78ED-48D1-8914-59AE3E60D912}"/>
              </a:ext>
            </a:extLst>
          </p:cNvPr>
          <p:cNvSpPr txBox="1"/>
          <p:nvPr/>
        </p:nvSpPr>
        <p:spPr>
          <a:xfrm>
            <a:off x="2236406" y="3588629"/>
            <a:ext cx="923330" cy="265977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IN" sz="2400" dirty="0"/>
              <a:t>Install essential libraries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3AD1E-2E48-44FF-BB22-72070F870530}"/>
              </a:ext>
            </a:extLst>
          </p:cNvPr>
          <p:cNvSpPr txBox="1"/>
          <p:nvPr/>
        </p:nvSpPr>
        <p:spPr>
          <a:xfrm>
            <a:off x="3995664" y="3588629"/>
            <a:ext cx="923330" cy="265977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IN" sz="2400" dirty="0"/>
              <a:t>Complete first module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592F6-2777-4748-BB20-7D716CD7D596}"/>
              </a:ext>
            </a:extLst>
          </p:cNvPr>
          <p:cNvSpPr txBox="1"/>
          <p:nvPr/>
        </p:nvSpPr>
        <p:spPr>
          <a:xfrm>
            <a:off x="5634335" y="3588629"/>
            <a:ext cx="923330" cy="265977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IN" sz="2400" dirty="0"/>
              <a:t>Add image &amp; stylesheet assets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239DF8-02F3-469C-AEA3-B3ACC7BED82E}"/>
              </a:ext>
            </a:extLst>
          </p:cNvPr>
          <p:cNvSpPr txBox="1"/>
          <p:nvPr/>
        </p:nvSpPr>
        <p:spPr>
          <a:xfrm>
            <a:off x="7517965" y="3562154"/>
            <a:ext cx="553998" cy="265977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IN" sz="2400" dirty="0"/>
              <a:t>Fix header title bug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BD5DB6-D198-48A5-9DDC-A63A971A33A1}"/>
              </a:ext>
            </a:extLst>
          </p:cNvPr>
          <p:cNvSpPr txBox="1"/>
          <p:nvPr/>
        </p:nvSpPr>
        <p:spPr>
          <a:xfrm>
            <a:off x="9032264" y="3562154"/>
            <a:ext cx="923330" cy="265977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IN" sz="2400" dirty="0"/>
              <a:t>Remove redundant assets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BBF1C7-4EAA-4639-835C-E2773E1CC6D5}"/>
              </a:ext>
            </a:extLst>
          </p:cNvPr>
          <p:cNvSpPr txBox="1"/>
          <p:nvPr/>
        </p:nvSpPr>
        <p:spPr>
          <a:xfrm>
            <a:off x="10826974" y="4438836"/>
            <a:ext cx="553998" cy="180956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IN" sz="2400" dirty="0"/>
              <a:t>Add ML lib</a:t>
            </a:r>
          </a:p>
        </p:txBody>
      </p:sp>
    </p:spTree>
    <p:extLst>
      <p:ext uri="{BB962C8B-B14F-4D97-AF65-F5344CB8AC3E}">
        <p14:creationId xmlns:p14="http://schemas.microsoft.com/office/powerpoint/2010/main" val="4251944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10C0-DD41-493E-9363-D2BBF36AE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Commits – Staging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70F28-B8DB-4F57-89A3-E13EEDDD5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IN" sz="2800" b="1" dirty="0"/>
              <a:t>Modified</a:t>
            </a:r>
          </a:p>
          <a:p>
            <a:pPr lvl="1"/>
            <a:r>
              <a:rPr lang="en-IN" sz="2800" dirty="0"/>
              <a:t>Changed files. Not committed.</a:t>
            </a:r>
          </a:p>
          <a:p>
            <a:endParaRPr lang="en-IN" sz="2800" dirty="0"/>
          </a:p>
          <a:p>
            <a:pPr marL="45720" indent="0">
              <a:buNone/>
            </a:pPr>
            <a:r>
              <a:rPr lang="en-IN" sz="2800" b="1" dirty="0"/>
              <a:t>Staging</a:t>
            </a:r>
          </a:p>
          <a:p>
            <a:pPr lvl="1"/>
            <a:r>
              <a:rPr lang="en-IN" sz="2800" dirty="0"/>
              <a:t>Add any changed files to staging that you want to commit.</a:t>
            </a:r>
          </a:p>
          <a:p>
            <a:endParaRPr lang="en-IN" sz="2800" dirty="0"/>
          </a:p>
          <a:p>
            <a:pPr marL="45720" indent="0">
              <a:buNone/>
            </a:pPr>
            <a:r>
              <a:rPr lang="en-IN" sz="2800" b="1" dirty="0"/>
              <a:t>Committed</a:t>
            </a:r>
          </a:p>
          <a:p>
            <a:pPr lvl="1"/>
            <a:r>
              <a:rPr lang="en-IN" sz="2800" dirty="0"/>
              <a:t>Any files in the staging area are added to the commit when we make one</a:t>
            </a:r>
          </a:p>
        </p:txBody>
      </p:sp>
    </p:spTree>
    <p:extLst>
      <p:ext uri="{BB962C8B-B14F-4D97-AF65-F5344CB8AC3E}">
        <p14:creationId xmlns:p14="http://schemas.microsoft.com/office/powerpoint/2010/main" val="9623869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1361</TotalTime>
  <Words>484</Words>
  <Application>Microsoft Office PowerPoint</Application>
  <PresentationFormat>Widescreen</PresentationFormat>
  <Paragraphs>101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Corbel</vt:lpstr>
      <vt:lpstr>Basis</vt:lpstr>
      <vt:lpstr>Git 101</vt:lpstr>
      <vt:lpstr>What is Git?</vt:lpstr>
      <vt:lpstr>Why use Git?</vt:lpstr>
      <vt:lpstr>Why use Git?</vt:lpstr>
      <vt:lpstr>Why use Git?</vt:lpstr>
      <vt:lpstr>PowerPoint Presentation</vt:lpstr>
      <vt:lpstr>Repositories (Repos)</vt:lpstr>
      <vt:lpstr>Commits</vt:lpstr>
      <vt:lpstr>Commits – Staging Steps</vt:lpstr>
      <vt:lpstr>Undoing Things</vt:lpstr>
      <vt:lpstr>Branches</vt:lpstr>
      <vt:lpstr>Branches - Merging</vt:lpstr>
      <vt:lpstr>PowerPoint Presentation</vt:lpstr>
      <vt:lpstr>PowerPoint Presentation</vt:lpstr>
      <vt:lpstr>Thank You!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Git?</dc:title>
  <dc:creator>Aaryan Sisodia</dc:creator>
  <cp:lastModifiedBy>Aryan Sisodia</cp:lastModifiedBy>
  <cp:revision>50</cp:revision>
  <dcterms:created xsi:type="dcterms:W3CDTF">2019-08-27T17:53:53Z</dcterms:created>
  <dcterms:modified xsi:type="dcterms:W3CDTF">2020-10-11T09:43:48Z</dcterms:modified>
</cp:coreProperties>
</file>