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/>
    <p:restoredTop sz="94659"/>
  </p:normalViewPr>
  <p:slideViewPr>
    <p:cSldViewPr snapToGrid="0" snapToObjects="1">
      <p:cViewPr>
        <p:scale>
          <a:sx n="120" d="100"/>
          <a:sy n="120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859D2-E28C-264B-9A6D-1C199EFC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DBDE7-5944-AF4F-9AFE-FA4620FAB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89-34F8-1A43-8B0C-650A4779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88D87-A8BC-1A42-BD8D-BA423487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87B14-86F5-274F-A9B4-08737584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23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BD77-B1C4-3F4D-A982-F7DC01B3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0009F-4DEA-4644-BA34-6D39C4E9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B619C-0095-664D-B839-5FD1D020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B49D2-B71D-564A-94C6-EED45746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42E07-09E1-6249-9612-03D4972C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E54F6E-9959-4B43-B0AC-88CEB37EB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84D7D-370C-E540-8AF9-C489B6F4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6F3B-6808-2C49-B941-CCB5F9F2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077FD-C2C4-534D-B33A-8CD6F7CB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6A0F-283C-674B-B50C-60EEF41B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872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4FCD8-BD00-3749-935F-FBB296F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F91D3-B139-0B4E-A68F-7882EDF4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D0782-29EC-F041-8DF3-E77DE213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D9CB2-6F33-C84A-A816-414462A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25ACE-CA0B-4D4A-939C-CAE93EED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4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AB8C8-A89E-3540-A01A-469338CF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AC8F5-102E-EE44-BE81-5CB23CFB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E97E0-0235-BB49-8719-F773BABC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52164-7781-3945-8CAB-755A07D4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C89B1-7B9E-CE4D-AA23-0D96EDAD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94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0EBF-08B1-7147-BCFE-A5CAB978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43796-14FC-B249-A988-61622748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FF9CF-B6F5-104A-B2A3-F775BF6D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FA014-2089-2B42-81DD-1018B05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7D5A1-C693-784B-86AF-35A021F3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5AEFA-BF0B-BB4E-9741-DB5E5D8C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06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E0C2-F0BA-1141-AC6A-573859DF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8E5A1-B931-4943-80C0-6F049110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B2E94-C498-F247-A883-2D321072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9A46D2-9DA7-4A44-98BC-F6F2BFC2F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3E58E-3CEF-364B-81FF-9349A6EC3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878B66-C5DF-6F45-B65C-127A1948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C6E3D-03EF-7E41-BEFA-BB0BC49F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6154A-F9B1-4345-BB29-AC3281E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84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48A27-4CF9-694E-A00C-588857F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8CFDE5-270C-C64D-90E0-11BA6BBA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AE2723-7D03-7F45-9A9A-C66DD3DB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B275F-27EF-E749-9805-64643954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194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04935-FC90-C348-88AE-3651C524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EBC927-6B86-B041-BA32-444719B9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F9501-26F4-E44C-AAE3-37196BC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50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C13ED-4A29-FF4F-9FF8-AB47AD7A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5085C-502B-AE46-900E-924E4880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DCE15-9590-F642-A3AC-96A6B227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30D8A-6482-E646-834C-A614B49A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A7112-495A-3446-81CF-9F0B6142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F85AC-8DA7-E142-85F2-876585BD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32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68CE-64CC-664F-BD6E-6DFB068E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6D9F7-23AD-AE41-B68A-6A0A9EC5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32AAC-6D14-3E4A-827A-169279118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DC68E-4363-3A42-945D-F2B47355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B5FF5-1612-EA40-B480-A567CE04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15178-AF5F-C84C-8D63-16CF261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90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3A3CF-A108-B840-A2B3-9BBB4C94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BE23D-5E2F-8A40-939D-34C848E0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E2C3D-9C0F-C14C-B7FF-F06FF6168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B531-D7AF-EA47-8DAB-D0A8EE6DDE6A}" type="datetimeFigureOut">
              <a:rPr kumimoji="1" lang="ko-Kore-KR" altLang="en-US" smtClean="0"/>
              <a:t>2020. 9. 12.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31E60-BDFE-ED42-8D2D-0DEDB0897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E09C8-A0EC-F549-835B-667FCF5C2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20BB-EBB5-9C43-993D-14FDA91E0F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56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D1C62-5AC7-AC40-97D1-FD3B5D918118}"/>
              </a:ext>
            </a:extLst>
          </p:cNvPr>
          <p:cNvSpPr txBox="1"/>
          <p:nvPr/>
        </p:nvSpPr>
        <p:spPr>
          <a:xfrm>
            <a:off x="544530" y="565079"/>
            <a:ext cx="485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Stochastic Gradient Descent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17B7-360C-9148-9E92-0FF3D29D7C6A}"/>
              </a:ext>
            </a:extLst>
          </p:cNvPr>
          <p:cNvSpPr txBox="1"/>
          <p:nvPr/>
        </p:nvSpPr>
        <p:spPr>
          <a:xfrm>
            <a:off x="829339" y="1350334"/>
            <a:ext cx="644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Altering the weight assignment so as to maximize the performance</a:t>
            </a:r>
            <a:endParaRPr kumimoji="1" lang="ko-Kore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7BB49961-407D-D741-993F-90E86E33A6B1}"/>
              </a:ext>
            </a:extLst>
          </p:cNvPr>
          <p:cNvSpPr/>
          <p:nvPr/>
        </p:nvSpPr>
        <p:spPr>
          <a:xfrm>
            <a:off x="7389628" y="1460572"/>
            <a:ext cx="1105786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B3A6D-F4D9-D44E-A2A7-A9A33B2DE032}"/>
              </a:ext>
            </a:extLst>
          </p:cNvPr>
          <p:cNvSpPr txBox="1"/>
          <p:nvPr/>
        </p:nvSpPr>
        <p:spPr>
          <a:xfrm>
            <a:off x="8612080" y="1350334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Machine learning by Arthur Samuel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CFEC3A-71A2-7848-BF17-2311C32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6" y="2504937"/>
            <a:ext cx="5486400" cy="698500"/>
          </a:xfrm>
          <a:prstGeom prst="rect">
            <a:avLst/>
          </a:prstGeom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D9F6E746-2801-8B4C-B9A7-3753AEAFA279}"/>
              </a:ext>
            </a:extLst>
          </p:cNvPr>
          <p:cNvSpPr/>
          <p:nvPr/>
        </p:nvSpPr>
        <p:spPr>
          <a:xfrm>
            <a:off x="4295553" y="1807535"/>
            <a:ext cx="520996" cy="616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6C3DA03-B4C9-4E46-8A59-D89EF142F061}"/>
              </a:ext>
            </a:extLst>
          </p:cNvPr>
          <p:cNvSpPr/>
          <p:nvPr/>
        </p:nvSpPr>
        <p:spPr>
          <a:xfrm>
            <a:off x="5539563" y="2700670"/>
            <a:ext cx="255181" cy="27644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29C94-2DDE-DB41-8B41-BAACF9377641}"/>
              </a:ext>
            </a:extLst>
          </p:cNvPr>
          <p:cNvSpPr txBox="1"/>
          <p:nvPr/>
        </p:nvSpPr>
        <p:spPr>
          <a:xfrm>
            <a:off x="5890145" y="3176856"/>
            <a:ext cx="1100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Update!!!</a:t>
            </a:r>
            <a:endParaRPr kumimoji="1"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0F47DE7-86AE-BE49-AED5-8D00C52E4DFF}"/>
              </a:ext>
            </a:extLst>
          </p:cNvPr>
          <p:cNvCxnSpPr>
            <a:stCxn id="11" idx="1"/>
          </p:cNvCxnSpPr>
          <p:nvPr/>
        </p:nvCxnSpPr>
        <p:spPr>
          <a:xfrm rot="10800000">
            <a:off x="5667153" y="2977116"/>
            <a:ext cx="222992" cy="384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5642A54-3B51-654B-B303-107DAB93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0135"/>
            <a:ext cx="12192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D1C62-5AC7-AC40-97D1-FD3B5D918118}"/>
              </a:ext>
            </a:extLst>
          </p:cNvPr>
          <p:cNvSpPr txBox="1"/>
          <p:nvPr/>
        </p:nvSpPr>
        <p:spPr>
          <a:xfrm>
            <a:off x="342511" y="267368"/>
            <a:ext cx="194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Guidelines</a:t>
            </a:r>
            <a:endParaRPr kumimoji="1" lang="ko-Kore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F23EB-4062-A14B-90B2-2379835285B8}"/>
              </a:ext>
            </a:extLst>
          </p:cNvPr>
          <p:cNvSpPr txBox="1"/>
          <p:nvPr/>
        </p:nvSpPr>
        <p:spPr>
          <a:xfrm>
            <a:off x="331879" y="1224298"/>
            <a:ext cx="113951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ore-KR" sz="3200" dirty="0"/>
              <a:t>Initialize : We initialize the parameters(w) to random values</a:t>
            </a:r>
          </a:p>
          <a:p>
            <a:pPr marL="514350" indent="-514350">
              <a:buAutoNum type="arabicPeriod"/>
            </a:pPr>
            <a:r>
              <a:rPr kumimoji="1" lang="en-US" altLang="ko-Kore-KR" sz="3200" dirty="0"/>
              <a:t>Loss : need some function</a:t>
            </a:r>
          </a:p>
          <a:p>
            <a:pPr marL="514350" indent="-514350">
              <a:buAutoNum type="arabicPeriod"/>
            </a:pPr>
            <a:r>
              <a:rPr kumimoji="1" lang="en-US" altLang="ko-Kore-KR" sz="3200" dirty="0"/>
              <a:t>Step : find the correct direction, a weight should be increased or</a:t>
            </a:r>
            <a:br>
              <a:rPr kumimoji="1" lang="en-US" altLang="ko-Kore-KR" sz="3200" dirty="0"/>
            </a:br>
            <a:r>
              <a:rPr kumimoji="1" lang="en-US" altLang="ko-Kore-KR" sz="3200" dirty="0"/>
              <a:t>decreased a bit</a:t>
            </a:r>
          </a:p>
          <a:p>
            <a:pPr marL="514350" indent="-514350">
              <a:buAutoNum type="arabicPeriod"/>
            </a:pPr>
            <a:endParaRPr kumimoji="1" lang="en-US" altLang="ko-Kore-KR" sz="3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48503C-AA57-844C-8C6E-8AB614B3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78" y="3429000"/>
            <a:ext cx="4396415" cy="295812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ACE66B3-ED8E-D64B-A985-E1AE88BEC8E3}"/>
              </a:ext>
            </a:extLst>
          </p:cNvPr>
          <p:cNvSpPr/>
          <p:nvPr/>
        </p:nvSpPr>
        <p:spPr>
          <a:xfrm>
            <a:off x="4221126" y="4029740"/>
            <a:ext cx="106326" cy="116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89413-2C89-9944-BC39-61509C53916A}"/>
              </a:ext>
            </a:extLst>
          </p:cNvPr>
          <p:cNvSpPr txBox="1"/>
          <p:nvPr/>
        </p:nvSpPr>
        <p:spPr>
          <a:xfrm rot="3600000">
            <a:off x="4133951" y="395741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Start here!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EA3F4-B001-FA4C-8A2F-986766E97ECD}"/>
              </a:ext>
            </a:extLst>
          </p:cNvPr>
          <p:cNvSpPr txBox="1"/>
          <p:nvPr/>
        </p:nvSpPr>
        <p:spPr>
          <a:xfrm>
            <a:off x="6583822" y="504892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Loss = x^2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54F31B-3675-DE4E-938E-94D02C90450D}"/>
              </a:ext>
            </a:extLst>
          </p:cNvPr>
          <p:cNvSpPr/>
          <p:nvPr/>
        </p:nvSpPr>
        <p:spPr>
          <a:xfrm>
            <a:off x="4534862" y="4605037"/>
            <a:ext cx="106326" cy="116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01CE759-543F-8248-9AE4-6E630347861F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H="1">
            <a:off x="4140850" y="4163179"/>
            <a:ext cx="633776" cy="366899"/>
          </a:xfrm>
          <a:prstGeom prst="curvedConnector3">
            <a:avLst>
              <a:gd name="adj1" fmla="val 140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41CC5E-6D4E-3F48-A6A6-18F5493A9FC3}"/>
              </a:ext>
            </a:extLst>
          </p:cNvPr>
          <p:cNvSpPr txBox="1"/>
          <p:nvPr/>
        </p:nvSpPr>
        <p:spPr>
          <a:xfrm>
            <a:off x="4004467" y="4804744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step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115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D1C62-5AC7-AC40-97D1-FD3B5D918118}"/>
              </a:ext>
            </a:extLst>
          </p:cNvPr>
          <p:cNvSpPr txBox="1"/>
          <p:nvPr/>
        </p:nvSpPr>
        <p:spPr>
          <a:xfrm>
            <a:off x="342511" y="267368"/>
            <a:ext cx="5873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Calculating Gradients (on </a:t>
            </a:r>
            <a:r>
              <a:rPr kumimoji="1" lang="en-US" altLang="ko-Kore-KR" sz="3200" dirty="0" err="1"/>
              <a:t>pytorch</a:t>
            </a:r>
            <a:r>
              <a:rPr kumimoji="1" lang="en-US" altLang="ko-Kore-KR" sz="3200" dirty="0"/>
              <a:t>)</a:t>
            </a:r>
            <a:endParaRPr kumimoji="1" lang="ko-Kore-KR" altLang="en-US" sz="3200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922EC51E-E0F1-8647-A79F-06A22C40F021}"/>
              </a:ext>
            </a:extLst>
          </p:cNvPr>
          <p:cNvSpPr/>
          <p:nvPr/>
        </p:nvSpPr>
        <p:spPr>
          <a:xfrm rot="10800000">
            <a:off x="5952992" y="1167514"/>
            <a:ext cx="478465" cy="33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799D3-9C2E-AA40-BC71-5E6B9129235A}"/>
              </a:ext>
            </a:extLst>
          </p:cNvPr>
          <p:cNvSpPr txBox="1"/>
          <p:nvPr/>
        </p:nvSpPr>
        <p:spPr>
          <a:xfrm>
            <a:off x="6681263" y="1131480"/>
            <a:ext cx="472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xt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tensor</a:t>
            </a:r>
            <a:r>
              <a:rPr kumimoji="1" lang="ko-KR" altLang="en-US" dirty="0"/>
              <a:t>이면서 </a:t>
            </a:r>
            <a:r>
              <a:rPr kumimoji="1" lang="en-US" altLang="ko-KR" dirty="0"/>
              <a:t>gradient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기록하는 변수임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F84C3B-02CF-3045-8D68-8A0C3CC0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60" y="2685613"/>
            <a:ext cx="3454400" cy="39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7BE6E9-6227-534E-8055-65FCAF90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90" y="2274908"/>
            <a:ext cx="5504277" cy="15284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7D29F09C-0A3A-374A-B853-8CE7355FE29E}"/>
              </a:ext>
            </a:extLst>
          </p:cNvPr>
          <p:cNvSpPr/>
          <p:nvPr/>
        </p:nvSpPr>
        <p:spPr>
          <a:xfrm>
            <a:off x="2883928" y="3277443"/>
            <a:ext cx="3668232" cy="60593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0F6462-9E36-C140-BB9C-DFBDDC19A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68" y="852143"/>
            <a:ext cx="4728539" cy="1342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1D8A72-53D3-A547-966C-4D85D32FC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68" y="4183365"/>
            <a:ext cx="2049721" cy="442553"/>
          </a:xfrm>
          <a:prstGeom prst="rect">
            <a:avLst/>
          </a:prstGeom>
        </p:spPr>
      </p:pic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279A44D-79C0-7645-887F-AA93C0A174FF}"/>
              </a:ext>
            </a:extLst>
          </p:cNvPr>
          <p:cNvSpPr/>
          <p:nvPr/>
        </p:nvSpPr>
        <p:spPr>
          <a:xfrm rot="10800000">
            <a:off x="3066910" y="4396396"/>
            <a:ext cx="478465" cy="180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F359F-AB9E-E540-9A2C-48304EB95CE7}"/>
              </a:ext>
            </a:extLst>
          </p:cNvPr>
          <p:cNvSpPr txBox="1"/>
          <p:nvPr/>
        </p:nvSpPr>
        <p:spPr>
          <a:xfrm>
            <a:off x="3671795" y="4301754"/>
            <a:ext cx="36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Backward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backpropagation</a:t>
            </a:r>
            <a:r>
              <a:rPr kumimoji="1" lang="ko-KR" altLang="en-US" dirty="0"/>
              <a:t>을 의미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B009E5-F363-D34A-9015-7A0F3E005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768" y="4807669"/>
            <a:ext cx="2817894" cy="15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26ED4E-EFBD-FF4E-9C6C-0447519F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912071"/>
            <a:ext cx="4913286" cy="5233548"/>
          </a:xfrm>
          <a:prstGeom prst="rect">
            <a:avLst/>
          </a:prstGeom>
        </p:spPr>
      </p:pic>
      <p:pic>
        <p:nvPicPr>
          <p:cNvPr id="1026" name="Picture 2" descr="Achievement, aim, flag, goal, success icon">
            <a:extLst>
              <a:ext uri="{FF2B5EF4-FFF2-40B4-BE49-F238E27FC236}">
                <a16:creationId xmlns:a16="http://schemas.microsoft.com/office/drawing/2014/main" id="{ABA438D2-EDD3-6E47-8632-E31AFBAC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9" y="4967177"/>
            <a:ext cx="628502" cy="6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73B1BE-6DE4-A343-A4C7-1B48D525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" y="6255489"/>
            <a:ext cx="6680200" cy="33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9D81A-62F8-214A-B513-C037DE906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314" y="3871728"/>
            <a:ext cx="4013200" cy="14097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313A1DA-0363-3F4C-985D-CFEA13EC5517}"/>
              </a:ext>
            </a:extLst>
          </p:cNvPr>
          <p:cNvSpPr/>
          <p:nvPr/>
        </p:nvSpPr>
        <p:spPr>
          <a:xfrm>
            <a:off x="6869609" y="4753050"/>
            <a:ext cx="255181" cy="27644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04D40B-811C-1848-857B-0FDC4B6E25B7}"/>
              </a:ext>
            </a:extLst>
          </p:cNvPr>
          <p:cNvSpPr/>
          <p:nvPr/>
        </p:nvSpPr>
        <p:spPr>
          <a:xfrm>
            <a:off x="7649330" y="4753050"/>
            <a:ext cx="255181" cy="27644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B88F6E-9279-104C-9219-C3CBED37D910}"/>
              </a:ext>
            </a:extLst>
          </p:cNvPr>
          <p:cNvSpPr/>
          <p:nvPr/>
        </p:nvSpPr>
        <p:spPr>
          <a:xfrm>
            <a:off x="8380409" y="4753050"/>
            <a:ext cx="285126" cy="27644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9104F9D9-BAF7-374D-B98B-9DDE0BE83910}"/>
              </a:ext>
            </a:extLst>
          </p:cNvPr>
          <p:cNvCxnSpPr>
            <a:cxnSpLocks/>
            <a:stCxn id="17" idx="3"/>
          </p:cNvCxnSpPr>
          <p:nvPr/>
        </p:nvCxnSpPr>
        <p:spPr>
          <a:xfrm rot="5400000">
            <a:off x="4578905" y="3179593"/>
            <a:ext cx="518657" cy="413749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3A23E80D-8217-7B4B-AB88-7158BAA9963C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H="1" flipV="1">
            <a:off x="5101260" y="2755635"/>
            <a:ext cx="547540" cy="4623340"/>
          </a:xfrm>
          <a:prstGeom prst="curvedConnector4">
            <a:avLst>
              <a:gd name="adj1" fmla="val -41750"/>
              <a:gd name="adj2" fmla="val 5040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558B126C-3FE8-084B-8EA4-3352804D5322}"/>
              </a:ext>
            </a:extLst>
          </p:cNvPr>
          <p:cNvCxnSpPr>
            <a:cxnSpLocks/>
          </p:cNvCxnSpPr>
          <p:nvPr/>
        </p:nvCxnSpPr>
        <p:spPr>
          <a:xfrm rot="10800000">
            <a:off x="4985171" y="3429000"/>
            <a:ext cx="3467611" cy="13240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254225-EAF2-D44E-89B3-EE41F80CD07D}"/>
              </a:ext>
            </a:extLst>
          </p:cNvPr>
          <p:cNvSpPr txBox="1"/>
          <p:nvPr/>
        </p:nvSpPr>
        <p:spPr>
          <a:xfrm>
            <a:off x="6257298" y="1689867"/>
            <a:ext cx="593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xt.grad</a:t>
            </a:r>
            <a:r>
              <a:rPr kumimoji="1" lang="ko-KR" altLang="en-US" dirty="0"/>
              <a:t>의 값들은 </a:t>
            </a:r>
            <a:r>
              <a:rPr kumimoji="1" lang="en-US" altLang="ko-KR" dirty="0"/>
              <a:t>goal</a:t>
            </a:r>
            <a:r>
              <a:rPr kumimoji="1" lang="ko-KR" altLang="en-US" dirty="0"/>
              <a:t>에서 얼마나 멀리 있는지 힌트를 준다</a:t>
            </a:r>
            <a:endParaRPr kumimoji="1" lang="ko-Kore-KR" altLang="en-US" dirty="0"/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94F9E0E4-135E-0249-979E-8E09047920BF}"/>
              </a:ext>
            </a:extLst>
          </p:cNvPr>
          <p:cNvSpPr/>
          <p:nvPr/>
        </p:nvSpPr>
        <p:spPr>
          <a:xfrm rot="17912057">
            <a:off x="7406969" y="3062385"/>
            <a:ext cx="2680223" cy="59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96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8</cp:revision>
  <dcterms:created xsi:type="dcterms:W3CDTF">2020-09-12T06:13:36Z</dcterms:created>
  <dcterms:modified xsi:type="dcterms:W3CDTF">2020-09-12T07:42:30Z</dcterms:modified>
</cp:coreProperties>
</file>