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8" r:id="rId1"/>
  </p:sldMasterIdLst>
  <p:notesMasterIdLst>
    <p:notesMasterId r:id="rId10"/>
  </p:notesMasterIdLst>
  <p:sldIdLst>
    <p:sldId id="287" r:id="rId2"/>
    <p:sldId id="283" r:id="rId3"/>
    <p:sldId id="314" r:id="rId4"/>
    <p:sldId id="311" r:id="rId5"/>
    <p:sldId id="312" r:id="rId6"/>
    <p:sldId id="313" r:id="rId7"/>
    <p:sldId id="315" r:id="rId8"/>
    <p:sldId id="277" r:id="rId9"/>
  </p:sldIdLst>
  <p:sldSz cx="9144000" cy="6858000" type="screen4x3"/>
  <p:notesSz cx="6805613" cy="9939338"/>
  <p:embeddedFontLst>
    <p:embeddedFont>
      <p:font typeface="나눔고딕" panose="020D0604000000000000" pitchFamily="50" charset="-127"/>
      <p:regular r:id="rId11"/>
      <p:bold r:id="rId12"/>
    </p:embeddedFont>
    <p:embeddedFont>
      <p:font typeface="나눔고딕 ExtraBold" panose="020D0904000000000000" pitchFamily="50" charset="-127"/>
      <p:bold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2795">
          <p15:clr>
            <a:srgbClr val="A4A3A4"/>
          </p15:clr>
        </p15:guide>
        <p15:guide id="3" orient="horz" pos="4110">
          <p15:clr>
            <a:srgbClr val="A4A3A4"/>
          </p15:clr>
        </p15:guide>
        <p15:guide id="4" pos="2880">
          <p15:clr>
            <a:srgbClr val="A4A3A4"/>
          </p15:clr>
        </p15:guide>
        <p15:guide id="5" pos="5507">
          <p15:clr>
            <a:srgbClr val="A4A3A4"/>
          </p15:clr>
        </p15:guide>
        <p15:guide id="6" pos="1127">
          <p15:clr>
            <a:srgbClr val="A4A3A4"/>
          </p15:clr>
        </p15:guide>
        <p15:guide id="7" pos="267">
          <p15:clr>
            <a:srgbClr val="A4A3A4"/>
          </p15:clr>
        </p15:guide>
        <p15:guide id="8" pos="14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73C"/>
    <a:srgbClr val="FD7C35"/>
    <a:srgbClr val="FF8232"/>
    <a:srgbClr val="FF963C"/>
    <a:srgbClr val="FF863B"/>
    <a:srgbClr val="FF9933"/>
    <a:srgbClr val="FF7D25"/>
    <a:srgbClr val="FF6600"/>
    <a:srgbClr val="FF6E00"/>
    <a:srgbClr val="FF82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86364" autoAdjust="0"/>
  </p:normalViewPr>
  <p:slideViewPr>
    <p:cSldViewPr>
      <p:cViewPr varScale="1">
        <p:scale>
          <a:sx n="76" d="100"/>
          <a:sy n="76" d="100"/>
        </p:scale>
        <p:origin x="1374" y="84"/>
      </p:cViewPr>
      <p:guideLst>
        <p:guide orient="horz" pos="391"/>
        <p:guide orient="horz" pos="2795"/>
        <p:guide orient="horz" pos="4110"/>
        <p:guide pos="2880"/>
        <p:guide pos="5507"/>
        <p:guide pos="1127"/>
        <p:guide pos="267"/>
        <p:guide pos="14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r">
              <a:defRPr sz="1200"/>
            </a:lvl1pPr>
          </a:lstStyle>
          <a:p>
            <a:fld id="{24DFBBAD-CF51-4FA8-8814-5F33CDE7218D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15" tIns="45907" rIns="91815" bIns="4590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815" tIns="45907" rIns="91815" bIns="45907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r">
              <a:defRPr sz="1200"/>
            </a:lvl1pPr>
          </a:lstStyle>
          <a:p>
            <a:fld id="{5C2B20BF-27CD-4C66-878F-3D50775A61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2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554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/>
              <a:t>제목을</a:t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/>
              <a:t>제목을</a:t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5BD8-D507-466C-BE65-3CF0EE978C8C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/>
              <a:t>제목을</a:t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/>
              <a:t>제목을</a:t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7415BD8-D507-466C-BE65-3CF0EE978C8C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40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1" r:id="rId2"/>
    <p:sldLayoutId id="2147483770" r:id="rId3"/>
    <p:sldLayoutId id="2147483786" r:id="rId4"/>
    <p:sldLayoutId id="2147483787" r:id="rId5"/>
    <p:sldLayoutId id="2147483788" r:id="rId6"/>
    <p:sldLayoutId id="2147483781" r:id="rId7"/>
    <p:sldLayoutId id="2147483782" r:id="rId8"/>
    <p:sldLayoutId id="2147483783" r:id="rId9"/>
    <p:sldLayoutId id="2147483784" r:id="rId10"/>
    <p:sldLayoutId id="2147483789" r:id="rId11"/>
    <p:sldLayoutId id="2147483790" r:id="rId12"/>
    <p:sldLayoutId id="2147483791" r:id="rId13"/>
    <p:sldLayoutId id="2147483769" r:id="rId14"/>
    <p:sldLayoutId id="2147483785" r:id="rId15"/>
  </p:sldLayoutIdLst>
  <p:transition>
    <p:fade thruBlk="1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5604" y="3145801"/>
            <a:ext cx="6101350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비트교육센터</a:t>
            </a:r>
            <a:endParaRPr lang="en-US" altLang="ko-KR" sz="2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2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딥러닝 기반 영상인식 개발 전문가 과정</a:t>
            </a:r>
            <a:endParaRPr lang="en-US" altLang="ko-KR" sz="2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2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김성준</a:t>
            </a:r>
            <a:endParaRPr lang="en-US" altLang="ko-KR" sz="2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2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이인석</a:t>
            </a:r>
          </a:p>
        </p:txBody>
      </p:sp>
      <p:cxnSp>
        <p:nvCxnSpPr>
          <p:cNvPr id="10" name="직선 연결선 9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/>
          <p:cNvSpPr>
            <a:spLocks noGrp="1"/>
          </p:cNvSpPr>
          <p:nvPr>
            <p:ph type="title" idx="4294967295"/>
          </p:nvPr>
        </p:nvSpPr>
        <p:spPr>
          <a:xfrm>
            <a:off x="302840" y="836712"/>
            <a:ext cx="8229600" cy="1728192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4200" b="1" spc="-150" dirty="0">
                <a:latin typeface="+mj-ea"/>
              </a:rPr>
              <a:t>Jetson</a:t>
            </a:r>
            <a:r>
              <a:rPr lang="ko-KR" altLang="en-US" sz="4200" b="1" spc="-150" dirty="0">
                <a:latin typeface="+mj-ea"/>
              </a:rPr>
              <a:t> </a:t>
            </a:r>
            <a:r>
              <a:rPr lang="en-US" altLang="ko-KR" sz="4200" b="1" spc="-150" dirty="0">
                <a:latin typeface="+mj-ea"/>
              </a:rPr>
              <a:t>TX2,</a:t>
            </a:r>
            <a:r>
              <a:rPr lang="ko-KR" altLang="en-US" sz="4200" b="1" spc="-150" dirty="0">
                <a:latin typeface="+mj-ea"/>
              </a:rPr>
              <a:t> </a:t>
            </a:r>
            <a:r>
              <a:rPr lang="en-US" altLang="ko-KR" sz="4200" b="1" spc="-150" dirty="0">
                <a:latin typeface="+mj-ea"/>
              </a:rPr>
              <a:t>OpenCV</a:t>
            </a:r>
            <a:r>
              <a:rPr lang="ko-KR" altLang="en-US" sz="4200" b="1" spc="-150" dirty="0">
                <a:latin typeface="+mj-ea"/>
              </a:rPr>
              <a:t>를 활용한</a:t>
            </a:r>
            <a:br>
              <a:rPr lang="en-US" altLang="ko-KR" sz="4200" b="1" spc="-150" dirty="0">
                <a:latin typeface="+mj-ea"/>
              </a:rPr>
            </a:br>
            <a:r>
              <a:rPr lang="ko-KR" altLang="en-US" sz="4200" b="1" spc="-150" dirty="0">
                <a:latin typeface="+mj-ea"/>
              </a:rPr>
              <a:t>블랙박스 </a:t>
            </a:r>
            <a:r>
              <a:rPr lang="en-US" altLang="ko-KR" sz="4200" b="1" spc="-150" dirty="0">
                <a:latin typeface="+mj-ea"/>
              </a:rPr>
              <a:t>(</a:t>
            </a:r>
            <a:r>
              <a:rPr lang="en-US" altLang="ko-KR" sz="4200" b="1" spc="-150" dirty="0" err="1">
                <a:latin typeface="+mj-ea"/>
              </a:rPr>
              <a:t>DashCam</a:t>
            </a:r>
            <a:r>
              <a:rPr lang="en-US" altLang="ko-KR" sz="4200" b="1" spc="-150" dirty="0">
                <a:latin typeface="+mj-ea"/>
              </a:rPr>
              <a:t>)</a:t>
            </a:r>
            <a:br>
              <a:rPr lang="en-US" altLang="ko-KR" sz="4200" b="1" spc="-150" dirty="0">
                <a:latin typeface="+mj-ea"/>
              </a:rPr>
            </a:br>
            <a:endParaRPr lang="ko-KR" altLang="en-US" sz="4200" b="1" spc="-150" dirty="0">
              <a:latin typeface="+mj-ea"/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5"/>
          <p:cNvSpPr>
            <a:spLocks noGrp="1"/>
          </p:cNvSpPr>
          <p:nvPr>
            <p:ph type="title" idx="4294967295"/>
          </p:nvPr>
        </p:nvSpPr>
        <p:spPr>
          <a:xfrm>
            <a:off x="2123728" y="1211266"/>
            <a:ext cx="6624736" cy="3369862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ko-KR" altLang="en-US" sz="3600" spc="-100" dirty="0">
                <a:latin typeface="+mj-ea"/>
              </a:rPr>
              <a:t>1</a:t>
            </a:r>
            <a:r>
              <a:rPr lang="en-US" altLang="ko-KR" sz="3600" spc="-100" baseline="0" dirty="0">
                <a:latin typeface="+mj-ea"/>
              </a:rPr>
              <a:t>  Jetson TX2 </a:t>
            </a:r>
            <a:r>
              <a:rPr lang="ko-KR" altLang="en-US" sz="3600" spc="-100" baseline="0" dirty="0">
                <a:latin typeface="+mj-ea"/>
              </a:rPr>
              <a:t>개발 환경 설정</a:t>
            </a:r>
            <a:br>
              <a:rPr lang="en-US" altLang="ko-KR" sz="3600" spc="-100" baseline="0" dirty="0">
                <a:latin typeface="+mj-ea"/>
              </a:rPr>
            </a:br>
            <a:r>
              <a:rPr lang="en-US" altLang="ko-KR" sz="3600" spc="-100" dirty="0">
                <a:latin typeface="+mj-ea"/>
              </a:rPr>
              <a:t>2  </a:t>
            </a:r>
            <a:r>
              <a:rPr lang="ko-KR" altLang="en-US" sz="3600" spc="-100" dirty="0">
                <a:latin typeface="+mj-ea"/>
              </a:rPr>
              <a:t>블랙박스 설계</a:t>
            </a:r>
            <a:br>
              <a:rPr lang="en-US" altLang="ko-KR" sz="3600" spc="-100" dirty="0">
                <a:latin typeface="+mj-ea"/>
              </a:rPr>
            </a:br>
            <a:r>
              <a:rPr lang="en-US" altLang="ko-KR" sz="3600" spc="-100" dirty="0">
                <a:latin typeface="+mj-ea"/>
              </a:rPr>
              <a:t>3  </a:t>
            </a:r>
            <a:r>
              <a:rPr lang="ko-KR" altLang="en-US" sz="3600" spc="-100" dirty="0">
                <a:latin typeface="+mj-ea"/>
              </a:rPr>
              <a:t>프로그램 동작</a:t>
            </a:r>
            <a:r>
              <a:rPr lang="en-US" altLang="ko-KR" sz="3600" spc="-100" dirty="0">
                <a:latin typeface="+mj-ea"/>
              </a:rPr>
              <a:t> </a:t>
            </a:r>
            <a:r>
              <a:rPr lang="ko-KR" altLang="en-US" sz="3600" spc="-100" dirty="0">
                <a:latin typeface="+mj-ea"/>
              </a:rPr>
              <a:t>테스트</a:t>
            </a:r>
            <a:br>
              <a:rPr lang="en-US" altLang="ko-KR" sz="3600" spc="-100" dirty="0">
                <a:latin typeface="+mj-ea"/>
              </a:rPr>
            </a:br>
            <a:r>
              <a:rPr lang="en-US" altLang="ko-KR" sz="3600" spc="-100" dirty="0">
                <a:latin typeface="+mj-ea"/>
              </a:rPr>
              <a:t>4  </a:t>
            </a:r>
            <a:r>
              <a:rPr lang="ko-KR" altLang="en-US" sz="3600" spc="-100" dirty="0">
                <a:latin typeface="+mj-ea"/>
              </a:rPr>
              <a:t>업데이트 방향 </a:t>
            </a:r>
            <a:br>
              <a:rPr lang="en-US" altLang="ko-KR" sz="3600" spc="-100" dirty="0">
                <a:latin typeface="+mj-ea"/>
              </a:rPr>
            </a:br>
            <a:r>
              <a:rPr lang="en-US" altLang="ko-KR" sz="3600" spc="-100" dirty="0">
                <a:latin typeface="+mj-ea"/>
              </a:rPr>
              <a:t>5. </a:t>
            </a:r>
            <a:r>
              <a:rPr lang="ko-KR" altLang="en-US" sz="3600" spc="-100" dirty="0">
                <a:latin typeface="+mj-ea"/>
              </a:rPr>
              <a:t>소스코드</a:t>
            </a: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01</a:t>
            </a: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47540" y="1628800"/>
            <a:ext cx="6312892" cy="354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  <a:buFontTx/>
              <a:buChar char="-"/>
            </a:pPr>
            <a:r>
              <a:rPr lang="ko-KR" altLang="en-US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리눅스 </a:t>
            </a:r>
            <a:r>
              <a:rPr lang="ko-KR" altLang="en-US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머신에</a:t>
            </a:r>
            <a:r>
              <a:rPr lang="ko-KR" altLang="en-US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Nvidia SDK manager </a:t>
            </a:r>
            <a:r>
              <a:rPr lang="ko-KR" altLang="en-US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설치</a:t>
            </a:r>
            <a:endParaRPr lang="en-US" altLang="ko-KR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Tx/>
              <a:buChar char="-"/>
            </a:pPr>
            <a:r>
              <a:rPr lang="en-US" altLang="ko-KR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Nvidia SDK manager </a:t>
            </a:r>
            <a:r>
              <a:rPr lang="ko-KR" altLang="en-US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로그인</a:t>
            </a:r>
            <a:endParaRPr lang="en-US" altLang="ko-KR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Tx/>
              <a:buChar char="-"/>
            </a:pPr>
            <a:r>
              <a:rPr lang="en-US" altLang="ko-KR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TX2 </a:t>
            </a:r>
            <a:r>
              <a:rPr lang="ko-KR" altLang="en-US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타겟 하드웨어 지정</a:t>
            </a:r>
            <a:endParaRPr lang="en-US" altLang="ko-KR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Tx/>
              <a:buChar char="-"/>
            </a:pPr>
            <a:r>
              <a:rPr lang="en-US" altLang="ko-KR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Image </a:t>
            </a:r>
            <a:r>
              <a:rPr lang="ko-KR" altLang="en-US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가 티켓 보드이 </a:t>
            </a:r>
            <a:r>
              <a:rPr lang="en-US" altLang="ko-KR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Flash</a:t>
            </a:r>
            <a:r>
              <a:rPr lang="ko-KR" altLang="en-US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될 준비가 되면 </a:t>
            </a:r>
            <a:r>
              <a:rPr lang="en-US" altLang="ko-KR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Jetson </a:t>
            </a:r>
            <a:r>
              <a:rPr lang="ko-KR" altLang="en-US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보드를 리눅스 </a:t>
            </a:r>
            <a:r>
              <a:rPr lang="ko-KR" altLang="en-US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머신에</a:t>
            </a:r>
            <a:r>
              <a:rPr lang="ko-KR" altLang="en-US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연결</a:t>
            </a:r>
            <a:endParaRPr lang="en-US" altLang="ko-KR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Tx/>
              <a:buChar char="-"/>
            </a:pPr>
            <a:r>
              <a:rPr lang="en-US" altLang="ko-KR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Jetson </a:t>
            </a:r>
            <a:r>
              <a:rPr lang="ko-KR" altLang="en-US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보드를 리커버리 모드로 실행</a:t>
            </a:r>
            <a:endParaRPr lang="en-US" altLang="ko-KR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Tx/>
              <a:buChar char="-"/>
            </a:pPr>
            <a:r>
              <a:rPr lang="en-US" altLang="ko-KR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Manual Setup </a:t>
            </a:r>
            <a:r>
              <a:rPr lang="ko-KR" altLang="en-US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옵션으로 지정한 뒤 </a:t>
            </a:r>
            <a:r>
              <a:rPr lang="en-US" altLang="ko-KR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Flash</a:t>
            </a:r>
          </a:p>
          <a:p>
            <a:pPr marL="177800" indent="-177800">
              <a:lnSpc>
                <a:spcPct val="114000"/>
              </a:lnSpc>
              <a:buFontTx/>
              <a:buChar char="-"/>
            </a:pPr>
            <a:r>
              <a:rPr lang="en-US" altLang="ko-KR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Jetson </a:t>
            </a:r>
            <a:r>
              <a:rPr lang="ko-KR" altLang="en-US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보드에 </a:t>
            </a:r>
            <a:r>
              <a:rPr lang="en-US" altLang="ko-KR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Flash</a:t>
            </a:r>
            <a:r>
              <a:rPr lang="ko-KR" altLang="en-US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되면 리눅스 설치</a:t>
            </a:r>
            <a:endParaRPr lang="en-US" altLang="ko-KR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Tx/>
              <a:buChar char="-"/>
            </a:pPr>
            <a:r>
              <a:rPr lang="en-US" altLang="ko-KR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Nvidia SDK manager </a:t>
            </a:r>
            <a:r>
              <a:rPr lang="ko-KR" altLang="en-US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화면에 </a:t>
            </a:r>
            <a:r>
              <a:rPr lang="en-US" altLang="ko-KR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Jetson </a:t>
            </a:r>
            <a:r>
              <a:rPr lang="ko-KR" altLang="en-US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보드에 설치할 구성요소를 위해 </a:t>
            </a:r>
            <a:r>
              <a:rPr lang="en-US" altLang="ko-KR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Jetson</a:t>
            </a:r>
            <a:r>
              <a:rPr lang="ko-KR" altLang="en-US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보드에 지정한 </a:t>
            </a:r>
            <a:r>
              <a:rPr lang="en-US" altLang="ko-KR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username </a:t>
            </a:r>
            <a:r>
              <a:rPr lang="ko-KR" altLang="en-US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과 </a:t>
            </a:r>
            <a:r>
              <a:rPr lang="en-US" altLang="ko-KR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password</a:t>
            </a:r>
            <a:r>
              <a:rPr lang="ko-KR" altLang="en-US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를 입력 후 </a:t>
            </a:r>
            <a:r>
              <a:rPr lang="en-US" altLang="ko-KR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install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2424460" cy="1031988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00" dirty="0"/>
              <a:t>Jetson</a:t>
            </a:r>
            <a:r>
              <a:rPr lang="ko-KR" altLang="en-US" sz="2400" spc="-100" dirty="0"/>
              <a:t> </a:t>
            </a:r>
            <a:r>
              <a:rPr lang="en-US" altLang="ko-KR" sz="2400" spc="-100" dirty="0"/>
              <a:t>TX2</a:t>
            </a:r>
            <a:r>
              <a:rPr lang="ko-KR" altLang="en-US" sz="2400" spc="-100" dirty="0"/>
              <a:t> 개발 환경 설정</a:t>
            </a:r>
          </a:p>
        </p:txBody>
      </p:sp>
    </p:spTree>
    <p:extLst>
      <p:ext uri="{BB962C8B-B14F-4D97-AF65-F5344CB8AC3E}">
        <p14:creationId xmlns:p14="http://schemas.microsoft.com/office/powerpoint/2010/main" val="4201526702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2424460" cy="103198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00" dirty="0"/>
              <a:t>블랙박스 설계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012DCF-25D6-4C33-96EE-E5D099B97C77}"/>
              </a:ext>
            </a:extLst>
          </p:cNvPr>
          <p:cNvSpPr txBox="1"/>
          <p:nvPr/>
        </p:nvSpPr>
        <p:spPr>
          <a:xfrm>
            <a:off x="2015716" y="1420724"/>
            <a:ext cx="6187852" cy="4813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1. Jetson TX2 onboard camera</a:t>
            </a:r>
            <a:r>
              <a:rPr lang="ko-KR" altLang="en-US" sz="16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로 동영상 촬영</a:t>
            </a:r>
            <a:endParaRPr lang="en-US" altLang="ko-KR" sz="16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6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Pipeline </a:t>
            </a:r>
            <a:r>
              <a:rPr lang="ko-KR" altLang="en-US" sz="16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설정</a:t>
            </a:r>
            <a:r>
              <a:rPr lang="en-US" altLang="ko-KR" sz="16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화면 크기</a:t>
            </a:r>
            <a:r>
              <a:rPr lang="en-US" altLang="ko-KR" sz="16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, FPS </a:t>
            </a:r>
            <a:r>
              <a:rPr lang="ko-KR" altLang="en-US" sz="16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설정</a:t>
            </a:r>
            <a:endParaRPr lang="en-US" altLang="ko-KR" sz="16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6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VideoCaputre</a:t>
            </a:r>
            <a:r>
              <a:rPr lang="en-US" altLang="ko-KR" sz="16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함수 이용</a:t>
            </a:r>
            <a:endParaRPr lang="en-US" altLang="ko-KR" sz="16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6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Mat frame; </a:t>
            </a:r>
            <a:r>
              <a:rPr lang="ko-KR" altLang="en-US" sz="16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으로 영상 띄움</a:t>
            </a:r>
            <a:endParaRPr lang="en-US" altLang="ko-KR" sz="16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6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6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2. 30</a:t>
            </a:r>
            <a:r>
              <a:rPr lang="ko-KR" altLang="en-US" sz="16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분 주기로 영상 분할 저장</a:t>
            </a:r>
            <a:endParaRPr lang="en-US" altLang="ko-KR" sz="16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6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촬영 시작 시각과 영상 촬영이 진행됨에 따라 변하는 시간으로 시간 계산</a:t>
            </a:r>
            <a:endParaRPr lang="en-US" altLang="ko-KR" sz="16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r>
              <a:rPr lang="en-US" altLang="ko-KR" sz="16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VideoWriter</a:t>
            </a:r>
            <a:r>
              <a:rPr lang="en-US" altLang="ko-KR" sz="16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함수로 비디오 저장</a:t>
            </a:r>
            <a:endParaRPr lang="en-US" altLang="ko-KR" sz="16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r>
              <a:rPr lang="ko-KR" altLang="en-US" sz="16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비디오 이름은 촬영시작 시간으로 저장</a:t>
            </a:r>
            <a:r>
              <a:rPr lang="en-US" altLang="ko-KR" sz="16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7800" indent="-177800">
              <a:lnSpc>
                <a:spcPct val="114000"/>
              </a:lnSpc>
            </a:pPr>
            <a:endParaRPr lang="en-US" altLang="ko-KR" sz="16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6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3 . </a:t>
            </a:r>
            <a:r>
              <a:rPr lang="ko-KR" altLang="en-US" sz="16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영상에 현재 시간 </a:t>
            </a:r>
            <a:r>
              <a:rPr lang="en-US" altLang="ko-KR" sz="16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put text</a:t>
            </a:r>
          </a:p>
          <a:p>
            <a:r>
              <a:rPr lang="en-US" altLang="ko-KR" sz="16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putText</a:t>
            </a:r>
            <a:r>
              <a:rPr lang="en-US" altLang="ko-KR" sz="16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함수 이용 현재 시간을 화면</a:t>
            </a:r>
            <a:r>
              <a:rPr lang="en-US" altLang="ko-KR" sz="16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(frame)</a:t>
            </a:r>
            <a:r>
              <a:rPr lang="ko-KR" altLang="en-US" sz="16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에 띄움</a:t>
            </a:r>
            <a:endParaRPr lang="en-US" altLang="ko-KR" sz="16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endParaRPr lang="en-US" altLang="ko-KR" sz="16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6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4.</a:t>
            </a:r>
            <a:r>
              <a:rPr lang="ko-KR" altLang="en-US" sz="16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 과거 영상 제거</a:t>
            </a:r>
            <a:endParaRPr lang="en-US" altLang="ko-KR" sz="16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ko-KR" altLang="en-US" sz="16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현재 저장된 파일의 개수와 목록</a:t>
            </a:r>
            <a:r>
              <a:rPr lang="en-US" altLang="ko-KR" sz="16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6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이름을 읽어서 원하는 개수로 조절</a:t>
            </a:r>
            <a:r>
              <a:rPr lang="en-US" altLang="ko-KR" sz="16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lnSpc>
                <a:spcPct val="114000"/>
              </a:lnSpc>
            </a:pPr>
            <a:r>
              <a:rPr lang="en-US" altLang="ko-KR" sz="16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Remove </a:t>
            </a:r>
            <a:r>
              <a:rPr lang="ko-KR" altLang="en-US" sz="16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함수 이용 파일 삭제</a:t>
            </a:r>
            <a:r>
              <a:rPr lang="en-US" altLang="ko-KR" sz="16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6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endParaRPr lang="en-US" altLang="ko-KR" sz="16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endParaRPr lang="en-US" altLang="ko-KR" sz="16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7930843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72580" y="2492896"/>
            <a:ext cx="6187852" cy="2251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r>
              <a:rPr lang="ko-KR" altLang="en-US" sz="12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상세 가이드</a:t>
            </a:r>
            <a:endParaRPr lang="en-US" altLang="ko-KR" sz="12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본문 내용의 글꼴 크기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화면에서의 </a:t>
            </a:r>
            <a:r>
              <a:rPr lang="ko-KR" altLang="en-US" sz="12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가독성을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고려하여 최소 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10pt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로 권장합니다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 (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현재 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12pt)</a:t>
            </a:r>
          </a:p>
          <a:p>
            <a:pPr marL="177800" indent="-177800">
              <a:lnSpc>
                <a:spcPct val="114000"/>
              </a:lnSpc>
            </a:pP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 캡션으로 사용하는 경우 등 상황에 따라 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10pt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미만으로 사용하실 수 있습니다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7800" indent="-177800">
              <a:lnSpc>
                <a:spcPct val="114000"/>
              </a:lnSpc>
            </a:pPr>
            <a:endParaRPr lang="en-US" altLang="ko-KR" sz="8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본문 내용의 </a:t>
            </a:r>
            <a:r>
              <a:rPr lang="ko-KR" altLang="en-US" sz="1200" spc="-2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줄간격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 1.15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배를 권장합니다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7800" indent="-177800">
              <a:lnSpc>
                <a:spcPct val="114000"/>
              </a:lnSpc>
            </a:pPr>
            <a:endParaRPr lang="en-US" altLang="ko-KR" sz="8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본문 내용의 글자간격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좁게 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0.2pt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를 권장합니다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7800" indent="-177800">
              <a:lnSpc>
                <a:spcPct val="114000"/>
              </a:lnSpc>
            </a:pPr>
            <a:endParaRPr lang="en-US" altLang="ko-KR" sz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2424460" cy="103198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00" dirty="0"/>
              <a:t>프로그램 동작 테스트</a:t>
            </a:r>
          </a:p>
        </p:txBody>
      </p:sp>
    </p:spTree>
    <p:extLst>
      <p:ext uri="{BB962C8B-B14F-4D97-AF65-F5344CB8AC3E}">
        <p14:creationId xmlns:p14="http://schemas.microsoft.com/office/powerpoint/2010/main" val="3134106869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04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47540" y="1772816"/>
            <a:ext cx="6187852" cy="315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endParaRPr lang="en-US" altLang="ko-KR" sz="16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6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센서 감지</a:t>
            </a:r>
            <a:r>
              <a:rPr lang="en-US" altLang="ko-KR" sz="16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자동 녹화 시작</a:t>
            </a:r>
            <a:endParaRPr lang="en-US" altLang="ko-KR" sz="16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r>
              <a:rPr lang="en-US" altLang="ko-KR" sz="16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6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센서를 감지해 움직임이 있을 때 자동으로 촬영을 시작하는 기능</a:t>
            </a:r>
            <a:endParaRPr lang="en-US" altLang="ko-KR" sz="16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endParaRPr lang="en-US" altLang="ko-KR" sz="16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6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동영상 용량 크기 최적화 하기</a:t>
            </a:r>
            <a:endParaRPr lang="en-US" altLang="ko-KR" sz="16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r>
              <a:rPr lang="en-US" altLang="ko-KR" sz="16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6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확장자</a:t>
            </a:r>
            <a:r>
              <a:rPr lang="en-US" altLang="ko-KR" sz="16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6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코덱 등</a:t>
            </a:r>
            <a:r>
              <a:rPr lang="en-US" altLang="ko-KR" sz="16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6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적절한 용량크기로 저장하기</a:t>
            </a:r>
            <a:endParaRPr lang="en-US" altLang="ko-KR" sz="16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endParaRPr lang="en-US" altLang="ko-KR" sz="16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6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소리 녹음 기능 추가</a:t>
            </a:r>
            <a:endParaRPr lang="en-US" altLang="ko-KR" sz="16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6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</a:t>
            </a:r>
          </a:p>
          <a:p>
            <a:pPr>
              <a:lnSpc>
                <a:spcPct val="114000"/>
              </a:lnSpc>
            </a:pPr>
            <a:endParaRPr lang="en-US" altLang="ko-KR" sz="16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endParaRPr lang="en-US" altLang="ko-KR" sz="16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2424460" cy="103198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00" dirty="0"/>
              <a:t>업데이트 방향</a:t>
            </a:r>
          </a:p>
        </p:txBody>
      </p:sp>
    </p:spTree>
    <p:extLst>
      <p:ext uri="{BB962C8B-B14F-4D97-AF65-F5344CB8AC3E}">
        <p14:creationId xmlns:p14="http://schemas.microsoft.com/office/powerpoint/2010/main" val="3272666523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05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43708" y="1244948"/>
            <a:ext cx="6187852" cy="392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개발자 블로그 주소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2000" dirty="0"/>
              <a:t>https://94kimseongjun.tistory.com/106</a:t>
            </a:r>
            <a:r>
              <a:rPr lang="en-US" altLang="ko-KR" sz="2000" spc="-20" dirty="0"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>
              <a:lnSpc>
                <a:spcPct val="114000"/>
              </a:lnSpc>
            </a:pPr>
            <a:endParaRPr lang="en-US" altLang="ko-KR" sz="2000" spc="-2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2000" spc="-20" dirty="0">
                <a:latin typeface="나눔고딕" pitchFamily="50" charset="-127"/>
                <a:ea typeface="나눔고딕" pitchFamily="50" charset="-127"/>
              </a:rPr>
              <a:t>   </a:t>
            </a:r>
          </a:p>
          <a:p>
            <a:pPr>
              <a:lnSpc>
                <a:spcPct val="114000"/>
              </a:lnSpc>
            </a:pPr>
            <a:r>
              <a:rPr lang="ko-KR" altLang="en-US" sz="2000" b="1" spc="-20" dirty="0" err="1">
                <a:latin typeface="나눔고딕" pitchFamily="50" charset="-127"/>
                <a:ea typeface="나눔고딕" pitchFamily="50" charset="-127"/>
              </a:rPr>
              <a:t>깃허브</a:t>
            </a: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 주소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2000" spc="-20" dirty="0">
                <a:latin typeface="나눔고딕" pitchFamily="50" charset="-127"/>
                <a:ea typeface="나눔고딕" pitchFamily="50" charset="-127"/>
              </a:rPr>
              <a:t>https://github.com/94Kimseongjun/DashCam.git</a:t>
            </a:r>
          </a:p>
          <a:p>
            <a:pPr>
              <a:lnSpc>
                <a:spcPct val="114000"/>
              </a:lnSpc>
            </a:pPr>
            <a:endParaRPr lang="en-US" altLang="ko-KR" sz="2000" spc="-2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endParaRPr lang="en-US" altLang="ko-KR" sz="2000" spc="-2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endParaRPr lang="en-US" altLang="ko-KR" sz="2000" spc="-20" dirty="0"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endParaRPr lang="en-US" altLang="ko-KR" sz="2000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2424460" cy="103198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00" dirty="0"/>
              <a:t>소스코드</a:t>
            </a:r>
          </a:p>
        </p:txBody>
      </p:sp>
    </p:spTree>
    <p:extLst>
      <p:ext uri="{BB962C8B-B14F-4D97-AF65-F5344CB8AC3E}">
        <p14:creationId xmlns:p14="http://schemas.microsoft.com/office/powerpoint/2010/main" val="2664324489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 rot="10800000">
            <a:off x="431800" y="1418395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7"/>
          <p:cNvSpPr>
            <a:spLocks noGrp="1"/>
          </p:cNvSpPr>
          <p:nvPr>
            <p:ph type="title" idx="4294967295"/>
          </p:nvPr>
        </p:nvSpPr>
        <p:spPr>
          <a:xfrm>
            <a:off x="2088427" y="1241884"/>
            <a:ext cx="6653935" cy="114300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200" b="1">
                <a:latin typeface="+mn-lt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933763580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2F2F2"/>
      </a:hlink>
      <a:folHlink>
        <a:srgbClr val="A5A5A5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8994</TotalTime>
  <Words>310</Words>
  <Application>Microsoft Office PowerPoint</Application>
  <PresentationFormat>화면 슬라이드 쇼(4:3)</PresentationFormat>
  <Paragraphs>70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나눔고딕</vt:lpstr>
      <vt:lpstr>나눔고딕 ExtraBold</vt:lpstr>
      <vt:lpstr>맑은 고딕</vt:lpstr>
      <vt:lpstr>Arial</vt:lpstr>
      <vt:lpstr>Office 테마</vt:lpstr>
      <vt:lpstr>Jetson TX2, OpenCV를 활용한 블랙박스 (DashCam) </vt:lpstr>
      <vt:lpstr>1  Jetson TX2 개발 환경 설정 2  블랙박스 설계 3  프로그램 동작 테스트 4  업데이트 방향  5. 소스코드</vt:lpstr>
      <vt:lpstr>Jetson TX2 개발 환경 설정</vt:lpstr>
      <vt:lpstr>블랙박스 설계</vt:lpstr>
      <vt:lpstr>프로그램 동작 테스트</vt:lpstr>
      <vt:lpstr>업데이트 방향</vt:lpstr>
      <vt:lpstr>소스코드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김성준</cp:lastModifiedBy>
  <cp:revision>17</cp:revision>
  <cp:lastPrinted>2011-08-28T20:58:26Z</cp:lastPrinted>
  <dcterms:created xsi:type="dcterms:W3CDTF">2011-08-16T07:24:57Z</dcterms:created>
  <dcterms:modified xsi:type="dcterms:W3CDTF">2019-07-15T06:45:57Z</dcterms:modified>
</cp:coreProperties>
</file>