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0"/>
  </p:notesMasterIdLst>
  <p:sldIdLst>
    <p:sldId id="287" r:id="rId2"/>
    <p:sldId id="283" r:id="rId3"/>
    <p:sldId id="314" r:id="rId4"/>
    <p:sldId id="311" r:id="rId5"/>
    <p:sldId id="312" r:id="rId6"/>
    <p:sldId id="313" r:id="rId7"/>
    <p:sldId id="315" r:id="rId8"/>
    <p:sldId id="277" r:id="rId9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1"/>
      <p:bold r:id="rId12"/>
    </p:embeddedFont>
    <p:embeddedFont>
      <p:font typeface="나눔고딕 ExtraBold" panose="020D0904000000000000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6364" autoAdjust="0"/>
  </p:normalViewPr>
  <p:slideViewPr>
    <p:cSldViewPr>
      <p:cViewPr varScale="1">
        <p:scale>
          <a:sx n="76" d="100"/>
          <a:sy n="76" d="100"/>
        </p:scale>
        <p:origin x="1374" y="84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610135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비트교육센터</a:t>
            </a:r>
            <a:endParaRPr lang="en-US" altLang="ko-KR" sz="2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딥러닝 기반 영상인식 개발 전문가 과정</a:t>
            </a:r>
            <a:endParaRPr lang="en-US" altLang="ko-KR" sz="2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김성준</a:t>
            </a:r>
            <a:endParaRPr lang="en-US" altLang="ko-KR" sz="2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이인석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4200" b="1" spc="-150" dirty="0">
                <a:latin typeface="+mj-ea"/>
              </a:rPr>
              <a:t>Jetson</a:t>
            </a:r>
            <a:r>
              <a:rPr lang="ko-KR" altLang="en-US" sz="4200" b="1" spc="-150" dirty="0">
                <a:latin typeface="+mj-ea"/>
              </a:rPr>
              <a:t> </a:t>
            </a:r>
            <a:r>
              <a:rPr lang="en-US" altLang="ko-KR" sz="4200" b="1" spc="-150" dirty="0">
                <a:latin typeface="+mj-ea"/>
              </a:rPr>
              <a:t>TX2,</a:t>
            </a:r>
            <a:r>
              <a:rPr lang="ko-KR" altLang="en-US" sz="4200" b="1" spc="-150" dirty="0">
                <a:latin typeface="+mj-ea"/>
              </a:rPr>
              <a:t> </a:t>
            </a:r>
            <a:r>
              <a:rPr lang="en-US" altLang="ko-KR" sz="4200" b="1" spc="-150" dirty="0">
                <a:latin typeface="+mj-ea"/>
              </a:rPr>
              <a:t>OpenCV</a:t>
            </a:r>
            <a:r>
              <a:rPr lang="ko-KR" altLang="en-US" sz="4200" b="1" spc="-150" dirty="0">
                <a:latin typeface="+mj-ea"/>
              </a:rPr>
              <a:t>를 활용한</a:t>
            </a:r>
            <a:br>
              <a:rPr lang="en-US" altLang="ko-KR" sz="4200" b="1" spc="-150" dirty="0">
                <a:latin typeface="+mj-ea"/>
              </a:rPr>
            </a:br>
            <a:r>
              <a:rPr lang="ko-KR" altLang="en-US" sz="4200" b="1" spc="-150" dirty="0">
                <a:latin typeface="+mj-ea"/>
              </a:rPr>
              <a:t>블랙박스 </a:t>
            </a:r>
            <a:r>
              <a:rPr lang="en-US" altLang="ko-KR" sz="4200" b="1" spc="-150" dirty="0">
                <a:latin typeface="+mj-ea"/>
              </a:rPr>
              <a:t>(</a:t>
            </a:r>
            <a:r>
              <a:rPr lang="en-US" altLang="ko-KR" sz="4200" b="1" spc="-150" dirty="0" err="1">
                <a:latin typeface="+mj-ea"/>
              </a:rPr>
              <a:t>DashCam</a:t>
            </a:r>
            <a:r>
              <a:rPr lang="en-US" altLang="ko-KR" sz="4200" b="1" spc="-150" dirty="0">
                <a:latin typeface="+mj-ea"/>
              </a:rPr>
              <a:t>)</a:t>
            </a:r>
            <a:br>
              <a:rPr lang="en-US" altLang="ko-KR" sz="4200" b="1" spc="-150" dirty="0">
                <a:latin typeface="+mj-ea"/>
              </a:rPr>
            </a:br>
            <a:endParaRPr lang="ko-KR" altLang="en-US" sz="4200" b="1" spc="-150" dirty="0">
              <a:latin typeface="+mj-ea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3369862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3600" spc="-100" dirty="0">
                <a:latin typeface="+mj-ea"/>
              </a:rPr>
              <a:t>1</a:t>
            </a:r>
            <a:r>
              <a:rPr lang="en-US" altLang="ko-KR" sz="3600" spc="-100" baseline="0" dirty="0">
                <a:latin typeface="+mj-ea"/>
              </a:rPr>
              <a:t>  Jetson TX2 </a:t>
            </a:r>
            <a:r>
              <a:rPr lang="ko-KR" altLang="en-US" sz="3600" spc="-100" baseline="0" dirty="0">
                <a:latin typeface="+mj-ea"/>
              </a:rPr>
              <a:t>개발 환경 설정</a:t>
            </a:r>
            <a:br>
              <a:rPr lang="en-US" altLang="ko-KR" sz="3600" spc="-100" baseline="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2  </a:t>
            </a:r>
            <a:r>
              <a:rPr lang="ko-KR" altLang="en-US" sz="3600" spc="-100" dirty="0">
                <a:latin typeface="+mj-ea"/>
              </a:rPr>
              <a:t>블랙박스 설계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3  </a:t>
            </a:r>
            <a:r>
              <a:rPr lang="ko-KR" altLang="en-US" sz="3600" spc="-100" dirty="0">
                <a:latin typeface="+mj-ea"/>
              </a:rPr>
              <a:t>프로그램 동작</a:t>
            </a:r>
            <a:r>
              <a:rPr lang="en-US" altLang="ko-KR" sz="3600" spc="-100" dirty="0">
                <a:latin typeface="+mj-ea"/>
              </a:rPr>
              <a:t> </a:t>
            </a:r>
            <a:r>
              <a:rPr lang="ko-KR" altLang="en-US" sz="3600" spc="-100" dirty="0">
                <a:latin typeface="+mj-ea"/>
              </a:rPr>
              <a:t>테스트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4  </a:t>
            </a:r>
            <a:r>
              <a:rPr lang="ko-KR" altLang="en-US" sz="3600" spc="-100" dirty="0">
                <a:latin typeface="+mj-ea"/>
              </a:rPr>
              <a:t>업데이트 방향 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5. </a:t>
            </a:r>
            <a:r>
              <a:rPr lang="ko-KR" altLang="en-US" sz="3600" spc="-100" dirty="0">
                <a:latin typeface="+mj-ea"/>
              </a:rPr>
              <a:t>소스코드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7540" y="1628800"/>
            <a:ext cx="6312892" cy="354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리눅스 </a:t>
            </a:r>
            <a:r>
              <a:rPr lang="ko-KR" altLang="en-US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머신에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Nvidia SDK manager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설치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Nvidia SDK manager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TX2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타겟 하드웨어 지정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Image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가 티켓 보드이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Flash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될 준비가 되면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Jetson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보드를 리눅스 </a:t>
            </a:r>
            <a:r>
              <a:rPr lang="ko-KR" altLang="en-US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머신에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연결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Jetson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보드를 리커버리 모드로 실행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Manual Setup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옵션으로 지정한 뒤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Flash</a:t>
            </a: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Jetson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보드에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Flash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되면 리눅스 설치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Nvidia SDK manager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화면에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Jetson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보드에 설치할 구성요소를 위해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Jetson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보드에 지정한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username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password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입력 후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install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/>
              <a:t>Jetson</a:t>
            </a:r>
            <a:r>
              <a:rPr lang="ko-KR" altLang="en-US" sz="2400" spc="-100" dirty="0"/>
              <a:t> </a:t>
            </a:r>
            <a:r>
              <a:rPr lang="en-US" altLang="ko-KR" sz="2400" spc="-100" dirty="0"/>
              <a:t>TX2</a:t>
            </a:r>
            <a:r>
              <a:rPr lang="ko-KR" altLang="en-US" sz="2400" spc="-100" dirty="0"/>
              <a:t> 개발 환경 설정</a:t>
            </a:r>
          </a:p>
        </p:txBody>
      </p:sp>
    </p:spTree>
    <p:extLst>
      <p:ext uri="{BB962C8B-B14F-4D97-AF65-F5344CB8AC3E}">
        <p14:creationId xmlns:p14="http://schemas.microsoft.com/office/powerpoint/2010/main" val="420152670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블랙박스 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12DCF-25D6-4C33-96EE-E5D099B97C77}"/>
              </a:ext>
            </a:extLst>
          </p:cNvPr>
          <p:cNvSpPr txBox="1"/>
          <p:nvPr/>
        </p:nvSpPr>
        <p:spPr>
          <a:xfrm>
            <a:off x="2015716" y="1420724"/>
            <a:ext cx="6187852" cy="4813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1. Jetson TX2 onboard camera</a:t>
            </a:r>
            <a:r>
              <a:rPr lang="ko-KR" altLang="en-US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로 동영상 촬영</a:t>
            </a:r>
            <a:endParaRPr lang="en-US" altLang="ko-KR" sz="16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Pipeline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설정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화면 크기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FPS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설정</a:t>
            </a: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VideoCaputre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함수 이용</a:t>
            </a: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Mat frame;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으로 영상 띄움</a:t>
            </a:r>
            <a:endParaRPr lang="en-US" altLang="ko-KR" sz="16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2. 30</a:t>
            </a:r>
            <a:r>
              <a:rPr lang="ko-KR" altLang="en-US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분 주기로 영상 분할 저장</a:t>
            </a:r>
            <a:endParaRPr lang="en-US" altLang="ko-KR" sz="16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촬영 시작 시각과 영상 촬영이 진행됨에 따라 변하는 시간으로 시간 계산</a:t>
            </a: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6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VideoWriter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함수로 비디오 저장</a:t>
            </a: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비디오 이름은 촬영시작 시간으로 저장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3 . </a:t>
            </a:r>
            <a:r>
              <a:rPr lang="ko-KR" altLang="en-US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영상에 현재 시간 </a:t>
            </a:r>
            <a:r>
              <a:rPr lang="en-US" altLang="ko-KR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put text</a:t>
            </a:r>
          </a:p>
          <a:p>
            <a:r>
              <a:rPr lang="en-US" altLang="ko-KR" sz="16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putText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함수 이용 현재 시간을 화면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(frame)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 띄움</a:t>
            </a: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16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과거 영상 제거</a:t>
            </a:r>
            <a:endParaRPr lang="en-US" altLang="ko-KR" sz="16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현재 저장된 파일의 개수와 목록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이름을 읽어서 원하는 개수로 조절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14000"/>
              </a:lnSpc>
            </a:pP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Remove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함수 이용 파일 삭제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93084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72580" y="2492896"/>
            <a:ext cx="6187852" cy="225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내용의 글꼴 크기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화면에서의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가독성을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고려하여 최소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10pt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로 권장합니다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현재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12pt)</a:t>
            </a:r>
          </a:p>
          <a:p>
            <a:pPr marL="177800" indent="-177800">
              <a:lnSpc>
                <a:spcPct val="114000"/>
              </a:lnSpc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캡션으로 사용하는 경우 등 상황에 따라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10pt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미만으로 사용하실 수 있습니다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내용의 </a:t>
            </a:r>
            <a:r>
              <a:rPr lang="ko-KR" altLang="en-US" sz="1200" spc="-2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줄간격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1.15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배를 권장합니다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내용의 글자간격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좁게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0.2pt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권장합니다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프로그램 동작 테스트</a:t>
            </a:r>
          </a:p>
        </p:txBody>
      </p:sp>
    </p:spTree>
    <p:extLst>
      <p:ext uri="{BB962C8B-B14F-4D97-AF65-F5344CB8AC3E}">
        <p14:creationId xmlns:p14="http://schemas.microsoft.com/office/powerpoint/2010/main" val="313410686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7540" y="1772816"/>
            <a:ext cx="6187852" cy="315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endParaRPr lang="en-US" altLang="ko-KR" sz="16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6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센서 감지</a:t>
            </a:r>
            <a:r>
              <a:rPr lang="en-US" altLang="ko-KR" sz="16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자동 녹화 시작</a:t>
            </a:r>
            <a:endParaRPr lang="en-US" altLang="ko-KR" sz="16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센서를 감지해 움직임이 있을 때 자동으로 촬영을 시작하는 기능</a:t>
            </a: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6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동영상 용량 크기 최적화 하기</a:t>
            </a:r>
            <a:endParaRPr lang="en-US" altLang="ko-KR" sz="16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확장자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코덱 등</a:t>
            </a: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적절한 용량크기로 저장하기</a:t>
            </a: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6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소리 녹음 기능 추가</a:t>
            </a:r>
            <a:endParaRPr lang="en-US" altLang="ko-KR" sz="16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6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</a:t>
            </a:r>
          </a:p>
          <a:p>
            <a:pPr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6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업데이트 방향</a:t>
            </a:r>
          </a:p>
        </p:txBody>
      </p:sp>
    </p:spTree>
    <p:extLst>
      <p:ext uri="{BB962C8B-B14F-4D97-AF65-F5344CB8AC3E}">
        <p14:creationId xmlns:p14="http://schemas.microsoft.com/office/powerpoint/2010/main" val="327266652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43708" y="1244948"/>
            <a:ext cx="6187852" cy="392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개발자 블로그 주소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2000" dirty="0"/>
              <a:t>https://94kimseongjun.tistory.com/106</a:t>
            </a:r>
            <a:r>
              <a:rPr lang="en-US" altLang="ko-KR" sz="2000" spc="-20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14000"/>
              </a:lnSpc>
            </a:pPr>
            <a:endParaRPr lang="en-US" altLang="ko-KR" sz="2000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2000" spc="-20" dirty="0">
                <a:latin typeface="나눔고딕" pitchFamily="50" charset="-127"/>
                <a:ea typeface="나눔고딕" pitchFamily="50" charset="-127"/>
              </a:rPr>
              <a:t>   </a:t>
            </a:r>
          </a:p>
          <a:p>
            <a:pPr>
              <a:lnSpc>
                <a:spcPct val="114000"/>
              </a:lnSpc>
            </a:pPr>
            <a:r>
              <a:rPr lang="ko-KR" altLang="en-US" sz="2000" b="1" spc="-20" dirty="0" err="1">
                <a:latin typeface="나눔고딕" pitchFamily="50" charset="-127"/>
                <a:ea typeface="나눔고딕" pitchFamily="50" charset="-127"/>
              </a:rPr>
              <a:t>깃허브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 주소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2000" spc="-20" dirty="0">
                <a:latin typeface="나눔고딕" pitchFamily="50" charset="-127"/>
                <a:ea typeface="나눔고딕" pitchFamily="50" charset="-127"/>
              </a:rPr>
              <a:t>https://github.com/94Kimseongjun/DashCam.git</a:t>
            </a:r>
          </a:p>
          <a:p>
            <a:pPr>
              <a:lnSpc>
                <a:spcPct val="114000"/>
              </a:lnSpc>
            </a:pPr>
            <a:endParaRPr lang="en-US" altLang="ko-KR" sz="2000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2000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2000" spc="-20" dirty="0"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2000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266432448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8994</TotalTime>
  <Words>310</Words>
  <Application>Microsoft Office PowerPoint</Application>
  <PresentationFormat>화면 슬라이드 쇼(4:3)</PresentationFormat>
  <Paragraphs>70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 ExtraBold</vt:lpstr>
      <vt:lpstr>맑은 고딕</vt:lpstr>
      <vt:lpstr>Arial</vt:lpstr>
      <vt:lpstr>나눔고딕</vt:lpstr>
      <vt:lpstr>Office 테마</vt:lpstr>
      <vt:lpstr>Jetson TX2, OpenCV를 활용한 블랙박스 (DashCam) </vt:lpstr>
      <vt:lpstr>1  Jetson TX2 개발 환경 설정 2  블랙박스 설계 3  프로그램 동작 테스트 4  업데이트 방향  5. 소스코드</vt:lpstr>
      <vt:lpstr>Jetson TX2 개발 환경 설정</vt:lpstr>
      <vt:lpstr>블랙박스 설계</vt:lpstr>
      <vt:lpstr>프로그램 동작 테스트</vt:lpstr>
      <vt:lpstr>업데이트 방향</vt:lpstr>
      <vt:lpstr>소스코드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김성준</cp:lastModifiedBy>
  <cp:revision>17</cp:revision>
  <cp:lastPrinted>2011-08-28T20:58:26Z</cp:lastPrinted>
  <dcterms:created xsi:type="dcterms:W3CDTF">2011-08-16T07:24:57Z</dcterms:created>
  <dcterms:modified xsi:type="dcterms:W3CDTF">2019-07-15T06:35:40Z</dcterms:modified>
</cp:coreProperties>
</file>