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reflection-and-codedom/dynamic-language-runtime-overview" TargetMode="External"/><Relationship Id="rId2" Type="http://schemas.openxmlformats.org/officeDocument/2006/relationships/hyperlink" Target="https://docs.microsoft.com/en-us/dotnet/csharp/language-reference/builtin-types/reference-types#the-dynamic-typ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dynamic.dynamicobject?view=net-5.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6EE4-71FD-4330-8D9F-67E863FA1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DynamicObject</a:t>
            </a:r>
            <a:r>
              <a:rPr lang="en-US" dirty="0"/>
              <a:t> in the Proxy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6C2DC-0B80-4775-9946-29ABF508F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ADRIAN COTUNA</a:t>
            </a:r>
          </a:p>
        </p:txBody>
      </p:sp>
    </p:spTree>
    <p:extLst>
      <p:ext uri="{BB962C8B-B14F-4D97-AF65-F5344CB8AC3E}">
        <p14:creationId xmlns:p14="http://schemas.microsoft.com/office/powerpoint/2010/main" val="196651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B90F-4A22-4732-B152-A4194CB0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Bibliography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76050-CB2B-458B-9517-EB968A0F4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https://docs.microsoft.com/en-us/dotnet/csharp/language-reference/builtin-types/reference-types#the-dynamic-type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https://docs.microsoft.com/en-us/dotnet/framework/reflection-and-codedom/dynamic-language-runtime-overview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https://docs.microsoft.com/en-us/dotnet/api/system.dynamic.dynamicobject?view=net-5.0</a:t>
            </a:r>
            <a:endParaRPr lang="en-US" dirty="0"/>
          </a:p>
          <a:p>
            <a:r>
              <a:rPr lang="en-US" dirty="0"/>
              <a:t>https://refactoring.guru/design-patterns/proxy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1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D0AD-B128-4498-9D5D-00CF202C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5F8FF-0792-4AB5-BA2F-44453C1C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Intro</a:t>
            </a:r>
          </a:p>
          <a:p>
            <a:r>
              <a:rPr lang="en-US" dirty="0"/>
              <a:t>2. Dynamic Types and the DLR</a:t>
            </a:r>
          </a:p>
          <a:p>
            <a:r>
              <a:rPr lang="en-US" dirty="0"/>
              <a:t>3. </a:t>
            </a:r>
            <a:r>
              <a:rPr lang="en-US" dirty="0" err="1"/>
              <a:t>DynamicObject</a:t>
            </a:r>
            <a:r>
              <a:rPr lang="en-US" dirty="0"/>
              <a:t> class</a:t>
            </a:r>
          </a:p>
          <a:p>
            <a:r>
              <a:rPr lang="en-US" dirty="0"/>
              <a:t>4. Duck typing</a:t>
            </a:r>
          </a:p>
          <a:p>
            <a:r>
              <a:rPr lang="en-US" dirty="0"/>
              <a:t>5. Impromptu Interface</a:t>
            </a:r>
          </a:p>
          <a:p>
            <a:r>
              <a:rPr lang="en-US" dirty="0"/>
              <a:t>6. Proxy pattern</a:t>
            </a:r>
          </a:p>
          <a:p>
            <a:r>
              <a:rPr lang="en-US" dirty="0"/>
              <a:t>7. Dynamic logger</a:t>
            </a:r>
          </a:p>
          <a:p>
            <a:r>
              <a:rPr lang="en-US" dirty="0"/>
              <a:t>8. Bibliography</a:t>
            </a:r>
          </a:p>
        </p:txBody>
      </p:sp>
    </p:spTree>
    <p:extLst>
      <p:ext uri="{BB962C8B-B14F-4D97-AF65-F5344CB8AC3E}">
        <p14:creationId xmlns:p14="http://schemas.microsoft.com/office/powerpoint/2010/main" val="415381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E4C3-53C5-427F-BCDB-D304112C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6B47-CD32-4662-8658-B402B42F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Objective: build a dynamic logger in C#</a:t>
            </a:r>
          </a:p>
        </p:txBody>
      </p:sp>
    </p:spTree>
    <p:extLst>
      <p:ext uri="{BB962C8B-B14F-4D97-AF65-F5344CB8AC3E}">
        <p14:creationId xmlns:p14="http://schemas.microsoft.com/office/powerpoint/2010/main" val="351634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F743-B6F0-4F07-B3DE-038F35C5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80702"/>
            <a:ext cx="8761413" cy="706964"/>
          </a:xfrm>
        </p:spPr>
        <p:txBody>
          <a:bodyPr/>
          <a:lstStyle/>
          <a:p>
            <a:r>
              <a:rPr lang="en-US" dirty="0"/>
              <a:t>2. Dynamic Types and the DLR (1)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44AC-64B7-478E-BC6A-D11C02A16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Dynamic languages: JavaScript, Ruby, Python, PHP</a:t>
            </a:r>
          </a:p>
          <a:p>
            <a:r>
              <a:rPr lang="en-US" sz="2400" dirty="0"/>
              <a:t>Dynamic variables are resolved at </a:t>
            </a:r>
            <a:r>
              <a:rPr lang="en-US" sz="2400" b="1" dirty="0"/>
              <a:t>runtime</a:t>
            </a:r>
          </a:p>
          <a:p>
            <a:r>
              <a:rPr lang="en-US" sz="2400" dirty="0"/>
              <a:t>Declare a dynamic variable using keyword </a:t>
            </a:r>
            <a:r>
              <a:rPr lang="en-US" sz="2400" b="1" dirty="0"/>
              <a:t>dynamic</a:t>
            </a:r>
          </a:p>
          <a:p>
            <a:r>
              <a:rPr lang="en-US" sz="2400" dirty="0" err="1"/>
              <a:t>System.Object</a:t>
            </a:r>
            <a:r>
              <a:rPr lang="en-US" sz="2400" dirty="0"/>
              <a:t> vs dynamic</a:t>
            </a:r>
          </a:p>
          <a:p>
            <a:r>
              <a:rPr lang="en-US" sz="2400" dirty="0"/>
              <a:t>var vs dynamic </a:t>
            </a:r>
          </a:p>
          <a:p>
            <a:r>
              <a:rPr lang="en-US" sz="2400" dirty="0"/>
              <a:t>dynamic is of </a:t>
            </a:r>
            <a:r>
              <a:rPr lang="en-US" sz="2400" b="1" dirty="0"/>
              <a:t>reference type</a:t>
            </a:r>
          </a:p>
        </p:txBody>
      </p:sp>
    </p:spTree>
    <p:extLst>
      <p:ext uri="{BB962C8B-B14F-4D97-AF65-F5344CB8AC3E}">
        <p14:creationId xmlns:p14="http://schemas.microsoft.com/office/powerpoint/2010/main" val="372770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DBA8-534C-41E4-9942-6547DA5F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Dynamic Types and the DLR (2)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C8C3-2FB2-4074-A0E4-064677D2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Dynamic Language Runtime (DLR)</a:t>
            </a:r>
          </a:p>
          <a:p>
            <a:r>
              <a:rPr lang="en-US" sz="2800" dirty="0"/>
              <a:t>The DLR adds a set of services to the CLR for better supporting dynamic languages</a:t>
            </a:r>
          </a:p>
          <a:p>
            <a:r>
              <a:rPr 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DLR provides a set of classes and interfaces that represent dynamic objects and operations and can be used by language implementers and authors of dynamic libraries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737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13B9-B95F-4E62-91AE-72FE8D31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437" y="1111691"/>
            <a:ext cx="8761413" cy="706964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DynamicObject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E71B-1DBD-4D44-B457-5DD874666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Provides a base class for specifying dynamic behavior at run time</a:t>
            </a:r>
          </a:p>
          <a:p>
            <a:endParaRPr lang="en-US" sz="3600" dirty="0"/>
          </a:p>
          <a:p>
            <a:r>
              <a:rPr lang="en-US" sz="3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4365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2A34-7014-43CD-B2BC-61016AE5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Duck typing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43DE-5867-4665-94EA-5D808D69A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“When I see a bird that walks like a duck and swims like a duck and quacks like a duck, I call that bird a duck.” -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James Whitcomb Riley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Types are checked by their </a:t>
            </a:r>
            <a:r>
              <a:rPr lang="en-US" b="1" dirty="0">
                <a:solidFill>
                  <a:srgbClr val="292929"/>
                </a:solidFill>
                <a:latin typeface="charter"/>
              </a:rPr>
              <a:t>structural similarity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, not their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9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F368-EB02-41C7-94FD-D274FEB6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Proxy pattern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24D3-0B2D-4CD4-B892-8D0F69C61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221880"/>
          </a:xfrm>
        </p:spPr>
        <p:txBody>
          <a:bodyPr/>
          <a:lstStyle/>
          <a:p>
            <a:r>
              <a:rPr lang="en-US" dirty="0"/>
              <a:t>Structural design pattern that lets you provide a substitute for another object</a:t>
            </a:r>
          </a:p>
          <a:p>
            <a:r>
              <a:rPr lang="en-US" dirty="0"/>
              <a:t>Controls access to the original object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387F59-292E-43E2-98F6-F5EC5EF89165}"/>
              </a:ext>
            </a:extLst>
          </p:cNvPr>
          <p:cNvSpPr txBox="1">
            <a:spLocks/>
          </p:cNvSpPr>
          <p:nvPr/>
        </p:nvSpPr>
        <p:spPr>
          <a:xfrm>
            <a:off x="1154954" y="4022638"/>
            <a:ext cx="8825659" cy="1861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Applicability:</a:t>
            </a:r>
          </a:p>
          <a:p>
            <a:r>
              <a:rPr lang="en-US" dirty="0"/>
              <a:t>Lazy initialization (virtual proxy)</a:t>
            </a:r>
          </a:p>
          <a:p>
            <a:r>
              <a:rPr lang="en-US" dirty="0"/>
              <a:t>Access control (protection proxy)</a:t>
            </a:r>
          </a:p>
          <a:p>
            <a:r>
              <a:rPr lang="en-US" dirty="0"/>
              <a:t>Local execution of remote service (remote proxy)</a:t>
            </a:r>
          </a:p>
          <a:p>
            <a:r>
              <a:rPr lang="en-US" b="1" dirty="0"/>
              <a:t>Logging requests (logging proxy)</a:t>
            </a:r>
          </a:p>
        </p:txBody>
      </p:sp>
    </p:spTree>
    <p:extLst>
      <p:ext uri="{BB962C8B-B14F-4D97-AF65-F5344CB8AC3E}">
        <p14:creationId xmlns:p14="http://schemas.microsoft.com/office/powerpoint/2010/main" val="159117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1B78-508E-418A-9854-2229431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Dynamic logger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748B-5117-4A7B-820A-B023D78C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833752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{B73EF259-1643-4086-AB8D-6C8500568BCE}tf02900722</Template>
  <TotalTime>343</TotalTime>
  <Words>360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charter</vt:lpstr>
      <vt:lpstr>Segoe UI</vt:lpstr>
      <vt:lpstr>Wingdings 3</vt:lpstr>
      <vt:lpstr>Ion Boardroom</vt:lpstr>
      <vt:lpstr>How to use DynamicObject in the Proxy pattern</vt:lpstr>
      <vt:lpstr>CONTENT</vt:lpstr>
      <vt:lpstr>1. Intro</vt:lpstr>
      <vt:lpstr>2. Dynamic Types and the DLR (1) </vt:lpstr>
      <vt:lpstr>2. Dynamic Types and the DLR (2) </vt:lpstr>
      <vt:lpstr>3. DynamicObject class </vt:lpstr>
      <vt:lpstr>4. Duck typing </vt:lpstr>
      <vt:lpstr>6. Proxy pattern </vt:lpstr>
      <vt:lpstr>7. Dynamic logger </vt:lpstr>
      <vt:lpstr>8. Bibliography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DynamicObject in the Proxy pattern</dc:title>
  <dc:creator>Adrian Adrian</dc:creator>
  <cp:lastModifiedBy>Adrian Adrian</cp:lastModifiedBy>
  <cp:revision>34</cp:revision>
  <dcterms:created xsi:type="dcterms:W3CDTF">2021-06-21T12:41:50Z</dcterms:created>
  <dcterms:modified xsi:type="dcterms:W3CDTF">2021-06-21T18:25:25Z</dcterms:modified>
</cp:coreProperties>
</file>