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5" autoAdjust="0"/>
    <p:restoredTop sz="94683" autoAdjust="0"/>
  </p:normalViewPr>
  <p:slideViewPr>
    <p:cSldViewPr>
      <p:cViewPr varScale="1">
        <p:scale>
          <a:sx n="101" d="100"/>
          <a:sy n="101" d="100"/>
        </p:scale>
        <p:origin x="150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6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3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8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7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8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8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1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27C94-1AF9-4A63-8C5E-3EA8D506996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3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25595" y="1449859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Arduino Sketch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19800" y="304800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05075"/>
            <a:ext cx="2466975" cy="1847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3350"/>
            <a:ext cx="1600200" cy="10883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133350"/>
            <a:ext cx="4571999" cy="908946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8458201" y="1449859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ST_Anything</a:t>
            </a:r>
            <a:r>
              <a:rPr lang="en-US" dirty="0" smtClean="0">
                <a:solidFill>
                  <a:schemeClr val="tx1"/>
                </a:solidFill>
              </a:rPr>
              <a:t> Parent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25595" y="2934729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ST_Anything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Library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25595" y="4489337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SmartThings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Library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5" idx="2"/>
            <a:endCxn id="18" idx="0"/>
          </p:cNvCxnSpPr>
          <p:nvPr/>
        </p:nvCxnSpPr>
        <p:spPr>
          <a:xfrm>
            <a:off x="2753498" y="2438400"/>
            <a:ext cx="0" cy="496329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19" idx="0"/>
          </p:cNvCxnSpPr>
          <p:nvPr/>
        </p:nvCxnSpPr>
        <p:spPr>
          <a:xfrm>
            <a:off x="2753498" y="3923270"/>
            <a:ext cx="0" cy="566067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3"/>
          </p:cNvCxnSpPr>
          <p:nvPr/>
        </p:nvCxnSpPr>
        <p:spPr>
          <a:xfrm flipH="1">
            <a:off x="3581400" y="3812414"/>
            <a:ext cx="1752600" cy="1171194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1"/>
          </p:cNvCxnSpPr>
          <p:nvPr/>
        </p:nvCxnSpPr>
        <p:spPr>
          <a:xfrm flipH="1">
            <a:off x="6629401" y="1944130"/>
            <a:ext cx="1828800" cy="1256270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9982200" y="2505075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113537" y="2664474"/>
            <a:ext cx="1655805" cy="98854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244874" y="2823873"/>
            <a:ext cx="1655805" cy="98854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ST_Anything</a:t>
            </a:r>
            <a:r>
              <a:rPr lang="en-US" dirty="0" smtClean="0">
                <a:solidFill>
                  <a:schemeClr val="tx1"/>
                </a:solidFill>
              </a:rPr>
              <a:t> Child Devices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7" idx="3"/>
            <a:endCxn id="36" idx="0"/>
          </p:cNvCxnSpPr>
          <p:nvPr/>
        </p:nvCxnSpPr>
        <p:spPr>
          <a:xfrm>
            <a:off x="10114006" y="1944130"/>
            <a:ext cx="696097" cy="560945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457732" y="4802659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SmartApps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(SHM, </a:t>
            </a:r>
            <a:r>
              <a:rPr lang="en-US" dirty="0" err="1" smtClean="0">
                <a:solidFill>
                  <a:schemeClr val="tx1"/>
                </a:solidFill>
              </a:rPr>
              <a:t>CoRE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…)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17" idx="2"/>
            <a:endCxn id="40" idx="0"/>
          </p:cNvCxnSpPr>
          <p:nvPr/>
        </p:nvCxnSpPr>
        <p:spPr>
          <a:xfrm flipH="1">
            <a:off x="9285635" y="2438400"/>
            <a:ext cx="469" cy="2364259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2"/>
            <a:endCxn id="40" idx="0"/>
          </p:cNvCxnSpPr>
          <p:nvPr/>
        </p:nvCxnSpPr>
        <p:spPr>
          <a:xfrm flipH="1">
            <a:off x="9285635" y="3812414"/>
            <a:ext cx="1787142" cy="990245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>
            <a:off x="8362487" y="3386311"/>
            <a:ext cx="156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Updates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 rot="19840811">
            <a:off x="9232617" y="4107844"/>
            <a:ext cx="156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Updates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52400" y="464820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Based on original </a:t>
            </a:r>
            <a:r>
              <a:rPr lang="en-US" sz="1200" dirty="0" err="1" smtClean="0"/>
              <a:t>ThingShield</a:t>
            </a:r>
            <a:r>
              <a:rPr lang="en-US" sz="1200" dirty="0" smtClean="0"/>
              <a:t> Arduino library, now supports LAN connections as well as </a:t>
            </a:r>
            <a:r>
              <a:rPr lang="en-US" sz="1200" dirty="0" err="1" smtClean="0"/>
              <a:t>Zigbee</a:t>
            </a:r>
            <a:r>
              <a:rPr lang="en-US" sz="1200" dirty="0" smtClean="0"/>
              <a:t> ST </a:t>
            </a:r>
            <a:r>
              <a:rPr lang="en-US" sz="1200" dirty="0" err="1" smtClean="0"/>
              <a:t>ThingShield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52400" y="2999345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Implements ST Capabilities as Arduino sensors and actuators.  Also, handles polling and updates.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52400" y="1520932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Provides single file for end-user editing to define which devices and pins will be used.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183782" y="4153647"/>
            <a:ext cx="156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Hub v2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0088059" y="130736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Auto creates child devices based on updates from Arduino.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11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2562225"/>
            <a:ext cx="2848484" cy="151586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25595" y="1449859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Arduino Sketch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19800" y="304800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3350"/>
            <a:ext cx="1600200" cy="1088371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925595" y="2934729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ST_Anything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Library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25595" y="4489337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SmartThings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Library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5" idx="2"/>
            <a:endCxn id="18" idx="0"/>
          </p:cNvCxnSpPr>
          <p:nvPr/>
        </p:nvCxnSpPr>
        <p:spPr>
          <a:xfrm>
            <a:off x="2753498" y="2438400"/>
            <a:ext cx="0" cy="496329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19" idx="0"/>
          </p:cNvCxnSpPr>
          <p:nvPr/>
        </p:nvCxnSpPr>
        <p:spPr>
          <a:xfrm>
            <a:off x="2753498" y="3923270"/>
            <a:ext cx="0" cy="566067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3"/>
          </p:cNvCxnSpPr>
          <p:nvPr/>
        </p:nvCxnSpPr>
        <p:spPr>
          <a:xfrm flipH="1">
            <a:off x="3581400" y="4078085"/>
            <a:ext cx="1295401" cy="905523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1"/>
          </p:cNvCxnSpPr>
          <p:nvPr/>
        </p:nvCxnSpPr>
        <p:spPr>
          <a:xfrm flipH="1">
            <a:off x="7239000" y="1944130"/>
            <a:ext cx="1219201" cy="745128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9982200" y="3874261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113537" y="4033660"/>
            <a:ext cx="1655805" cy="98854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244874" y="4193059"/>
            <a:ext cx="1655805" cy="98854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ST_Anything</a:t>
            </a:r>
            <a:r>
              <a:rPr lang="en-US" dirty="0" smtClean="0">
                <a:solidFill>
                  <a:schemeClr val="tx1"/>
                </a:solidFill>
              </a:rPr>
              <a:t> Child Devices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7" idx="3"/>
            <a:endCxn id="34" idx="0"/>
          </p:cNvCxnSpPr>
          <p:nvPr/>
        </p:nvCxnSpPr>
        <p:spPr>
          <a:xfrm>
            <a:off x="10114006" y="1944130"/>
            <a:ext cx="696097" cy="606718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077200" y="5715000"/>
            <a:ext cx="2438400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Rule Machine, Simple Lighting,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…)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17" idx="2"/>
            <a:endCxn id="40" idx="0"/>
          </p:cNvCxnSpPr>
          <p:nvPr/>
        </p:nvCxnSpPr>
        <p:spPr>
          <a:xfrm>
            <a:off x="9286104" y="2438400"/>
            <a:ext cx="10296" cy="3276600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2"/>
            <a:endCxn id="40" idx="0"/>
          </p:cNvCxnSpPr>
          <p:nvPr/>
        </p:nvCxnSpPr>
        <p:spPr>
          <a:xfrm flipH="1">
            <a:off x="9296400" y="5181600"/>
            <a:ext cx="1776377" cy="533400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>
            <a:off x="8092687" y="3656111"/>
            <a:ext cx="2105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Button &amp; RSSI Events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 rot="20594091">
            <a:off x="9840908" y="5340307"/>
            <a:ext cx="156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Events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52400" y="464820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Based on original </a:t>
            </a:r>
            <a:r>
              <a:rPr lang="en-US" sz="1200" dirty="0" err="1" smtClean="0"/>
              <a:t>ThingShield</a:t>
            </a:r>
            <a:r>
              <a:rPr lang="en-US" sz="1200" dirty="0" smtClean="0"/>
              <a:t> Arduino library, now supports LAN connections as well as </a:t>
            </a:r>
            <a:r>
              <a:rPr lang="en-US" sz="1200" dirty="0" err="1" smtClean="0"/>
              <a:t>Zigbee</a:t>
            </a:r>
            <a:r>
              <a:rPr lang="en-US" sz="1200" dirty="0" smtClean="0"/>
              <a:t> ST </a:t>
            </a:r>
            <a:r>
              <a:rPr lang="en-US" sz="1200" dirty="0" err="1" smtClean="0"/>
              <a:t>ThingShield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52400" y="2999345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Implements ST Capabilities as Arduino sensors and actuators.  Also, handles polling and updates.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52400" y="1520932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Provides single file for end-user editing to define which devices and pins will be used.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029200" y="4038600"/>
            <a:ext cx="1794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Hubitat</a:t>
            </a:r>
            <a:r>
              <a:rPr lang="en-US" sz="1400" dirty="0" smtClean="0"/>
              <a:t> Elevation Hub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73014"/>
            <a:ext cx="3810000" cy="1374786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8458201" y="1449859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HubDuino</a:t>
            </a:r>
            <a:r>
              <a:rPr lang="en-US" dirty="0" smtClean="0">
                <a:solidFill>
                  <a:schemeClr val="tx1"/>
                </a:solidFill>
              </a:rPr>
              <a:t> Bridge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618058" y="1714533"/>
            <a:ext cx="149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Auto creates child devices based on updates from Arduino.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9982200" y="2550848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HubDuino</a:t>
            </a:r>
            <a:r>
              <a:rPr lang="en-US" dirty="0" smtClean="0">
                <a:solidFill>
                  <a:schemeClr val="tx1"/>
                </a:solidFill>
              </a:rPr>
              <a:t> Service Manager App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4" idx="2"/>
            <a:endCxn id="36" idx="0"/>
          </p:cNvCxnSpPr>
          <p:nvPr/>
        </p:nvCxnSpPr>
        <p:spPr>
          <a:xfrm>
            <a:off x="10810103" y="3539389"/>
            <a:ext cx="0" cy="334872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178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Ogorchock</dc:creator>
  <cp:lastModifiedBy>Daniel Ogorchock</cp:lastModifiedBy>
  <cp:revision>8</cp:revision>
  <dcterms:created xsi:type="dcterms:W3CDTF">2017-04-24T00:03:34Z</dcterms:created>
  <dcterms:modified xsi:type="dcterms:W3CDTF">2018-02-10T01:26:13Z</dcterms:modified>
</cp:coreProperties>
</file>