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66" r:id="rId6"/>
    <p:sldId id="265" r:id="rId7"/>
    <p:sldId id="274" r:id="rId8"/>
    <p:sldId id="260" r:id="rId9"/>
    <p:sldId id="268" r:id="rId10"/>
    <p:sldId id="261" r:id="rId11"/>
    <p:sldId id="273" r:id="rId12"/>
    <p:sldId id="267" r:id="rId13"/>
    <p:sldId id="270" r:id="rId14"/>
    <p:sldId id="269" r:id="rId15"/>
    <p:sldId id="272" r:id="rId16"/>
    <p:sldId id="271" r:id="rId17"/>
    <p:sldId id="26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6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82623-5E75-4B19-A9E3-2F73B9B04F35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A2E50-2B0B-4E47-B8F7-D7432D128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5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A2E50-2B0B-4E47-B8F7-D7432D128EE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74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A2E50-2B0B-4E47-B8F7-D7432D128EE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58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4CF-970A-4DE5-90A4-040FAB15A0D3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06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8045-28AC-4654-B95B-9D41C346EBBA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8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BD0D-F1AA-4ECC-BC16-8B0DD3B40691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4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5D4C-F534-4D53-909D-2642511C8023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24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C3F4-78E9-464A-BAD3-34AB4AC2458A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40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90C4-EFDA-415C-A9F2-AE42E8E2B1AB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1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68D2-DAE8-453C-B75A-6C05F6F6A3B1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04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4951-54AB-42BB-A339-E8F0B1A1178D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8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EAF9-DDA9-4E09-B422-AFC2E4BD9307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05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FCFB-736F-424D-850C-19FC54E23B37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99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C09E-B59A-41B7-A1D8-E2D4189921BD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80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88050-EC24-489C-AB3A-0922C1BE3BE7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A6861-7591-4660-AA4C-AA6F95E12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71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5.hexschool.com/docs/5.1/getting-started/introduc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94ek786/RWDteachingMaterial/blob/main/temp.js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chrome.com/zh/docs/lighthouse/best-practices/no-document-write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qingywen.github.io/2017/05/09/js-dom-dynamicTag/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控制</a:t>
            </a:r>
            <a:r>
              <a:rPr lang="zh-TW" altLang="en-US" dirty="0"/>
              <a:t>不同</a:t>
            </a:r>
            <a:r>
              <a:rPr lang="zh-TW" altLang="en-US" dirty="0" smtClean="0"/>
              <a:t>裝置顯示不同畫面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 smtClean="0"/>
              <a:t>B10856038 </a:t>
            </a:r>
            <a:r>
              <a:rPr lang="zh-TW" altLang="en-US" sz="2600" dirty="0" smtClean="0"/>
              <a:t>劉子維</a:t>
            </a:r>
          </a:p>
          <a:p>
            <a:r>
              <a:rPr lang="en-US" altLang="zh-TW" sz="2600" dirty="0" smtClean="0"/>
              <a:t>B10856052</a:t>
            </a:r>
            <a:r>
              <a:rPr lang="zh-TW" altLang="en-US" sz="2600" dirty="0" smtClean="0"/>
              <a:t> 陳柏翰</a:t>
            </a:r>
            <a:endParaRPr lang="en-US" altLang="zh-TW" sz="26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0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期望結果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80946"/>
            <a:ext cx="2778056" cy="509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9" r="14887"/>
          <a:stretch/>
        </p:blipFill>
        <p:spPr bwMode="auto">
          <a:xfrm>
            <a:off x="3250378" y="1380946"/>
            <a:ext cx="5688632" cy="4103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9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33" y="1498694"/>
            <a:ext cx="4068765" cy="275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天氣資料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16832"/>
            <a:ext cx="5190365" cy="331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73723" y="1556792"/>
            <a:ext cx="471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</a:t>
            </a:r>
            <a:r>
              <a:rPr lang="en-US" altLang="zh-TW" dirty="0" smtClean="0"/>
              <a:t>e-service.cwb.gov.tw/HistoryDataQuery</a:t>
            </a:r>
            <a:r>
              <a:rPr lang="en-US" altLang="zh-TW" dirty="0"/>
              <a:t>/</a:t>
            </a:r>
            <a:endParaRPr lang="zh-TW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400" y="4782991"/>
            <a:ext cx="2922830" cy="1454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940152" y="4489375"/>
            <a:ext cx="2321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不重要的</a:t>
            </a: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python</a:t>
            </a:r>
            <a:r>
              <a:rPr lang="zh-TW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資料前處裡</a:t>
            </a:r>
            <a:endParaRPr lang="zh-TW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827737"/>
            <a:ext cx="15144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73724" y="5877272"/>
            <a:ext cx="3822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透過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CODIS</a:t>
            </a: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下載的檔案為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.csv</a:t>
            </a: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因此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將該檔案轉為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檔案將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會使之後較好使用</a:t>
            </a:r>
          </a:p>
        </p:txBody>
      </p:sp>
    </p:spTree>
    <p:extLst>
      <p:ext uri="{BB962C8B-B14F-4D97-AF65-F5344CB8AC3E}">
        <p14:creationId xmlns:p14="http://schemas.microsoft.com/office/powerpoint/2010/main" val="5269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Console.log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01008"/>
            <a:ext cx="5328592" cy="1920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68760"/>
            <a:ext cx="3587696" cy="505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7" y="1988840"/>
            <a:ext cx="23431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570022" y="2001614"/>
            <a:ext cx="263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前面的天氣資料很凌亂</a:t>
            </a:r>
            <a:endParaRPr lang="en-US" altLang="zh-TW" dirty="0" smtClean="0"/>
          </a:p>
          <a:p>
            <a:r>
              <a:rPr lang="zh-TW" altLang="en-US" dirty="0" smtClean="0"/>
              <a:t>因此可以使用</a:t>
            </a:r>
            <a:r>
              <a:rPr lang="en-US" altLang="zh-TW" dirty="0" smtClean="0"/>
              <a:t>console.log</a:t>
            </a:r>
            <a:endParaRPr lang="en-US" altLang="zh-TW" dirty="0"/>
          </a:p>
          <a:p>
            <a:r>
              <a:rPr lang="zh-TW" altLang="en-US" dirty="0" smtClean="0"/>
              <a:t>可以讓人容易閱讀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69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製作電腦介面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46795"/>
            <a:ext cx="4285043" cy="5666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68"/>
          <a:stretch/>
        </p:blipFill>
        <p:spPr bwMode="auto">
          <a:xfrm>
            <a:off x="4644008" y="1389960"/>
            <a:ext cx="4349328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6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顯示結果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"/>
          <a:stretch/>
        </p:blipFill>
        <p:spPr bwMode="auto">
          <a:xfrm>
            <a:off x="539552" y="1855177"/>
            <a:ext cx="8146461" cy="407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7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修改前面程式碼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11" y="1432682"/>
            <a:ext cx="4626246" cy="392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335" y="1432681"/>
            <a:ext cx="4524994" cy="451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28507" y="55799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加上判斷螢幕寬度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2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251829"/>
            <a:ext cx="4665737" cy="5561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新增手機介面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51828"/>
            <a:ext cx="2952328" cy="541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將天氣的範例製作完成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7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3----</a:t>
            </a:r>
            <a:r>
              <a:rPr lang="en-US" altLang="zh-TW" dirty="0" err="1" smtClean="0"/>
              <a:t>document.getelementbyid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4----.</a:t>
            </a:r>
            <a:r>
              <a:rPr lang="en-US" altLang="zh-TW" dirty="0" err="1" smtClean="0"/>
              <a:t>innerHTML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6----</a:t>
            </a:r>
            <a:r>
              <a:rPr lang="zh-TW" altLang="en-US" dirty="0" smtClean="0"/>
              <a:t>練習</a:t>
            </a:r>
            <a:r>
              <a:rPr lang="en-US" altLang="zh-TW" dirty="0" err="1" smtClean="0"/>
              <a:t>innerHTML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8</a:t>
            </a:r>
            <a:r>
              <a:rPr lang="en-US" altLang="zh-TW" dirty="0" smtClean="0"/>
              <a:t>----</a:t>
            </a:r>
            <a:r>
              <a:rPr lang="en-US" altLang="zh-TW" dirty="0" err="1" smtClean="0"/>
              <a:t>document.body.clientWidth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9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製作成品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此教材全部都會使用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bootstrap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排版請在練習的程式中添加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://bootstrap5.hexschool.com/docs/5.1/getting-started/introduction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/</a:t>
            </a:r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下載</a:t>
            </a:r>
            <a:r>
              <a:rPr lang="en-US" altLang="zh-TW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temp.json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檔案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圖片自己去網路上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抓</a:t>
            </a:r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github.com/94ek786/RWDteachingMaterial/blob/main/temp.json</a:t>
            </a:r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3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document.getelementbyid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" y="3933056"/>
            <a:ext cx="56197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" y="1484784"/>
            <a:ext cx="50673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463" y="1484784"/>
            <a:ext cx="29813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463" y="3933056"/>
            <a:ext cx="22669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5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innerHTML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4" y="1772816"/>
            <a:ext cx="4038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70946"/>
            <a:ext cx="24955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4" y="3871317"/>
            <a:ext cx="40957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871317"/>
            <a:ext cx="17716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76" y="5877272"/>
            <a:ext cx="2190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030824" y="5507940"/>
            <a:ext cx="297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等網頁載入</a:t>
            </a:r>
            <a:r>
              <a:rPr lang="zh-TW" altLang="en-US" dirty="0" smtClean="0"/>
              <a:t>完成後</a:t>
            </a:r>
            <a:r>
              <a:rPr lang="zh-TW" altLang="en-US" dirty="0"/>
              <a:t>再執行</a:t>
            </a:r>
            <a:r>
              <a:rPr lang="en-US" altLang="zh-TW" dirty="0" err="1"/>
              <a:t>js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549009" y="14034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原本的寫法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18423" y="3563724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innerHTML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32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為什麼</a:t>
            </a:r>
            <a:r>
              <a:rPr lang="zh-TW" altLang="en-US" dirty="0"/>
              <a:t>要使用</a:t>
            </a:r>
            <a:r>
              <a:rPr lang="en-US" altLang="zh-TW" dirty="0" err="1" smtClean="0"/>
              <a:t>innerHTML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</a:t>
            </a:r>
            <a:r>
              <a:rPr lang="zh-TW" altLang="en-US" dirty="0"/>
              <a:t>不用</a:t>
            </a:r>
            <a:r>
              <a:rPr lang="en-US" altLang="zh-TW" dirty="0" err="1"/>
              <a:t>document.write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67544" y="5955731"/>
            <a:ext cx="837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https://developer.chrome.com/zh/docs/lighthouse/best-practices/no-document-write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43608" y="1988840"/>
            <a:ext cx="535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在許多情況下，</a:t>
            </a:r>
            <a:r>
              <a:rPr lang="en-US" altLang="zh-TW" dirty="0"/>
              <a:t>Chrome </a:t>
            </a:r>
            <a:r>
              <a:rPr lang="zh-TW" altLang="en-US" dirty="0"/>
              <a:t>會阻止執行</a:t>
            </a:r>
            <a:r>
              <a:rPr lang="en-US" altLang="zh-TW" dirty="0" err="1"/>
              <a:t>document.write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72" y="2492896"/>
            <a:ext cx="67341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72" y="3933056"/>
            <a:ext cx="6497637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67544" y="5589240"/>
            <a:ext cx="776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5"/>
              </a:rPr>
              <a:t>https://qingywen.github.io/2017/05/09/js-dom-dynamicTag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9563"/>
            <a:ext cx="3564400" cy="211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438" y="3645024"/>
            <a:ext cx="43910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337185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4355976" y="5733256"/>
            <a:ext cx="309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跟著範例使用</a:t>
            </a:r>
            <a:r>
              <a:rPr lang="en-US" altLang="zh-TW" dirty="0" err="1" smtClean="0">
                <a:solidFill>
                  <a:srgbClr val="FF0000"/>
                </a:solidFill>
              </a:rPr>
              <a:t>innerHTML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做出兩個就好不用做到六個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3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6456970" cy="459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較好的寫法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181" y="1844824"/>
            <a:ext cx="23241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026383" y="3140968"/>
            <a:ext cx="1794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因為實際製作時並不一定會那麼少筆資料，因此最好是往兼容的方向去製作，後續的教學會使用此寫法。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60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document.body.clientWidth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60" y="1464114"/>
            <a:ext cx="70389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64"/>
          <a:stretch/>
        </p:blipFill>
        <p:spPr bwMode="auto">
          <a:xfrm>
            <a:off x="4568082" y="1449052"/>
            <a:ext cx="4109754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33528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90722"/>
            <a:ext cx="4239217" cy="111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166" y="4447803"/>
            <a:ext cx="385151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9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2204864"/>
            <a:ext cx="7772400" cy="1362075"/>
          </a:xfrm>
        </p:spPr>
        <p:txBody>
          <a:bodyPr/>
          <a:lstStyle/>
          <a:p>
            <a:pPr algn="ctr"/>
            <a:r>
              <a:rPr lang="zh-TW" altLang="en-US" dirty="0"/>
              <a:t>範例根據網頁</a:t>
            </a:r>
            <a:r>
              <a:rPr lang="zh-TW" altLang="en-US" dirty="0" smtClean="0"/>
              <a:t>寬度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zh-TW" altLang="en-US" dirty="0"/>
              <a:t>不同的內容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861-7591-4660-AA4C-AA6F95E1242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7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250</Words>
  <Application>Microsoft Office PowerPoint</Application>
  <PresentationFormat>如螢幕大小 (4:3)</PresentationFormat>
  <Paragraphs>63</Paragraphs>
  <Slides>17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透過Js控制不同裝置顯示不同畫面</vt:lpstr>
      <vt:lpstr>目錄</vt:lpstr>
      <vt:lpstr>document.getelementbyid</vt:lpstr>
      <vt:lpstr>innerHTML</vt:lpstr>
      <vt:lpstr>為什麼要使用innerHTML 而不用document.write</vt:lpstr>
      <vt:lpstr>練習</vt:lpstr>
      <vt:lpstr>較好的寫法</vt:lpstr>
      <vt:lpstr>document.body.clientWidth</vt:lpstr>
      <vt:lpstr>範例根據網頁寬度 顯示不同的內容</vt:lpstr>
      <vt:lpstr>期望結果</vt:lpstr>
      <vt:lpstr>天氣資料</vt:lpstr>
      <vt:lpstr>Console.log</vt:lpstr>
      <vt:lpstr>製作電腦介面</vt:lpstr>
      <vt:lpstr>顯示結果</vt:lpstr>
      <vt:lpstr>修改前面程式碼</vt:lpstr>
      <vt:lpstr>新增手機介面</vt:lpstr>
      <vt:lpstr>作業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94ek786</dc:creator>
  <cp:lastModifiedBy>94ek786</cp:lastModifiedBy>
  <cp:revision>45</cp:revision>
  <dcterms:created xsi:type="dcterms:W3CDTF">2023-04-07T11:11:05Z</dcterms:created>
  <dcterms:modified xsi:type="dcterms:W3CDTF">2023-04-18T03:30:23Z</dcterms:modified>
</cp:coreProperties>
</file>