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56" r:id="rId5"/>
    <p:sldId id="276" r:id="rId6"/>
    <p:sldId id="277" r:id="rId7"/>
    <p:sldId id="278" r:id="rId8"/>
    <p:sldId id="279" r:id="rId9"/>
    <p:sldId id="280" r:id="rId10"/>
    <p:sldId id="281" r:id="rId11"/>
    <p:sldId id="283" r:id="rId12"/>
    <p:sldId id="282" r:id="rId13"/>
    <p:sldId id="28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026" autoAdjust="0"/>
  </p:normalViewPr>
  <p:slideViewPr>
    <p:cSldViewPr snapToGrid="0" showGuides="1">
      <p:cViewPr varScale="1">
        <p:scale>
          <a:sx n="67" d="100"/>
          <a:sy n="67" d="100"/>
        </p:scale>
        <p:origin x="1219" y="31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Sheet1!$A$2:$A$10</c:f>
              <c:strCache>
                <c:ptCount val="4"/>
                <c:pt idx="0">
                  <c:v>Category 1</c:v>
                </c:pt>
                <c:pt idx="1">
                  <c:v>Category 2</c:v>
                </c:pt>
                <c:pt idx="2">
                  <c:v>Category 3</c:v>
                </c:pt>
                <c:pt idx="3">
                  <c:v>Category 4</c:v>
                </c:pt>
              </c:strCache>
            </c:strRef>
          </c:cat>
          <c:val>
            <c:numRef>
              <c:f>Sheet1!$D$2:$D$10</c:f>
              <c:numCache>
                <c:formatCode>General</c:formatCode>
                <c:ptCount val="9"/>
                <c:pt idx="0">
                  <c:v>2</c:v>
                </c:pt>
                <c:pt idx="1">
                  <c:v>2</c:v>
                </c:pt>
                <c:pt idx="2">
                  <c:v>3</c:v>
                </c:pt>
                <c:pt idx="3">
                  <c:v>5</c:v>
                </c:pt>
                <c:pt idx="4">
                  <c:v>7</c:v>
                </c:pt>
                <c:pt idx="5">
                  <c:v>9</c:v>
                </c:pt>
                <c:pt idx="6">
                  <c:v>12</c:v>
                </c:pt>
                <c:pt idx="7">
                  <c:v>15</c:v>
                </c:pt>
                <c:pt idx="8">
                  <c:v>20</c:v>
                </c:pt>
              </c:numCache>
            </c:numRef>
          </c:val>
          <c:smooth val="0"/>
          <c:extLst>
            <c:ext xmlns:c16="http://schemas.microsoft.com/office/drawing/2014/chart" uri="{C3380CC4-5D6E-409C-BE32-E72D297353CC}">
              <c16:uniqueId val="{00000002-9221-4E34-B1DE-91754F1A4E4E}"/>
            </c:ext>
          </c:extLst>
        </c:ser>
        <c:dLbls>
          <c:showLegendKey val="0"/>
          <c:showVal val="0"/>
          <c:showCatName val="0"/>
          <c:showSerName val="0"/>
          <c:showPercent val="0"/>
          <c:showBubbleSize val="0"/>
        </c:dLbls>
        <c:marker val="1"/>
        <c:smooth val="0"/>
        <c:axId val="659086552"/>
        <c:axId val="659085568"/>
      </c:lineChart>
      <c:catAx>
        <c:axId val="659086552"/>
        <c:scaling>
          <c:orientation val="minMax"/>
        </c:scaling>
        <c:delete val="1"/>
        <c:axPos val="b"/>
        <c:numFmt formatCode="General" sourceLinked="1"/>
        <c:majorTickMark val="none"/>
        <c:minorTickMark val="none"/>
        <c:tickLblPos val="nextTo"/>
        <c:crossAx val="659085568"/>
        <c:crosses val="autoZero"/>
        <c:auto val="1"/>
        <c:lblAlgn val="ctr"/>
        <c:lblOffset val="100"/>
        <c:noMultiLvlLbl val="0"/>
      </c:catAx>
      <c:valAx>
        <c:axId val="65908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659086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Project</a:t>
            </a:r>
            <a:r>
              <a:rPr lang="en-US" sz="1600" b="1" baseline="0" dirty="0"/>
              <a:t> Risk Analysis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10/30/2024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‹Nº›</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10/30/2024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‹Nº›</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688625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10/30/2024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‹Nº›</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s-ES"/>
              <a:t>Haga clic para modificar el estilo de título del patrón</a:t>
            </a:r>
            <a:endParaRPr lang="en-US"/>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10/30/2024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‹Nº›</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10/30/2024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‹Nº›</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s-ES"/>
              <a:t>Haga clic para modificar el estilo de título del patrón</a:t>
            </a:r>
            <a:endParaRPr lang="en-US"/>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10/30/2024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‹Nº›</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10/30/2024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‹Nº›</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s-ES"/>
              <a:t>Haga clic para modificar el estilo de título del patrón</a:t>
            </a:r>
            <a:endParaRPr lang="en-US"/>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10/30/2024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‹Nº›</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10/30/2024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‹Nº›</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s-ES"/>
              <a:t>Haga clic para modificar el estilo de título del patrón</a:t>
            </a:r>
            <a:endParaRPr lang="en-US"/>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10/30/2024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‹Nº›</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10/30/2024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‹Nº›</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10/30/2024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‹Nº›</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10/30/2024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‹Nº›</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10/30/2024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‹Nº›</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384995"/>
          </a:xfrm>
        </p:spPr>
        <p:txBody>
          <a:bodyPr lIns="0" tIns="0" rIns="0" bIns="0" anchor="t">
            <a:spAutoFit/>
          </a:bodyPr>
          <a:lstStyle/>
          <a:p>
            <a:r>
              <a:rPr lang="en-US" b="1" dirty="0">
                <a:solidFill>
                  <a:schemeClr val="bg1"/>
                </a:solidFill>
              </a:rPr>
              <a:t>Pipelines</a:t>
            </a:r>
            <a:br>
              <a:rPr lang="en-US" dirty="0">
                <a:solidFill>
                  <a:schemeClr val="bg1"/>
                </a:solidFill>
              </a:rPr>
            </a:br>
            <a:r>
              <a:rPr lang="en-US" sz="4000" dirty="0">
                <a:solidFill>
                  <a:schemeClr val="accent4"/>
                </a:solidFill>
              </a:rPr>
              <a:t>Ruben, </a:t>
            </a:r>
            <a:r>
              <a:rPr lang="en-US" sz="4000" dirty="0" err="1">
                <a:solidFill>
                  <a:schemeClr val="accent4"/>
                </a:solidFill>
              </a:rPr>
              <a:t>Guillem</a:t>
            </a:r>
            <a:r>
              <a:rPr lang="en-US" sz="4000" dirty="0">
                <a:solidFill>
                  <a:schemeClr val="accent4"/>
                </a:solidFill>
              </a:rPr>
              <a:t>, Bastien &amp; Genma</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558220" y="2956104"/>
            <a:ext cx="1075559" cy="1284404"/>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s-ES" sz="7200" b="1" dirty="0">
                <a:solidFill>
                  <a:schemeClr val="bg1"/>
                </a:solidFill>
              </a:rPr>
              <a:t>G</a:t>
            </a:r>
            <a:r>
              <a:rPr lang="en-US" sz="7200" b="1" dirty="0">
                <a:solidFill>
                  <a:schemeClr val="bg1"/>
                </a:solidFill>
              </a:rPr>
              <a:t>RACIAS</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5" y="1350352"/>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4" y="2487002"/>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PIPELINES</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4" y="1243379"/>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SUPERVISADOS</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599" y="1143977"/>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6" y="2964229"/>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GRID SEARCH</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3" y="2864827"/>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4" y="4784480"/>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S</a:t>
            </a:r>
            <a:r>
              <a:rPr lang="en-US" sz="1600" dirty="0"/>
              <a:t>IMPLEIMPUTER</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599" y="4685078"/>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499" y="1243379"/>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NO SUPERVISADOS</a:t>
            </a:r>
            <a:endParaRPr lang="en-US" sz="1600" dirty="0"/>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599" y="1143977"/>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199" y="2964229"/>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O</a:t>
            </a:r>
            <a:r>
              <a:rPr lang="en-US" sz="1600" dirty="0"/>
              <a:t>NE HOT ENCODER</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299" y="2864827"/>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499" y="4784480"/>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S</a:t>
            </a:r>
            <a:r>
              <a:rPr lang="en-US" sz="1600" dirty="0"/>
              <a:t>TANDARD SCALES</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599" y="4685078"/>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0" y="1440038"/>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0" y="1440998"/>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0" y="3160888"/>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3" y="4984980"/>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1" y="4983060"/>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0" y="3161848"/>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PIPELINES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2256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PIPELINES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723232" y="178630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723232"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109244"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stCxn id="3" idx="6"/>
            <a:endCxn id="41" idx="6"/>
          </p:cNvCxnSpPr>
          <p:nvPr/>
        </p:nvCxnSpPr>
        <p:spPr>
          <a:xfrm>
            <a:off x="3310732"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endCxn id="42" idx="2"/>
          </p:cNvCxnSpPr>
          <p:nvPr/>
        </p:nvCxnSpPr>
        <p:spPr>
          <a:xfrm>
            <a:off x="3540125"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stCxn id="42" idx="6"/>
            <a:endCxn id="73" idx="2"/>
          </p:cNvCxnSpPr>
          <p:nvPr/>
        </p:nvCxnSpPr>
        <p:spPr>
          <a:xfrm>
            <a:off x="5696744"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73" idx="6"/>
            <a:endCxn id="75" idx="2"/>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Management Objectives</a:t>
            </a:r>
          </a:p>
        </p:txBody>
      </p:sp>
      <p:sp>
        <p:nvSpPr>
          <p:cNvPr id="81" name="Rectangle 80">
            <a:extLst>
              <a:ext uri="{FF2B5EF4-FFF2-40B4-BE49-F238E27FC236}">
                <a16:creationId xmlns:a16="http://schemas.microsoft.com/office/drawing/2014/main" id="{D4EC02E4-F054-4111-9038-AE0BDA4C8060}"/>
              </a:ext>
            </a:extLst>
          </p:cNvPr>
          <p:cNvSpPr/>
          <p:nvPr/>
        </p:nvSpPr>
        <p:spPr>
          <a:xfrm>
            <a:off x="1831182" y="4618854"/>
            <a:ext cx="1371600" cy="492443"/>
          </a:xfrm>
          <a:prstGeom prst="rect">
            <a:avLst/>
          </a:prstGeom>
        </p:spPr>
        <p:txBody>
          <a:bodyPr wrap="square" lIns="0" tIns="0" rIns="0" bIns="0" anchor="ctr">
            <a:spAutoFit/>
          </a:bodyPr>
          <a:lstStyle/>
          <a:p>
            <a:pPr algn="ctr"/>
            <a:r>
              <a:rPr lang="en-US" sz="1600" dirty="0">
                <a:solidFill>
                  <a:schemeClr val="bg1"/>
                </a:solidFill>
              </a:rPr>
              <a:t>Customer Objectives</a:t>
            </a: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Schedules</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Tasks</a:t>
            </a: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Resources</a:t>
            </a:r>
          </a:p>
        </p:txBody>
      </p:sp>
      <p:sp>
        <p:nvSpPr>
          <p:cNvPr id="90" name="Rectangle 89">
            <a:extLst>
              <a:ext uri="{FF2B5EF4-FFF2-40B4-BE49-F238E27FC236}">
                <a16:creationId xmlns:a16="http://schemas.microsoft.com/office/drawing/2014/main" id="{79B46693-ED1F-429F-9B11-2794939E3B99}"/>
              </a:ext>
            </a:extLst>
          </p:cNvPr>
          <p:cNvSpPr/>
          <p:nvPr/>
        </p:nvSpPr>
        <p:spPr>
          <a:xfrm>
            <a:off x="6614715"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1" name="Rectangle 90">
            <a:extLst>
              <a:ext uri="{FF2B5EF4-FFF2-40B4-BE49-F238E27FC236}">
                <a16:creationId xmlns:a16="http://schemas.microsoft.com/office/drawing/2014/main" id="{0F8D1DEA-0363-4C10-925D-1D68E14CCEF4}"/>
              </a:ext>
            </a:extLst>
          </p:cNvPr>
          <p:cNvSpPr/>
          <p:nvPr/>
        </p:nvSpPr>
        <p:spPr>
          <a:xfrm>
            <a:off x="4228703"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7" name="Rectangle 86">
            <a:extLst>
              <a:ext uri="{FF2B5EF4-FFF2-40B4-BE49-F238E27FC236}">
                <a16:creationId xmlns:a16="http://schemas.microsoft.com/office/drawing/2014/main" id="{D927301F-4FAD-47A6-987B-1D9C411B7CC1}"/>
              </a:ext>
            </a:extLst>
          </p:cNvPr>
          <p:cNvSpPr/>
          <p:nvPr/>
        </p:nvSpPr>
        <p:spPr>
          <a:xfrm>
            <a:off x="10576718" y="1668058"/>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8" name="Rectangle 87">
            <a:extLst>
              <a:ext uri="{FF2B5EF4-FFF2-40B4-BE49-F238E27FC236}">
                <a16:creationId xmlns:a16="http://schemas.microsoft.com/office/drawing/2014/main" id="{481D58D3-87D7-4D40-B59F-7F751F117F96}"/>
              </a:ext>
            </a:extLst>
          </p:cNvPr>
          <p:cNvSpPr/>
          <p:nvPr/>
        </p:nvSpPr>
        <p:spPr>
          <a:xfrm>
            <a:off x="10576718" y="348903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9" name="Rectangle 88">
            <a:extLst>
              <a:ext uri="{FF2B5EF4-FFF2-40B4-BE49-F238E27FC236}">
                <a16:creationId xmlns:a16="http://schemas.microsoft.com/office/drawing/2014/main" id="{AAC2972F-490F-4F2F-8A08-930B8C850374}"/>
              </a:ext>
            </a:extLst>
          </p:cNvPr>
          <p:cNvSpPr/>
          <p:nvPr/>
        </p:nvSpPr>
        <p:spPr>
          <a:xfrm>
            <a:off x="10576718" y="531001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2" name="Rectangle 91">
            <a:extLst>
              <a:ext uri="{FF2B5EF4-FFF2-40B4-BE49-F238E27FC236}">
                <a16:creationId xmlns:a16="http://schemas.microsoft.com/office/drawing/2014/main" id="{A69BDC62-882D-49FD-B60A-05F493B04723}"/>
              </a:ext>
            </a:extLst>
          </p:cNvPr>
          <p:cNvSpPr/>
          <p:nvPr/>
        </p:nvSpPr>
        <p:spPr>
          <a:xfrm>
            <a:off x="266700" y="2346528"/>
            <a:ext cx="13485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3" name="Rectangle 92">
            <a:extLst>
              <a:ext uri="{FF2B5EF4-FFF2-40B4-BE49-F238E27FC236}">
                <a16:creationId xmlns:a16="http://schemas.microsoft.com/office/drawing/2014/main" id="{FC109BEC-95E0-4EA0-B65C-A8353481F394}"/>
              </a:ext>
            </a:extLst>
          </p:cNvPr>
          <p:cNvSpPr/>
          <p:nvPr/>
        </p:nvSpPr>
        <p:spPr>
          <a:xfrm>
            <a:off x="266700" y="4631551"/>
            <a:ext cx="13485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Tree>
    <p:extLst>
      <p:ext uri="{BB962C8B-B14F-4D97-AF65-F5344CB8AC3E}">
        <p14:creationId xmlns:p14="http://schemas.microsoft.com/office/powerpoint/2010/main" val="84376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PIPELINES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id="{686C4999-06C3-490E-B7B9-866B1D0D975E}"/>
              </a:ext>
            </a:extLst>
          </p:cNvPr>
          <p:cNvGraphicFramePr/>
          <p:nvPr>
            <p:extLst>
              <p:ext uri="{D42A27DB-BD31-4B8C-83A1-F6EECF244321}">
                <p14:modId xmlns:p14="http://schemas.microsoft.com/office/powerpoint/2010/main" val="1669649997"/>
              </p:ext>
            </p:extLst>
          </p:nvPr>
        </p:nvGraphicFramePr>
        <p:xfrm>
          <a:off x="654050" y="1075266"/>
          <a:ext cx="10883900" cy="3344334"/>
        </p:xfrm>
        <a:graphic>
          <a:graphicData uri="http://schemas.openxmlformats.org/drawingml/2006/chart">
            <c:chart xmlns:c="http://schemas.openxmlformats.org/drawingml/2006/chart" xmlns:r="http://schemas.openxmlformats.org/officeDocument/2006/relationships" r:id="rId3"/>
          </a:graphicData>
        </a:graphic>
      </p:graphicFrame>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38205"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4" name="Rectangle 43">
            <a:extLst>
              <a:ext uri="{FF2B5EF4-FFF2-40B4-BE49-F238E27FC236}">
                <a16:creationId xmlns:a16="http://schemas.microsoft.com/office/drawing/2014/main" id="{71E47AC8-8358-4724-91F8-0D1B21FC5F47}"/>
              </a:ext>
            </a:extLst>
          </p:cNvPr>
          <p:cNvSpPr/>
          <p:nvPr/>
        </p:nvSpPr>
        <p:spPr>
          <a:xfrm>
            <a:off x="838205" y="5000266"/>
            <a:ext cx="2743195" cy="492443"/>
          </a:xfrm>
          <a:prstGeom prst="rect">
            <a:avLst/>
          </a:prstGeom>
        </p:spPr>
        <p:txBody>
          <a:bodyPr wrap="square" lIns="0" tIns="0" rIns="0" bIns="0" anchor="t">
            <a:spAutoFit/>
          </a:bodyPr>
          <a:lstStyle/>
          <a:p>
            <a:r>
              <a:rPr lang="en-US" sz="3200" dirty="0">
                <a:solidFill>
                  <a:schemeClr val="accent3">
                    <a:lumMod val="75000"/>
                  </a:schemeClr>
                </a:solidFill>
                <a:cs typeface="Segoe UI" panose="020B0502040204020203" pitchFamily="34" charset="0"/>
              </a:rPr>
              <a:t>5,980</a:t>
            </a:r>
          </a:p>
        </p:txBody>
      </p:sp>
      <p:sp>
        <p:nvSpPr>
          <p:cNvPr id="45" name="Rectangle 44">
            <a:extLst>
              <a:ext uri="{FF2B5EF4-FFF2-40B4-BE49-F238E27FC236}">
                <a16:creationId xmlns:a16="http://schemas.microsoft.com/office/drawing/2014/main" id="{69F7E025-DDEC-4748-AAE9-9FA2A4BF1E49}"/>
              </a:ext>
            </a:extLst>
          </p:cNvPr>
          <p:cNvSpPr/>
          <p:nvPr/>
        </p:nvSpPr>
        <p:spPr>
          <a:xfrm>
            <a:off x="838205" y="4748574"/>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LOREM IPSUM</a:t>
            </a:r>
          </a:p>
        </p:txBody>
      </p:sp>
      <p:sp>
        <p:nvSpPr>
          <p:cNvPr id="46" name="Rectangle 45">
            <a:extLst>
              <a:ext uri="{FF2B5EF4-FFF2-40B4-BE49-F238E27FC236}">
                <a16:creationId xmlns:a16="http://schemas.microsoft.com/office/drawing/2014/main" id="{84176128-6116-4C3C-9CC3-394E6E116762}"/>
              </a:ext>
            </a:extLst>
          </p:cNvPr>
          <p:cNvSpPr/>
          <p:nvPr/>
        </p:nvSpPr>
        <p:spPr>
          <a:xfrm>
            <a:off x="4724403"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r>
              <a:rPr lang="en-US" sz="3200" dirty="0">
                <a:solidFill>
                  <a:schemeClr val="accent4">
                    <a:lumMod val="75000"/>
                  </a:schemeClr>
                </a:solidFill>
                <a:cs typeface="Segoe UI" panose="020B0502040204020203" pitchFamily="34" charset="0"/>
              </a:rPr>
              <a:t>-1.19</a:t>
            </a: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LOREM IPSUM</a:t>
            </a:r>
          </a:p>
        </p:txBody>
      </p:sp>
      <p:sp>
        <p:nvSpPr>
          <p:cNvPr id="49" name="Rectangle 48">
            <a:extLst>
              <a:ext uri="{FF2B5EF4-FFF2-40B4-BE49-F238E27FC236}">
                <a16:creationId xmlns:a16="http://schemas.microsoft.com/office/drawing/2014/main" id="{7FA68D61-8BDC-4C14-9F0D-CF0C946CD30A}"/>
              </a:ext>
            </a:extLst>
          </p:cNvPr>
          <p:cNvSpPr/>
          <p:nvPr/>
        </p:nvSpPr>
        <p:spPr>
          <a:xfrm>
            <a:off x="8610600"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50" name="Rectangle 49">
            <a:extLst>
              <a:ext uri="{FF2B5EF4-FFF2-40B4-BE49-F238E27FC236}">
                <a16:creationId xmlns:a16="http://schemas.microsoft.com/office/drawing/2014/main" id="{B164A1DA-19AA-4A0C-9ED2-92A9346B807A}"/>
              </a:ext>
            </a:extLst>
          </p:cNvPr>
          <p:cNvSpPr/>
          <p:nvPr/>
        </p:nvSpPr>
        <p:spPr>
          <a:xfrm>
            <a:off x="8610600" y="5000266"/>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cs typeface="Segoe UI" panose="020B0502040204020203" pitchFamily="34" charset="0"/>
              </a:rPr>
              <a:t>$ 113,200.50</a:t>
            </a:r>
          </a:p>
        </p:txBody>
      </p:sp>
      <p:sp>
        <p:nvSpPr>
          <p:cNvPr id="51" name="Rectangle 50">
            <a:extLst>
              <a:ext uri="{FF2B5EF4-FFF2-40B4-BE49-F238E27FC236}">
                <a16:creationId xmlns:a16="http://schemas.microsoft.com/office/drawing/2014/main" id="{FA4B18CA-09B5-4584-8D25-60B58EF68413}"/>
              </a:ext>
            </a:extLst>
          </p:cNvPr>
          <p:cNvSpPr/>
          <p:nvPr/>
        </p:nvSpPr>
        <p:spPr>
          <a:xfrm>
            <a:off x="8610600" y="4748574"/>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LOREM IPSUM</a:t>
            </a:r>
          </a:p>
        </p:txBody>
      </p:sp>
    </p:spTree>
    <p:extLst>
      <p:ext uri="{BB962C8B-B14F-4D97-AF65-F5344CB8AC3E}">
        <p14:creationId xmlns:p14="http://schemas.microsoft.com/office/powerpoint/2010/main" val="1212140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PIPELINES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1292015" y="1357350"/>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3" name="Rectangle 32">
            <a:extLst>
              <a:ext uri="{FF2B5EF4-FFF2-40B4-BE49-F238E27FC236}">
                <a16:creationId xmlns:a16="http://schemas.microsoft.com/office/drawing/2014/main" id="{913AB221-FD8D-4664-9B4C-AE1B1660ECAA}"/>
              </a:ext>
            </a:extLst>
          </p:cNvPr>
          <p:cNvSpPr/>
          <p:nvPr/>
        </p:nvSpPr>
        <p:spPr>
          <a:xfrm>
            <a:off x="4529115" y="1357350"/>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4" name="Rectangle 33">
            <a:extLst>
              <a:ext uri="{FF2B5EF4-FFF2-40B4-BE49-F238E27FC236}">
                <a16:creationId xmlns:a16="http://schemas.microsoft.com/office/drawing/2014/main" id="{53F5EDC0-C02E-4790-A681-CA7AB9133338}"/>
              </a:ext>
            </a:extLst>
          </p:cNvPr>
          <p:cNvSpPr/>
          <p:nvPr/>
        </p:nvSpPr>
        <p:spPr>
          <a:xfrm>
            <a:off x="7766215" y="1357350"/>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5" name="Rectangle 34">
            <a:extLst>
              <a:ext uri="{FF2B5EF4-FFF2-40B4-BE49-F238E27FC236}">
                <a16:creationId xmlns:a16="http://schemas.microsoft.com/office/drawing/2014/main" id="{857F5370-BF8E-406B-BEAE-B1224615626A}"/>
              </a:ext>
            </a:extLst>
          </p:cNvPr>
          <p:cNvSpPr/>
          <p:nvPr/>
        </p:nvSpPr>
        <p:spPr>
          <a:xfrm>
            <a:off x="1996865" y="5332295"/>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6" name="Rectangle 35">
            <a:extLst>
              <a:ext uri="{FF2B5EF4-FFF2-40B4-BE49-F238E27FC236}">
                <a16:creationId xmlns:a16="http://schemas.microsoft.com/office/drawing/2014/main" id="{98F5A313-1C6C-4AEE-8556-576074B1BF06}"/>
              </a:ext>
            </a:extLst>
          </p:cNvPr>
          <p:cNvSpPr/>
          <p:nvPr/>
        </p:nvSpPr>
        <p:spPr>
          <a:xfrm>
            <a:off x="5233965" y="5332295"/>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7" name="Rectangle 36">
            <a:extLst>
              <a:ext uri="{FF2B5EF4-FFF2-40B4-BE49-F238E27FC236}">
                <a16:creationId xmlns:a16="http://schemas.microsoft.com/office/drawing/2014/main" id="{0C310CC8-6624-4352-A642-89EF6FA7DCE6}"/>
              </a:ext>
            </a:extLst>
          </p:cNvPr>
          <p:cNvSpPr/>
          <p:nvPr/>
        </p:nvSpPr>
        <p:spPr>
          <a:xfrm>
            <a:off x="8471065" y="5332295"/>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grpSp>
        <p:nvGrpSpPr>
          <p:cNvPr id="41" name="Group 40" descr="Icon of human being and speech bubble. ">
            <a:extLst>
              <a:ext uri="{FF2B5EF4-FFF2-40B4-BE49-F238E27FC236}">
                <a16:creationId xmlns:a16="http://schemas.microsoft.com/office/drawing/2014/main" id="{F9B9D0B7-66BB-408F-A1CC-EA2209284AAD}"/>
              </a:ext>
            </a:extLst>
          </p:cNvPr>
          <p:cNvGrpSpPr/>
          <p:nvPr/>
        </p:nvGrpSpPr>
        <p:grpSpPr>
          <a:xfrm>
            <a:off x="4144646" y="2903628"/>
            <a:ext cx="378221" cy="380335"/>
            <a:chOff x="3171788" y="779462"/>
            <a:chExt cx="284163" cy="285751"/>
          </a:xfrm>
          <a:solidFill>
            <a:schemeClr val="accent3">
              <a:lumMod val="75000"/>
            </a:schemeClr>
          </a:solidFill>
        </p:grpSpPr>
        <p:sp>
          <p:nvSpPr>
            <p:cNvPr id="42" name="Freeform 2993">
              <a:extLst>
                <a:ext uri="{FF2B5EF4-FFF2-40B4-BE49-F238E27FC236}">
                  <a16:creationId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994">
              <a:extLst>
                <a:ext uri="{FF2B5EF4-FFF2-40B4-BE49-F238E27FC236}">
                  <a16:creationId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descr="Icon of books. ">
            <a:extLst>
              <a:ext uri="{FF2B5EF4-FFF2-40B4-BE49-F238E27FC236}">
                <a16:creationId xmlns:a16="http://schemas.microsoft.com/office/drawing/2014/main" id="{8567F01D-3435-4405-B8A9-9C2446E042DD}"/>
              </a:ext>
            </a:extLst>
          </p:cNvPr>
          <p:cNvGrpSpPr/>
          <p:nvPr/>
        </p:nvGrpSpPr>
        <p:grpSpPr>
          <a:xfrm>
            <a:off x="5571346" y="2901918"/>
            <a:ext cx="344413" cy="382447"/>
            <a:chOff x="2608263" y="1920875"/>
            <a:chExt cx="258763" cy="287338"/>
          </a:xfrm>
          <a:solidFill>
            <a:schemeClr val="accent4">
              <a:lumMod val="75000"/>
            </a:schemeClr>
          </a:solidFill>
        </p:grpSpPr>
        <p:sp>
          <p:nvSpPr>
            <p:cNvPr id="54" name="Rectangle 705">
              <a:extLst>
                <a:ext uri="{FF2B5EF4-FFF2-40B4-BE49-F238E27FC236}">
                  <a16:creationId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06">
              <a:extLst>
                <a:ext uri="{FF2B5EF4-FFF2-40B4-BE49-F238E27FC236}">
                  <a16:creationId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07">
              <a:extLst>
                <a:ext uri="{FF2B5EF4-FFF2-40B4-BE49-F238E27FC236}">
                  <a16:creationId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08">
              <a:extLst>
                <a:ext uri="{FF2B5EF4-FFF2-40B4-BE49-F238E27FC236}">
                  <a16:creationId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09">
              <a:extLst>
                <a:ext uri="{FF2B5EF4-FFF2-40B4-BE49-F238E27FC236}">
                  <a16:creationId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10">
              <a:extLst>
                <a:ext uri="{FF2B5EF4-FFF2-40B4-BE49-F238E27FC236}">
                  <a16:creationId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711">
              <a:extLst>
                <a:ext uri="{FF2B5EF4-FFF2-40B4-BE49-F238E27FC236}">
                  <a16:creationId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12">
              <a:extLst>
                <a:ext uri="{FF2B5EF4-FFF2-40B4-BE49-F238E27FC236}">
                  <a16:creationId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13">
              <a:extLst>
                <a:ext uri="{FF2B5EF4-FFF2-40B4-BE49-F238E27FC236}">
                  <a16:creationId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14">
              <a:extLst>
                <a:ext uri="{FF2B5EF4-FFF2-40B4-BE49-F238E27FC236}">
                  <a16:creationId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715">
              <a:extLst>
                <a:ext uri="{FF2B5EF4-FFF2-40B4-BE49-F238E27FC236}">
                  <a16:creationId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716">
              <a:extLst>
                <a:ext uri="{FF2B5EF4-FFF2-40B4-BE49-F238E27FC236}">
                  <a16:creationId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717">
              <a:extLst>
                <a:ext uri="{FF2B5EF4-FFF2-40B4-BE49-F238E27FC236}">
                  <a16:creationId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718">
              <a:extLst>
                <a:ext uri="{FF2B5EF4-FFF2-40B4-BE49-F238E27FC236}">
                  <a16:creationId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19">
              <a:extLst>
                <a:ext uri="{FF2B5EF4-FFF2-40B4-BE49-F238E27FC236}">
                  <a16:creationId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20">
              <a:extLst>
                <a:ext uri="{FF2B5EF4-FFF2-40B4-BE49-F238E27FC236}">
                  <a16:creationId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3850" descr="Icon of lightning. ">
            <a:extLst>
              <a:ext uri="{FF2B5EF4-FFF2-40B4-BE49-F238E27FC236}">
                <a16:creationId xmlns:a16="http://schemas.microsoft.com/office/drawing/2014/main"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3886" descr="Icon of magnifying glass to represent search. ">
            <a:extLst>
              <a:ext uri="{FF2B5EF4-FFF2-40B4-BE49-F238E27FC236}">
                <a16:creationId xmlns:a16="http://schemas.microsoft.com/office/drawing/2014/main"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3" name="Group 72" descr="Icon of computer monitors. ">
            <a:extLst>
              <a:ext uri="{FF2B5EF4-FFF2-40B4-BE49-F238E27FC236}">
                <a16:creationId xmlns:a16="http://schemas.microsoft.com/office/drawing/2014/main" id="{6C60D8E2-BC37-4164-84A8-5B32D836BEC3}"/>
              </a:ext>
            </a:extLst>
          </p:cNvPr>
          <p:cNvGrpSpPr/>
          <p:nvPr/>
        </p:nvGrpSpPr>
        <p:grpSpPr>
          <a:xfrm>
            <a:off x="7667022" y="4107036"/>
            <a:ext cx="382447" cy="382446"/>
            <a:chOff x="879475" y="5100638"/>
            <a:chExt cx="287338" cy="287337"/>
          </a:xfrm>
          <a:solidFill>
            <a:schemeClr val="accent4">
              <a:lumMod val="75000"/>
            </a:schemeClr>
          </a:solidFill>
        </p:grpSpPr>
        <p:sp>
          <p:nvSpPr>
            <p:cNvPr id="74" name="Freeform 1636">
              <a:extLst>
                <a:ext uri="{FF2B5EF4-FFF2-40B4-BE49-F238E27FC236}">
                  <a16:creationId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37">
              <a:extLst>
                <a:ext uri="{FF2B5EF4-FFF2-40B4-BE49-F238E27FC236}">
                  <a16:creationId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638">
              <a:extLst>
                <a:ext uri="{FF2B5EF4-FFF2-40B4-BE49-F238E27FC236}">
                  <a16:creationId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639">
              <a:extLst>
                <a:ext uri="{FF2B5EF4-FFF2-40B4-BE49-F238E27FC236}">
                  <a16:creationId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640">
              <a:extLst>
                <a:ext uri="{FF2B5EF4-FFF2-40B4-BE49-F238E27FC236}">
                  <a16:creationId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87579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7" name="Content Placeholder 6">
            <a:extLst>
              <a:ext uri="{FF2B5EF4-FFF2-40B4-BE49-F238E27FC236}">
                <a16:creationId xmlns:a16="http://schemas.microsoft.com/office/drawing/2014/main" id="{67149B44-59AD-4690-80C9-E1BD6CD00D07}"/>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7</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PIPELINES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a16="http://schemas.microsoft.com/office/drawing/2014/main" id="{4293C5FE-8B5A-43A8-B602-44F133628917}"/>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1041328910"/>
              </p:ext>
            </p:extLst>
          </p:nvPr>
        </p:nvGraphicFramePr>
        <p:xfrm>
          <a:off x="431800" y="1263895"/>
          <a:ext cx="11328400" cy="4000496"/>
        </p:xfrm>
        <a:graphic>
          <a:graphicData uri="http://schemas.openxmlformats.org/drawingml/2006/table">
            <a:tbl>
              <a:tblPr firstRow="1" bandRow="1">
                <a:tableStyleId>{5C22544A-7EE6-4342-B048-85BDC9FD1C3A}</a:tableStyleId>
              </a:tblPr>
              <a:tblGrid>
                <a:gridCol w="1132840">
                  <a:extLst>
                    <a:ext uri="{9D8B030D-6E8A-4147-A177-3AD203B41FA5}">
                      <a16:colId xmlns:a16="http://schemas.microsoft.com/office/drawing/2014/main" val="1064767228"/>
                    </a:ext>
                  </a:extLst>
                </a:gridCol>
                <a:gridCol w="1132840">
                  <a:extLst>
                    <a:ext uri="{9D8B030D-6E8A-4147-A177-3AD203B41FA5}">
                      <a16:colId xmlns:a16="http://schemas.microsoft.com/office/drawing/2014/main" val="2110247153"/>
                    </a:ext>
                  </a:extLst>
                </a:gridCol>
                <a:gridCol w="1132840">
                  <a:extLst>
                    <a:ext uri="{9D8B030D-6E8A-4147-A177-3AD203B41FA5}">
                      <a16:colId xmlns:a16="http://schemas.microsoft.com/office/drawing/2014/main" val="1671774837"/>
                    </a:ext>
                  </a:extLst>
                </a:gridCol>
                <a:gridCol w="1132840">
                  <a:extLst>
                    <a:ext uri="{9D8B030D-6E8A-4147-A177-3AD203B41FA5}">
                      <a16:colId xmlns:a16="http://schemas.microsoft.com/office/drawing/2014/main" val="1042921663"/>
                    </a:ext>
                  </a:extLst>
                </a:gridCol>
                <a:gridCol w="1132840">
                  <a:extLst>
                    <a:ext uri="{9D8B030D-6E8A-4147-A177-3AD203B41FA5}">
                      <a16:colId xmlns:a16="http://schemas.microsoft.com/office/drawing/2014/main" val="1140046485"/>
                    </a:ext>
                  </a:extLst>
                </a:gridCol>
                <a:gridCol w="1132840">
                  <a:extLst>
                    <a:ext uri="{9D8B030D-6E8A-4147-A177-3AD203B41FA5}">
                      <a16:colId xmlns:a16="http://schemas.microsoft.com/office/drawing/2014/main" val="1773304150"/>
                    </a:ext>
                  </a:extLst>
                </a:gridCol>
                <a:gridCol w="1132840">
                  <a:extLst>
                    <a:ext uri="{9D8B030D-6E8A-4147-A177-3AD203B41FA5}">
                      <a16:colId xmlns:a16="http://schemas.microsoft.com/office/drawing/2014/main" val="1528819555"/>
                    </a:ext>
                  </a:extLst>
                </a:gridCol>
                <a:gridCol w="1132840">
                  <a:extLst>
                    <a:ext uri="{9D8B030D-6E8A-4147-A177-3AD203B41FA5}">
                      <a16:colId xmlns:a16="http://schemas.microsoft.com/office/drawing/2014/main" val="3985123976"/>
                    </a:ext>
                  </a:extLst>
                </a:gridCol>
                <a:gridCol w="1132840">
                  <a:extLst>
                    <a:ext uri="{9D8B030D-6E8A-4147-A177-3AD203B41FA5}">
                      <a16:colId xmlns:a16="http://schemas.microsoft.com/office/drawing/2014/main" val="1999644776"/>
                    </a:ext>
                  </a:extLst>
                </a:gridCol>
                <a:gridCol w="1132840">
                  <a:extLst>
                    <a:ext uri="{9D8B030D-6E8A-4147-A177-3AD203B41FA5}">
                      <a16:colId xmlns:a16="http://schemas.microsoft.com/office/drawing/2014/main" val="1607982248"/>
                    </a:ext>
                  </a:extLst>
                </a:gridCol>
              </a:tblGrid>
              <a:tr h="500062">
                <a:tc>
                  <a:txBody>
                    <a:bodyPr/>
                    <a:lstStyle/>
                    <a:p>
                      <a:endParaRPr lang="en-US" dirty="0"/>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216711411"/>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81867246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9230360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3967257650"/>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43268816"/>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459237457"/>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00174924"/>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val="3154256183"/>
                  </a:ext>
                </a:extLst>
              </a:tr>
            </a:tbl>
          </a:graphicData>
        </a:graphic>
      </p:graphicFrame>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1" name="Freeform 1837" descr="Marker with plus mark. ">
            <a:extLst>
              <a:ext uri="{FF2B5EF4-FFF2-40B4-BE49-F238E27FC236}">
                <a16:creationId xmlns:a16="http://schemas.microsoft.com/office/drawing/2014/main" id="{160F3D2A-DDEB-465E-AAD3-D5DF7B6D5B43}"/>
              </a:ext>
            </a:extLst>
          </p:cNvPr>
          <p:cNvSpPr>
            <a:spLocks noEditPoints="1"/>
          </p:cNvSpPr>
          <p:nvPr/>
        </p:nvSpPr>
        <p:spPr bwMode="auto">
          <a:xfrm>
            <a:off x="845745" y="1876981"/>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1838" descr="Marker with minus sign. ">
            <a:extLst>
              <a:ext uri="{FF2B5EF4-FFF2-40B4-BE49-F238E27FC236}">
                <a16:creationId xmlns:a16="http://schemas.microsoft.com/office/drawing/2014/main" id="{B5F2BF4D-A7CC-4EBB-95EE-71610004A3D7}"/>
              </a:ext>
            </a:extLst>
          </p:cNvPr>
          <p:cNvSpPr>
            <a:spLocks noEditPoints="1"/>
          </p:cNvSpPr>
          <p:nvPr/>
        </p:nvSpPr>
        <p:spPr bwMode="auto">
          <a:xfrm>
            <a:off x="1989538"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1839" descr="Marker with multiplication sign. ">
            <a:extLst>
              <a:ext uri="{FF2B5EF4-FFF2-40B4-BE49-F238E27FC236}">
                <a16:creationId xmlns:a16="http://schemas.microsoft.com/office/drawing/2014/main" id="{C1376BF3-C8B4-42C0-BF77-D3FADEB8D226}"/>
              </a:ext>
            </a:extLst>
          </p:cNvPr>
          <p:cNvSpPr>
            <a:spLocks noEditPoints="1"/>
          </p:cNvSpPr>
          <p:nvPr/>
        </p:nvSpPr>
        <p:spPr bwMode="auto">
          <a:xfrm>
            <a:off x="1978823" y="3385358"/>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1839" descr="Marker with multiplication sign. ">
            <a:extLst>
              <a:ext uri="{FF2B5EF4-FFF2-40B4-BE49-F238E27FC236}">
                <a16:creationId xmlns:a16="http://schemas.microsoft.com/office/drawing/2014/main" id="{78429B93-7238-4139-A703-26ABDBFB1498}"/>
              </a:ext>
            </a:extLst>
          </p:cNvPr>
          <p:cNvSpPr>
            <a:spLocks noEditPoints="1"/>
          </p:cNvSpPr>
          <p:nvPr/>
        </p:nvSpPr>
        <p:spPr bwMode="auto">
          <a:xfrm>
            <a:off x="1978823"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1837" descr="Marker with plus mark. ">
            <a:extLst>
              <a:ext uri="{FF2B5EF4-FFF2-40B4-BE49-F238E27FC236}">
                <a16:creationId xmlns:a16="http://schemas.microsoft.com/office/drawing/2014/main" id="{FFEC666F-8CEB-456C-A2BE-0ED23EE4FADC}"/>
              </a:ext>
            </a:extLst>
          </p:cNvPr>
          <p:cNvSpPr>
            <a:spLocks noEditPoints="1"/>
          </p:cNvSpPr>
          <p:nvPr/>
        </p:nvSpPr>
        <p:spPr bwMode="auto">
          <a:xfrm>
            <a:off x="3139680"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1839" descr="Marker with multiplication sign. ">
            <a:extLst>
              <a:ext uri="{FF2B5EF4-FFF2-40B4-BE49-F238E27FC236}">
                <a16:creationId xmlns:a16="http://schemas.microsoft.com/office/drawing/2014/main" id="{406A6BB3-00DC-4CF5-AC64-82CF18B48C9C}"/>
              </a:ext>
            </a:extLst>
          </p:cNvPr>
          <p:cNvSpPr>
            <a:spLocks noEditPoints="1"/>
          </p:cNvSpPr>
          <p:nvPr/>
        </p:nvSpPr>
        <p:spPr bwMode="auto">
          <a:xfrm>
            <a:off x="4302523"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1838" descr="Marker with minus sign. ">
            <a:extLst>
              <a:ext uri="{FF2B5EF4-FFF2-40B4-BE49-F238E27FC236}">
                <a16:creationId xmlns:a16="http://schemas.microsoft.com/office/drawing/2014/main" id="{0852AFAF-F59C-431F-8C82-94379765098D}"/>
              </a:ext>
            </a:extLst>
          </p:cNvPr>
          <p:cNvSpPr>
            <a:spLocks noEditPoints="1"/>
          </p:cNvSpPr>
          <p:nvPr/>
        </p:nvSpPr>
        <p:spPr bwMode="auto">
          <a:xfrm>
            <a:off x="5427446"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1837" descr="Marker with plus mark. ">
            <a:extLst>
              <a:ext uri="{FF2B5EF4-FFF2-40B4-BE49-F238E27FC236}">
                <a16:creationId xmlns:a16="http://schemas.microsoft.com/office/drawing/2014/main" id="{4C5127E9-68E5-46FA-8C57-25FDF54CF7BC}"/>
              </a:ext>
            </a:extLst>
          </p:cNvPr>
          <p:cNvSpPr>
            <a:spLocks noEditPoints="1"/>
          </p:cNvSpPr>
          <p:nvPr/>
        </p:nvSpPr>
        <p:spPr bwMode="auto">
          <a:xfrm>
            <a:off x="3139680"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1837" descr="Marker with plus mark. ">
            <a:extLst>
              <a:ext uri="{FF2B5EF4-FFF2-40B4-BE49-F238E27FC236}">
                <a16:creationId xmlns:a16="http://schemas.microsoft.com/office/drawing/2014/main" id="{2359F2CA-3777-4AA1-A96A-2B49185A93F8}"/>
              </a:ext>
            </a:extLst>
          </p:cNvPr>
          <p:cNvSpPr>
            <a:spLocks noEditPoints="1"/>
          </p:cNvSpPr>
          <p:nvPr/>
        </p:nvSpPr>
        <p:spPr bwMode="auto">
          <a:xfrm>
            <a:off x="4306097" y="18765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1838" descr="Marker with minus sign. ">
            <a:extLst>
              <a:ext uri="{FF2B5EF4-FFF2-40B4-BE49-F238E27FC236}">
                <a16:creationId xmlns:a16="http://schemas.microsoft.com/office/drawing/2014/main" id="{1FE19FFA-CAD6-453B-8808-4EB523DD1271}"/>
              </a:ext>
            </a:extLst>
          </p:cNvPr>
          <p:cNvSpPr>
            <a:spLocks noEditPoints="1"/>
          </p:cNvSpPr>
          <p:nvPr/>
        </p:nvSpPr>
        <p:spPr bwMode="auto">
          <a:xfrm>
            <a:off x="845745"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1838" descr="Marker with minus sign. ">
            <a:extLst>
              <a:ext uri="{FF2B5EF4-FFF2-40B4-BE49-F238E27FC236}">
                <a16:creationId xmlns:a16="http://schemas.microsoft.com/office/drawing/2014/main" id="{C68F970D-304B-4DB3-A6C2-E214037CD6E5}"/>
              </a:ext>
            </a:extLst>
          </p:cNvPr>
          <p:cNvSpPr>
            <a:spLocks noEditPoints="1"/>
          </p:cNvSpPr>
          <p:nvPr/>
        </p:nvSpPr>
        <p:spPr bwMode="auto">
          <a:xfrm>
            <a:off x="6498033"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1837" descr="Marker with plus mark. ">
            <a:extLst>
              <a:ext uri="{FF2B5EF4-FFF2-40B4-BE49-F238E27FC236}">
                <a16:creationId xmlns:a16="http://schemas.microsoft.com/office/drawing/2014/main" id="{28204691-D113-415C-8A74-FFC7DBEA4A41}"/>
              </a:ext>
            </a:extLst>
          </p:cNvPr>
          <p:cNvSpPr>
            <a:spLocks noEditPoints="1"/>
          </p:cNvSpPr>
          <p:nvPr/>
        </p:nvSpPr>
        <p:spPr bwMode="auto">
          <a:xfrm>
            <a:off x="6494464"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1839" descr="Marker with multiplication sign. ">
            <a:extLst>
              <a:ext uri="{FF2B5EF4-FFF2-40B4-BE49-F238E27FC236}">
                <a16:creationId xmlns:a16="http://schemas.microsoft.com/office/drawing/2014/main" id="{9506A8E7-40C8-4CB3-909D-6D1FBA2D8F3D}"/>
              </a:ext>
            </a:extLst>
          </p:cNvPr>
          <p:cNvSpPr>
            <a:spLocks noEditPoints="1"/>
          </p:cNvSpPr>
          <p:nvPr/>
        </p:nvSpPr>
        <p:spPr bwMode="auto">
          <a:xfrm>
            <a:off x="7703738"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1837" descr="Marker with plus mark. ">
            <a:extLst>
              <a:ext uri="{FF2B5EF4-FFF2-40B4-BE49-F238E27FC236}">
                <a16:creationId xmlns:a16="http://schemas.microsoft.com/office/drawing/2014/main" id="{9F58591E-3473-4F64-8EC7-B3C59E9BCF39}"/>
              </a:ext>
            </a:extLst>
          </p:cNvPr>
          <p:cNvSpPr>
            <a:spLocks noEditPoints="1"/>
          </p:cNvSpPr>
          <p:nvPr/>
        </p:nvSpPr>
        <p:spPr bwMode="auto">
          <a:xfrm>
            <a:off x="7704531" y="4382023"/>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1837" descr="Marker with plus mark. ">
            <a:extLst>
              <a:ext uri="{FF2B5EF4-FFF2-40B4-BE49-F238E27FC236}">
                <a16:creationId xmlns:a16="http://schemas.microsoft.com/office/drawing/2014/main" id="{8ACB7BFA-2B1C-41FA-A91F-C2A74141E269}"/>
              </a:ext>
            </a:extLst>
          </p:cNvPr>
          <p:cNvSpPr>
            <a:spLocks noEditPoints="1"/>
          </p:cNvSpPr>
          <p:nvPr/>
        </p:nvSpPr>
        <p:spPr bwMode="auto">
          <a:xfrm>
            <a:off x="8787207"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1837" descr="Marker with plus mark. ">
            <a:extLst>
              <a:ext uri="{FF2B5EF4-FFF2-40B4-BE49-F238E27FC236}">
                <a16:creationId xmlns:a16="http://schemas.microsoft.com/office/drawing/2014/main" id="{DC0F6511-C5AE-49E3-92DC-7B6FA6B2208D}"/>
              </a:ext>
            </a:extLst>
          </p:cNvPr>
          <p:cNvSpPr>
            <a:spLocks noEditPoints="1"/>
          </p:cNvSpPr>
          <p:nvPr/>
        </p:nvSpPr>
        <p:spPr bwMode="auto">
          <a:xfrm>
            <a:off x="9900044"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1839" descr="Marker with multiplication sign. ">
            <a:extLst>
              <a:ext uri="{FF2B5EF4-FFF2-40B4-BE49-F238E27FC236}">
                <a16:creationId xmlns:a16="http://schemas.microsoft.com/office/drawing/2014/main" id="{5CED8A16-6FBE-41A7-9A3B-6220F32B4ED2}"/>
              </a:ext>
            </a:extLst>
          </p:cNvPr>
          <p:cNvSpPr>
            <a:spLocks noEditPoints="1"/>
          </p:cNvSpPr>
          <p:nvPr/>
        </p:nvSpPr>
        <p:spPr bwMode="auto">
          <a:xfrm>
            <a:off x="11058919"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a:extLst>
              <a:ext uri="{FF2B5EF4-FFF2-40B4-BE49-F238E27FC236}">
                <a16:creationId xmlns:a16="http://schemas.microsoft.com/office/drawing/2014/main" id="{2809A67D-EE6E-45D1-AA73-B11A0B4F2508}"/>
              </a:ext>
            </a:extLst>
          </p:cNvPr>
          <p:cNvSpPr/>
          <p:nvPr/>
        </p:nvSpPr>
        <p:spPr>
          <a:xfrm>
            <a:off x="3276600" y="5537091"/>
            <a:ext cx="8075613" cy="646331"/>
          </a:xfrm>
          <a:prstGeom prst="rect">
            <a:avLst/>
          </a:prstGeom>
        </p:spPr>
        <p:txBody>
          <a:bodyPr wrap="square" lIns="0" tIns="0" rIns="0" bIns="0" anchor="ctr">
            <a:spAutoFit/>
          </a:bodyPr>
          <a:lstStyle/>
          <a:p>
            <a:r>
              <a:rPr lang="en-US" sz="1400" dirty="0"/>
              <a:t>“Lorem ipsum dolor sit amet, consectetur adipiscing elit. Duis suscipit in tellus ac bibendum. Sed congue lacus vitae tellus finibus, eu faucibus nisi ullamcorper. Quisque volutpat leo at arcu placerat, quis pellentesque tellus bibendum. Proin et luctus nisl, ut viverra eros. Suspendisse pharetra mattis purus eu.”</a:t>
            </a:r>
          </a:p>
        </p:txBody>
      </p:sp>
      <p:cxnSp>
        <p:nvCxnSpPr>
          <p:cNvPr id="149" name="Straight Connector 148">
            <a:extLst>
              <a:ext uri="{FF2B5EF4-FFF2-40B4-BE49-F238E27FC236}">
                <a16:creationId xmlns:a16="http://schemas.microsoft.com/office/drawing/2014/main" id="{A3D7D3F3-ED08-4CA9-8310-32E50A7BB0A5}"/>
              </a:ext>
              <a:ext uri="{C183D7F6-B498-43B3-948B-1728B52AA6E4}">
                <adec:decorative xmlns:adec="http://schemas.microsoft.com/office/drawing/2017/decorative" val="1"/>
              </a:ext>
            </a:extLst>
          </p:cNvPr>
          <p:cNvCxnSpPr>
            <a:cxnSpLocks/>
          </p:cNvCxnSpPr>
          <p:nvPr/>
        </p:nvCxnSpPr>
        <p:spPr>
          <a:xfrm>
            <a:off x="2987283" y="5462588"/>
            <a:ext cx="0" cy="79533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82D6D7C7-ED2D-4325-93B0-EE2B9C2B2CF7}"/>
              </a:ext>
            </a:extLst>
          </p:cNvPr>
          <p:cNvSpPr/>
          <p:nvPr/>
        </p:nvSpPr>
        <p:spPr>
          <a:xfrm>
            <a:off x="533406" y="5644812"/>
            <a:ext cx="2331714"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mj-lt"/>
                <a:cs typeface="Segoe UI" panose="020B0502040204020203" pitchFamily="34" charset="0"/>
              </a:rPr>
              <a:t>5,980,650.32</a:t>
            </a:r>
          </a:p>
        </p:txBody>
      </p:sp>
    </p:spTree>
    <p:extLst>
      <p:ext uri="{BB962C8B-B14F-4D97-AF65-F5344CB8AC3E}">
        <p14:creationId xmlns:p14="http://schemas.microsoft.com/office/powerpoint/2010/main" val="875445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PIPELINES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8"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46" name="Rectangle 45">
            <a:extLst>
              <a:ext uri="{FF2B5EF4-FFF2-40B4-BE49-F238E27FC236}">
                <a16:creationId xmlns:a16="http://schemas.microsoft.com/office/drawing/2014/main"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spTree>
    <p:extLst>
      <p:ext uri="{BB962C8B-B14F-4D97-AF65-F5344CB8AC3E}">
        <p14:creationId xmlns:p14="http://schemas.microsoft.com/office/powerpoint/2010/main" val="727364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PIPELINES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extLst>
              <p:ext uri="{D42A27DB-BD31-4B8C-83A1-F6EECF244321}">
                <p14:modId xmlns:p14="http://schemas.microsoft.com/office/powerpoint/2010/main" val="951326935"/>
              </p:ext>
            </p:extLst>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5" name="Freeform 931" descr="Icon of line chart.">
            <a:extLst>
              <a:ext uri="{FF2B5EF4-FFF2-40B4-BE49-F238E27FC236}">
                <a16:creationId xmlns:a16="http://schemas.microsoft.com/office/drawing/2014/main" id="{D6E99607-03B7-41E5-AD6F-79DCFC17E713}"/>
              </a:ext>
            </a:extLst>
          </p:cNvPr>
          <p:cNvSpPr>
            <a:spLocks noEditPoints="1"/>
          </p:cNvSpPr>
          <p:nvPr/>
        </p:nvSpPr>
        <p:spPr bwMode="auto">
          <a:xfrm>
            <a:off x="9425537" y="1614222"/>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6" name="Group 15" descr="This image is an icon of four sheets of paper. ">
            <a:extLst>
              <a:ext uri="{FF2B5EF4-FFF2-40B4-BE49-F238E27FC236}">
                <a16:creationId xmlns:a16="http://schemas.microsoft.com/office/drawing/2014/main" id="{6071F41E-4B08-43F7-BBE7-4A555CA73C1B}"/>
              </a:ext>
            </a:extLst>
          </p:cNvPr>
          <p:cNvGrpSpPr/>
          <p:nvPr/>
        </p:nvGrpSpPr>
        <p:grpSpPr>
          <a:xfrm>
            <a:off x="9415218" y="4652698"/>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62">
              <a:extLst>
                <a:ext uri="{FF2B5EF4-FFF2-40B4-BE49-F238E27FC236}">
                  <a16:creationId xmlns:a16="http://schemas.microsoft.com/office/drawing/2014/main"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63">
              <a:extLst>
                <a:ext uri="{FF2B5EF4-FFF2-40B4-BE49-F238E27FC236}">
                  <a16:creationId xmlns:a16="http://schemas.microsoft.com/office/drawing/2014/main"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64">
              <a:extLst>
                <a:ext uri="{FF2B5EF4-FFF2-40B4-BE49-F238E27FC236}">
                  <a16:creationId xmlns:a16="http://schemas.microsoft.com/office/drawing/2014/main"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descr="This image is an icon of two sheets of paper. ">
            <a:extLst>
              <a:ext uri="{FF2B5EF4-FFF2-40B4-BE49-F238E27FC236}">
                <a16:creationId xmlns:a16="http://schemas.microsoft.com/office/drawing/2014/main" id="{411839F8-FB7F-4D1C-9734-BE03FFF894B2}"/>
              </a:ext>
            </a:extLst>
          </p:cNvPr>
          <p:cNvGrpSpPr/>
          <p:nvPr/>
        </p:nvGrpSpPr>
        <p:grpSpPr>
          <a:xfrm>
            <a:off x="9391405" y="3139847"/>
            <a:ext cx="287338" cy="285750"/>
            <a:chOff x="4319588" y="1370013"/>
            <a:chExt cx="287338" cy="285750"/>
          </a:xfrm>
          <a:solidFill>
            <a:schemeClr val="accent3">
              <a:lumMod val="75000"/>
            </a:schemeClr>
          </a:solidFill>
        </p:grpSpPr>
        <p:sp>
          <p:nvSpPr>
            <p:cNvPr id="22" name="Freeform 1084">
              <a:extLst>
                <a:ext uri="{FF2B5EF4-FFF2-40B4-BE49-F238E27FC236}">
                  <a16:creationId xmlns:a16="http://schemas.microsoft.com/office/drawing/2014/main"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85">
              <a:extLst>
                <a:ext uri="{FF2B5EF4-FFF2-40B4-BE49-F238E27FC236}">
                  <a16:creationId xmlns:a16="http://schemas.microsoft.com/office/drawing/2014/main"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86">
              <a:extLst>
                <a:ext uri="{FF2B5EF4-FFF2-40B4-BE49-F238E27FC236}">
                  <a16:creationId xmlns:a16="http://schemas.microsoft.com/office/drawing/2014/main"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87">
              <a:extLst>
                <a:ext uri="{FF2B5EF4-FFF2-40B4-BE49-F238E27FC236}">
                  <a16:creationId xmlns:a16="http://schemas.microsoft.com/office/drawing/2014/main"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61713674"/>
      </p:ext>
    </p:extLst>
  </p:cSld>
  <p:clrMapOvr>
    <a:masterClrMapping/>
  </p:clrMapOvr>
</p:sld>
</file>

<file path=ppt/theme/theme1.xml><?xml version="1.0" encoding="utf-8"?>
<a:theme xmlns:a="http://schemas.openxmlformats.org/drawingml/2006/main" name="Tema de Offic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7</TotalTime>
  <Words>694</Words>
  <Application>Microsoft Office PowerPoint</Application>
  <PresentationFormat>Panorámica</PresentationFormat>
  <Paragraphs>96</Paragraphs>
  <Slides>10</Slides>
  <Notes>10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Calibri</vt:lpstr>
      <vt:lpstr>Century Gothic</vt:lpstr>
      <vt:lpstr>Segoe UI</vt:lpstr>
      <vt:lpstr>Segoe UI Light</vt:lpstr>
      <vt:lpstr>Tema de Office</vt:lpstr>
      <vt:lpstr>Pipelines Ruben, Guillem, Bastien &amp; Genma</vt:lpstr>
      <vt:lpstr>Project analysis slide 2</vt:lpstr>
      <vt:lpstr>Project analysis slide 3</vt:lpstr>
      <vt:lpstr>Project analysis slide 4</vt:lpstr>
      <vt:lpstr>Project analysis slide 5</vt:lpstr>
      <vt:lpstr>Project analysis slide 6</vt:lpstr>
      <vt:lpstr>Project analysis slide 7</vt:lpstr>
      <vt:lpstr>Project analysis slide 8</vt:lpstr>
      <vt:lpstr>Project analysis slide 10</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Sanz_Genma TS/NC</dc:creator>
  <cp:lastModifiedBy>Sanz_Genma TS/NC</cp:lastModifiedBy>
  <cp:revision>1</cp:revision>
  <dcterms:created xsi:type="dcterms:W3CDTF">2024-10-30T17:12:27Z</dcterms:created>
  <dcterms:modified xsi:type="dcterms:W3CDTF">2024-10-30T17:19:39Z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