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6" r:id="rId6"/>
    <p:sldId id="350" r:id="rId7"/>
    <p:sldId id="351" r:id="rId8"/>
    <p:sldId id="352" r:id="rId9"/>
    <p:sldId id="353" r:id="rId10"/>
    <p:sldId id="354" r:id="rId11"/>
    <p:sldId id="35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4636F07-0AC9-4F79-B905-B52056AAEFCC}" type="datetime1">
              <a:rPr lang="es-ES" smtClean="0"/>
              <a:t>01/11/2024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563E-BCB2-465B-8A3C-AC86CE64F6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0B6BFF3-16C2-4E56-BBD0-DD214C59E8A5}" type="datetime1">
              <a:rPr lang="es-ES" smtClean="0"/>
              <a:t>01/11/2024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B990660-4B7D-4C11-96DB-B19FFA8CA9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9DB5-6310-45C9-1A36-1606C99DE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F016F2-7E22-A3C5-D821-6BEE1E91A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BE65149-82F2-3E24-C03B-352EBF9A1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85507-A009-ED79-1882-422DCC18A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63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es-ES" sz="4000" b="1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es-ES" sz="2800"/>
            </a:lvl1pPr>
            <a:lvl2pPr marL="457200" indent="0">
              <a:buNone/>
              <a:defRPr lang="es-ES" sz="2400"/>
            </a:lvl2pPr>
            <a:lvl3pPr marL="914400" indent="0">
              <a:buNone/>
              <a:defRPr lang="es-ES" sz="20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75" name="Marcador de tex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2800"/>
            </a:lvl1pPr>
            <a:lvl2pPr marL="457200" indent="0">
              <a:lnSpc>
                <a:spcPts val="2400"/>
              </a:lnSpc>
              <a:buNone/>
              <a:defRPr lang="es-ES" sz="2000"/>
            </a:lvl2pPr>
            <a:lvl3pPr marL="914400" indent="0">
              <a:lnSpc>
                <a:spcPts val="2400"/>
              </a:lnSpc>
              <a:buNone/>
              <a:defRPr lang="es-ES" sz="2000"/>
            </a:lvl3pPr>
            <a:lvl4pPr marL="1371600" indent="0">
              <a:lnSpc>
                <a:spcPts val="2400"/>
              </a:lnSpc>
              <a:buNone/>
              <a:defRPr lang="es-ES" sz="2000"/>
            </a:lvl4pPr>
            <a:lvl5pPr marL="1828800" indent="0">
              <a:lnSpc>
                <a:spcPts val="2400"/>
              </a:lnSpc>
              <a:buNone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  <a:lvl6pPr marL="1600200">
              <a:defRPr lang="es-ES"/>
            </a:lvl6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4" rtl="0"/>
            <a:r>
              <a:rPr lang="es-ES"/>
              <a:t>Cuarto nivel</a:t>
            </a:r>
          </a:p>
          <a:p>
            <a:pPr lvl="5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600"/>
              </a:spcAft>
              <a:defRPr lang="es-ES"/>
            </a:lvl2pPr>
            <a:lvl3pPr>
              <a:spcBef>
                <a:spcPts val="0"/>
              </a:spcBef>
              <a:spcAft>
                <a:spcPts val="600"/>
              </a:spcAft>
              <a:defRPr lang="es-ES"/>
            </a:lvl3pPr>
            <a:lvl4pPr>
              <a:spcBef>
                <a:spcPts val="0"/>
              </a:spcBef>
              <a:spcAft>
                <a:spcPts val="600"/>
              </a:spcAft>
              <a:defRPr lang="es-ES" sz="2000"/>
            </a:lvl4pPr>
            <a:lvl5pPr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challenge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Pipelines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BA26AE2-7843-39A5-7329-157708A33593}"/>
              </a:ext>
            </a:extLst>
          </p:cNvPr>
          <p:cNvSpPr txBox="1">
            <a:spLocks/>
          </p:cNvSpPr>
          <p:nvPr/>
        </p:nvSpPr>
        <p:spPr>
          <a:xfrm>
            <a:off x="7434941" y="5301343"/>
            <a:ext cx="4615543" cy="1415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800" b="0" dirty="0" err="1"/>
              <a:t>Bastien</a:t>
            </a:r>
            <a:endParaRPr lang="es-ES" sz="1800" b="0" dirty="0"/>
          </a:p>
          <a:p>
            <a:pPr algn="r"/>
            <a:r>
              <a:rPr lang="es-ES" sz="1800" b="0" dirty="0" err="1"/>
              <a:t>Genma</a:t>
            </a:r>
            <a:endParaRPr lang="es-ES" sz="1800" b="0" dirty="0"/>
          </a:p>
          <a:p>
            <a:pPr algn="r"/>
            <a:r>
              <a:rPr lang="es-ES" sz="1800" b="0" dirty="0"/>
              <a:t>Guillem</a:t>
            </a:r>
          </a:p>
          <a:p>
            <a:pPr algn="r"/>
            <a:r>
              <a:rPr lang="es-ES" sz="1800" b="0" dirty="0" err="1"/>
              <a:t>Ruben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Estimadores</a:t>
            </a:r>
          </a:p>
          <a:p>
            <a:r>
              <a:rPr lang="es-ES" dirty="0" err="1"/>
              <a:t>Onehotencoder</a:t>
            </a:r>
            <a:endParaRPr lang="es-ES" dirty="0"/>
          </a:p>
          <a:p>
            <a:pPr rtl="0"/>
            <a:r>
              <a:rPr lang="es-ES" dirty="0" err="1"/>
              <a:t>GridsearchCV</a:t>
            </a:r>
            <a:endParaRPr lang="es-ES" dirty="0"/>
          </a:p>
          <a:p>
            <a:pPr rtl="0"/>
            <a:r>
              <a:rPr lang="es-ES" dirty="0"/>
              <a:t>Validación cruzada</a:t>
            </a:r>
          </a:p>
          <a:p>
            <a:pPr rtl="0"/>
            <a:r>
              <a:rPr lang="es-ES" dirty="0"/>
              <a:t>Regresión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D5A0-5623-E745-8C28-83306B2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A4596-5FAC-57CD-2345-FE8A7441F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Supervisado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 supervisado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CAC202-9C59-1534-0266-81EA855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06A036-8AD5-003C-7111-EFBA83AA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60" y="1414224"/>
            <a:ext cx="3142826" cy="20147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77985E-FB5D-62CB-E993-9F32D2E5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60" y="3612098"/>
            <a:ext cx="3142826" cy="29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9C09-F151-28BD-60BA-CE6CC318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onehotencoder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C82D6-C666-06C0-2E9D-74C80445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A9B082-016C-D7E5-AF1F-1E76158C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72" y="1961276"/>
            <a:ext cx="6217655" cy="37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6939A-3231-FB89-9427-33E31613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GridsearchCV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40B414-D299-88A0-8727-C9D9E4D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1EBAA1-546B-1AEA-352A-37FA323B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82" y="1681333"/>
            <a:ext cx="5904635" cy="1503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B72F23E-7BFD-FD51-01A6-1DC5047B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82" y="3429000"/>
            <a:ext cx="5904635" cy="11809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65596AC-1BBC-2D23-E030-73D2DCB6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82" y="4821890"/>
            <a:ext cx="3153215" cy="168616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B96F53-2B3E-1F22-CDF6-0150308E7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177" y="5065694"/>
            <a:ext cx="2485140" cy="11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1DBEB-B4E3-4F69-7402-9A5C8897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cruzada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B4A966-0A1E-0DAB-B961-4E81610D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24717A-86B9-7E1A-CC13-3D98FFBE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73" y="2528702"/>
            <a:ext cx="7625653" cy="18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FA67-6FE3-2D3A-12D5-F2C62C52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A55CE3-51D2-A40D-EF8F-C8F32031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B8BEFA-612B-1BCE-64E2-84024589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3" y="4577046"/>
            <a:ext cx="7352714" cy="16695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E61599-E4E7-23B4-8314-4A1D99B4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54" y="735775"/>
            <a:ext cx="5736091" cy="36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1DCE-C050-B2CB-DA03-E19F0AA6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B5D095A-5285-F400-0173-CFCD72F8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dirty="0"/>
              <a:t>Gracias</a:t>
            </a:r>
            <a:endParaRPr lang="es-ES" sz="1400" b="0" dirty="0"/>
          </a:p>
        </p:txBody>
      </p:sp>
    </p:spTree>
    <p:extLst>
      <p:ext uri="{BB962C8B-B14F-4D97-AF65-F5344CB8AC3E}">
        <p14:creationId xmlns:p14="http://schemas.microsoft.com/office/powerpoint/2010/main" val="31861246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2_TF16411248_Win32" id="{907FDA46-549C-456B-8420-E867E62B2FE6}" vid="{41853330-4B42-4EFA-9F1D-FE1C2158CE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{BCE28D38-3FAF-43A1-A8BE-E25E862B5E9D}tf16411248_win32</Template>
  <TotalTime>105</TotalTime>
  <Words>35</Words>
  <Application>Microsoft Office PowerPoint</Application>
  <PresentationFormat>Panorámica</PresentationFormat>
  <Paragraphs>33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Posterama</vt:lpstr>
      <vt:lpstr>Personalizar</vt:lpstr>
      <vt:lpstr>Team challenge: Pipelines</vt:lpstr>
      <vt:lpstr>Agenda </vt:lpstr>
      <vt:lpstr>Estimadores</vt:lpstr>
      <vt:lpstr>onehotencoder</vt:lpstr>
      <vt:lpstr>GridsearchCV</vt:lpstr>
      <vt:lpstr>Validación cruzada</vt:lpstr>
      <vt:lpstr>regresión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Rubén Fernández Lorenzo</dc:creator>
  <cp:lastModifiedBy>Rubén Fernández Lorenzo</cp:lastModifiedBy>
  <cp:revision>6</cp:revision>
  <dcterms:created xsi:type="dcterms:W3CDTF">2024-11-01T14:35:38Z</dcterms:created>
  <dcterms:modified xsi:type="dcterms:W3CDTF">2024-11-01T16:22:17Z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