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963-E893-4D4B-A402-0ACF34C8C1F4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BA-F2C5-433C-87AE-778AAD51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7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963-E893-4D4B-A402-0ACF34C8C1F4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BA-F2C5-433C-87AE-778AAD51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9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963-E893-4D4B-A402-0ACF34C8C1F4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BA-F2C5-433C-87AE-778AAD51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963-E893-4D4B-A402-0ACF34C8C1F4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BA-F2C5-433C-87AE-778AAD51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963-E893-4D4B-A402-0ACF34C8C1F4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BA-F2C5-433C-87AE-778AAD51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7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963-E893-4D4B-A402-0ACF34C8C1F4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BA-F2C5-433C-87AE-778AAD51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9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963-E893-4D4B-A402-0ACF34C8C1F4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BA-F2C5-433C-87AE-778AAD51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5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963-E893-4D4B-A402-0ACF34C8C1F4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BA-F2C5-433C-87AE-778AAD51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963-E893-4D4B-A402-0ACF34C8C1F4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BA-F2C5-433C-87AE-778AAD51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9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963-E893-4D4B-A402-0ACF34C8C1F4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BA-F2C5-433C-87AE-778AAD51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6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963-E893-4D4B-A402-0ACF34C8C1F4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BA-F2C5-433C-87AE-778AAD51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1963-E893-4D4B-A402-0ACF34C8C1F4}" type="datetimeFigureOut">
              <a:rPr lang="ko-KR" altLang="en-US" smtClean="0"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50BA-F2C5-433C-87AE-778AAD51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6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11.jpeg"/><Relationship Id="rId12" Type="http://schemas.openxmlformats.org/officeDocument/2006/relationships/image" Target="../media/image1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.jpeg"/><Relationship Id="rId5" Type="http://schemas.openxmlformats.org/officeDocument/2006/relationships/image" Target="../media/image5.png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98" y="686025"/>
            <a:ext cx="570865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3343275" y="879415"/>
            <a:ext cx="984427" cy="185159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clipartbest.com/cliparts/aie/K8y/aieK8y9GT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7576" r="19929" b="8204"/>
          <a:stretch/>
        </p:blipFill>
        <p:spPr bwMode="auto">
          <a:xfrm>
            <a:off x="4890273" y="1851083"/>
            <a:ext cx="730936" cy="9297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5741" y="2308635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Yellow Turtle</a:t>
            </a:r>
            <a:endParaRPr lang="ko-KR" altLang="en-US" sz="1200" b="1" spc="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http://blogs.intel.com/evangelists/files/2015/02/Pi2ModB1GB_-comp-500x283.jpe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340" y="5814019"/>
            <a:ext cx="942235" cy="53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35" b="62482"/>
          <a:stretch/>
        </p:blipFill>
        <p:spPr bwMode="auto">
          <a:xfrm>
            <a:off x="8917195" y="4020127"/>
            <a:ext cx="1605706" cy="15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77" r="83643" b="42533"/>
          <a:stretch/>
        </p:blipFill>
        <p:spPr bwMode="auto">
          <a:xfrm>
            <a:off x="8908957" y="5519892"/>
            <a:ext cx="900556" cy="8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r="46541" b="79916"/>
          <a:stretch/>
        </p:blipFill>
        <p:spPr bwMode="auto">
          <a:xfrm>
            <a:off x="10426335" y="4020832"/>
            <a:ext cx="1433385" cy="8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0" t="18973" r="46541" b="70509"/>
          <a:stretch/>
        </p:blipFill>
        <p:spPr bwMode="auto">
          <a:xfrm>
            <a:off x="11027083" y="4798836"/>
            <a:ext cx="830733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8728" y="5233176"/>
            <a:ext cx="797892" cy="704414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29367" r="79028" b="28080"/>
          <a:stretch/>
        </p:blipFill>
        <p:spPr bwMode="auto">
          <a:xfrm>
            <a:off x="10419785" y="4713707"/>
            <a:ext cx="771525" cy="9525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62" y="431094"/>
            <a:ext cx="3570371" cy="2876952"/>
          </a:xfrm>
          <a:prstGeom prst="rect">
            <a:avLst/>
          </a:prstGeom>
        </p:spPr>
      </p:pic>
      <p:pic>
        <p:nvPicPr>
          <p:cNvPr id="26" name="그림 2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5" t="17381" r="77454" b="16661"/>
          <a:stretch/>
        </p:blipFill>
        <p:spPr bwMode="auto">
          <a:xfrm>
            <a:off x="10724585" y="1992820"/>
            <a:ext cx="933450" cy="1476376"/>
          </a:xfrm>
          <a:prstGeom prst="rect">
            <a:avLst/>
          </a:prstGeom>
          <a:noFill/>
        </p:spPr>
      </p:pic>
      <p:pic>
        <p:nvPicPr>
          <p:cNvPr id="27" name="그림 2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28990" r="79443" b="28031"/>
          <a:stretch/>
        </p:blipFill>
        <p:spPr bwMode="auto">
          <a:xfrm>
            <a:off x="9208959" y="5228057"/>
            <a:ext cx="733425" cy="96202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0813928" y="2527291"/>
            <a:ext cx="738448" cy="387251"/>
          </a:xfrm>
          <a:prstGeom prst="rect">
            <a:avLst/>
          </a:prstGeom>
          <a:solidFill>
            <a:srgbClr val="B2E029"/>
          </a:solidFill>
          <a:ln>
            <a:solidFill>
              <a:srgbClr val="B2E029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2953" y="1913635"/>
            <a:ext cx="526525" cy="83280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1505" y="1913635"/>
            <a:ext cx="526525" cy="832802"/>
          </a:xfrm>
          <a:prstGeom prst="rect">
            <a:avLst/>
          </a:prstGeom>
        </p:spPr>
      </p:pic>
      <p:pic>
        <p:nvPicPr>
          <p:cNvPr id="1034" name="Picture 10" descr="http://www.getfile.co.kr/images/uploadimages/thumnail/532_free@asadal.com/10000026/532_free@asadal.com_20140424145216218_500_watermark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6" t="12268" r="12009" b="38781"/>
          <a:stretch/>
        </p:blipFill>
        <p:spPr bwMode="auto">
          <a:xfrm>
            <a:off x="7462073" y="2047532"/>
            <a:ext cx="433773" cy="56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://www.getfile.co.kr/images/uploadimages/thumnail/532_free@asadal.com/10000026/532_free@asadal.com_20140424145216218_500_watermark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1" t="12230" r="56485" b="38819"/>
          <a:stretch/>
        </p:blipFill>
        <p:spPr bwMode="auto">
          <a:xfrm>
            <a:off x="8038822" y="2045151"/>
            <a:ext cx="445572" cy="5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61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977080" y="1664043"/>
            <a:ext cx="1153298" cy="1095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retrieve</a:t>
            </a:r>
            <a:endParaRPr lang="ko-KR" altLang="en-US" sz="1200" dirty="0"/>
          </a:p>
        </p:txBody>
      </p:sp>
      <p:sp>
        <p:nvSpPr>
          <p:cNvPr id="3" name="타원 2"/>
          <p:cNvSpPr/>
          <p:nvPr/>
        </p:nvSpPr>
        <p:spPr>
          <a:xfrm>
            <a:off x="3929449" y="1013254"/>
            <a:ext cx="1005016" cy="98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long</a:t>
            </a:r>
            <a:endParaRPr lang="ko-KR" altLang="en-US" sz="1200" dirty="0"/>
          </a:p>
        </p:txBody>
      </p:sp>
      <p:sp>
        <p:nvSpPr>
          <p:cNvPr id="4" name="타원 3"/>
          <p:cNvSpPr/>
          <p:nvPr/>
        </p:nvSpPr>
        <p:spPr>
          <a:xfrm>
            <a:off x="3929449" y="3286897"/>
            <a:ext cx="1005016" cy="98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short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6343136" y="0"/>
            <a:ext cx="1005016" cy="98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json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6343136" y="1598140"/>
            <a:ext cx="1005016" cy="98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xml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6343136" y="3097426"/>
            <a:ext cx="1005016" cy="98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json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6343136" y="4596712"/>
            <a:ext cx="1005016" cy="98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xml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2" idx="6"/>
            <a:endCxn id="3" idx="3"/>
          </p:cNvCxnSpPr>
          <p:nvPr/>
        </p:nvCxnSpPr>
        <p:spPr>
          <a:xfrm flipV="1">
            <a:off x="3130378" y="1857027"/>
            <a:ext cx="946252" cy="35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" idx="6"/>
            <a:endCxn id="4" idx="2"/>
          </p:cNvCxnSpPr>
          <p:nvPr/>
        </p:nvCxnSpPr>
        <p:spPr>
          <a:xfrm>
            <a:off x="3130378" y="2211860"/>
            <a:ext cx="799071" cy="156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6"/>
            <a:endCxn id="5" idx="2"/>
          </p:cNvCxnSpPr>
          <p:nvPr/>
        </p:nvCxnSpPr>
        <p:spPr>
          <a:xfrm flipV="1">
            <a:off x="4934465" y="494271"/>
            <a:ext cx="1408671" cy="10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" idx="6"/>
            <a:endCxn id="6" idx="2"/>
          </p:cNvCxnSpPr>
          <p:nvPr/>
        </p:nvCxnSpPr>
        <p:spPr>
          <a:xfrm>
            <a:off x="4934465" y="1507525"/>
            <a:ext cx="1408671" cy="58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6"/>
            <a:endCxn id="7" idx="2"/>
          </p:cNvCxnSpPr>
          <p:nvPr/>
        </p:nvCxnSpPr>
        <p:spPr>
          <a:xfrm flipV="1">
            <a:off x="4934465" y="3591697"/>
            <a:ext cx="1408671" cy="1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6"/>
            <a:endCxn id="8" idx="2"/>
          </p:cNvCxnSpPr>
          <p:nvPr/>
        </p:nvCxnSpPr>
        <p:spPr>
          <a:xfrm>
            <a:off x="4934465" y="3781168"/>
            <a:ext cx="1408671" cy="130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7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22256" y="338866"/>
            <a:ext cx="2995295" cy="5492750"/>
            <a:chOff x="1527893" y="-279901"/>
            <a:chExt cx="2995295" cy="5492750"/>
          </a:xfrm>
        </p:grpSpPr>
        <p:pic>
          <p:nvPicPr>
            <p:cNvPr id="3" name="그림 2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0"/>
            <a:stretch/>
          </p:blipFill>
          <p:spPr bwMode="auto">
            <a:xfrm>
              <a:off x="1527893" y="-279901"/>
              <a:ext cx="2995295" cy="54927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b="1123"/>
            <a:stretch/>
          </p:blipFill>
          <p:spPr>
            <a:xfrm>
              <a:off x="1755909" y="4365224"/>
              <a:ext cx="2000250" cy="847625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581155" y="318241"/>
            <a:ext cx="2995295" cy="5492750"/>
            <a:chOff x="6581155" y="318241"/>
            <a:chExt cx="2995295" cy="5492750"/>
          </a:xfrm>
        </p:grpSpPr>
        <p:grpSp>
          <p:nvGrpSpPr>
            <p:cNvPr id="6" name="그룹 5"/>
            <p:cNvGrpSpPr/>
            <p:nvPr/>
          </p:nvGrpSpPr>
          <p:grpSpPr>
            <a:xfrm>
              <a:off x="6581155" y="318241"/>
              <a:ext cx="2995295" cy="5492750"/>
              <a:chOff x="1527893" y="-279901"/>
              <a:chExt cx="2995295" cy="5492750"/>
            </a:xfrm>
          </p:grpSpPr>
          <p:pic>
            <p:nvPicPr>
              <p:cNvPr id="7" name="그림 6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270"/>
              <a:stretch/>
            </p:blipFill>
            <p:spPr bwMode="auto">
              <a:xfrm>
                <a:off x="1527893" y="-279901"/>
                <a:ext cx="2995295" cy="549275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b="1123"/>
              <a:stretch/>
            </p:blipFill>
            <p:spPr>
              <a:xfrm>
                <a:off x="1755909" y="4365224"/>
                <a:ext cx="2000250" cy="847625"/>
              </a:xfrm>
              <a:prstGeom prst="rect">
                <a:avLst/>
              </a:prstGeom>
            </p:spPr>
          </p:pic>
        </p:grp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t="40233"/>
            <a:stretch/>
          </p:blipFill>
          <p:spPr>
            <a:xfrm>
              <a:off x="6979008" y="5190470"/>
              <a:ext cx="1743075" cy="620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362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3"/>
          <p:cNvSpPr/>
          <p:nvPr/>
        </p:nvSpPr>
        <p:spPr>
          <a:xfrm>
            <a:off x="3418472" y="1352951"/>
            <a:ext cx="1806671" cy="1046081"/>
          </a:xfrm>
          <a:prstGeom prst="roundRect">
            <a:avLst>
              <a:gd name="adj" fmla="val 9956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57"/>
          <p:cNvSpPr/>
          <p:nvPr/>
        </p:nvSpPr>
        <p:spPr>
          <a:xfrm>
            <a:off x="1705279" y="1348376"/>
            <a:ext cx="1159657" cy="1050656"/>
          </a:xfrm>
          <a:prstGeom prst="roundRect">
            <a:avLst>
              <a:gd name="adj" fmla="val 85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4" name="모서리가 둥근 직사각형 2"/>
          <p:cNvSpPr/>
          <p:nvPr/>
        </p:nvSpPr>
        <p:spPr>
          <a:xfrm>
            <a:off x="3561181" y="1413481"/>
            <a:ext cx="1511297" cy="43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Mobius Server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637" y="884167"/>
            <a:ext cx="3376527" cy="340519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spc="15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nCube:Rosemary</a:t>
            </a:r>
            <a:r>
              <a:rPr lang="en-US" altLang="ko-KR" sz="1400" b="1" spc="15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Platform </a:t>
            </a:r>
            <a:r>
              <a:rPr lang="ko-KR" altLang="en-US" sz="1400" b="1" spc="15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263" y="1918930"/>
            <a:ext cx="845132" cy="3521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662" y="1870984"/>
            <a:ext cx="860825" cy="444208"/>
          </a:xfrm>
          <a:prstGeom prst="rect">
            <a:avLst/>
          </a:prstGeom>
        </p:spPr>
      </p:pic>
      <p:sp>
        <p:nvSpPr>
          <p:cNvPr id="11" name="모서리가 둥근 직사각형 56"/>
          <p:cNvSpPr/>
          <p:nvPr/>
        </p:nvSpPr>
        <p:spPr>
          <a:xfrm>
            <a:off x="1785412" y="1413481"/>
            <a:ext cx="1017423" cy="43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DBMS</a:t>
            </a:r>
            <a:endParaRPr lang="ko-KR" altLang="en-US" sz="1400" dirty="0"/>
          </a:p>
        </p:txBody>
      </p:sp>
      <p:sp>
        <p:nvSpPr>
          <p:cNvPr id="12" name="오른쪽 화살표 5"/>
          <p:cNvSpPr/>
          <p:nvPr/>
        </p:nvSpPr>
        <p:spPr>
          <a:xfrm>
            <a:off x="2990110" y="1711742"/>
            <a:ext cx="323850" cy="3184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21456" y="884167"/>
            <a:ext cx="20301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75000"/>
                  </a:schemeClr>
                </a:solidFill>
              </a:rPr>
              <a:t>nCube:Rosemary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9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ti.com/lsds/media/images/wireless_connectivity/design_partner_cloud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3" t="17166" r="18234" b="13946"/>
          <a:stretch/>
        </p:blipFill>
        <p:spPr bwMode="auto">
          <a:xfrm>
            <a:off x="4276724" y="742949"/>
            <a:ext cx="18383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s.intel.com/evangelists/files/2015/02/Pi2ModB1GB_-comp-500x283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340" y="5814019"/>
            <a:ext cx="942235" cy="53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35" b="62482"/>
          <a:stretch/>
        </p:blipFill>
        <p:spPr bwMode="auto">
          <a:xfrm>
            <a:off x="8917195" y="4020127"/>
            <a:ext cx="1605706" cy="15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77" r="83643" b="42533"/>
          <a:stretch/>
        </p:blipFill>
        <p:spPr bwMode="auto">
          <a:xfrm>
            <a:off x="8908957" y="5519892"/>
            <a:ext cx="900556" cy="8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r="46541" b="79916"/>
          <a:stretch/>
        </p:blipFill>
        <p:spPr bwMode="auto">
          <a:xfrm>
            <a:off x="10426335" y="4020832"/>
            <a:ext cx="1433385" cy="8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0" t="18973" r="46541" b="70509"/>
          <a:stretch/>
        </p:blipFill>
        <p:spPr bwMode="auto">
          <a:xfrm>
            <a:off x="11027083" y="4798836"/>
            <a:ext cx="830733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8728" y="5233176"/>
            <a:ext cx="797892" cy="704414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29367" r="79028" b="28080"/>
          <a:stretch/>
        </p:blipFill>
        <p:spPr bwMode="auto">
          <a:xfrm>
            <a:off x="10419785" y="4713707"/>
            <a:ext cx="771525" cy="9525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6" name="그림 25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5" t="17381" r="77454" b="16661"/>
          <a:stretch/>
        </p:blipFill>
        <p:spPr bwMode="auto">
          <a:xfrm>
            <a:off x="10724585" y="1992820"/>
            <a:ext cx="933450" cy="1476376"/>
          </a:xfrm>
          <a:prstGeom prst="rect">
            <a:avLst/>
          </a:prstGeom>
          <a:noFill/>
        </p:spPr>
      </p:pic>
      <p:pic>
        <p:nvPicPr>
          <p:cNvPr id="27" name="그림 26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28990" r="79443" b="28031"/>
          <a:stretch/>
        </p:blipFill>
        <p:spPr bwMode="auto">
          <a:xfrm>
            <a:off x="9208959" y="5228057"/>
            <a:ext cx="733425" cy="96202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0813928" y="2527291"/>
            <a:ext cx="738448" cy="387251"/>
          </a:xfrm>
          <a:prstGeom prst="rect">
            <a:avLst/>
          </a:prstGeom>
          <a:solidFill>
            <a:srgbClr val="B2E029"/>
          </a:solidFill>
          <a:ln>
            <a:solidFill>
              <a:srgbClr val="B2E029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2" name="그림 2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3" t="23820" r="6809" b="22989"/>
          <a:stretch/>
        </p:blipFill>
        <p:spPr bwMode="auto">
          <a:xfrm>
            <a:off x="6575591" y="5937590"/>
            <a:ext cx="16097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" descr="http://www.clipartbest.com/cliparts/aie/K8y/aieK8y9GT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7576" r="19929" b="8204"/>
          <a:stretch/>
        </p:blipFill>
        <p:spPr bwMode="auto">
          <a:xfrm>
            <a:off x="6055957" y="1522972"/>
            <a:ext cx="340987" cy="4337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128645" y="1898789"/>
            <a:ext cx="129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100" dirty="0"/>
              <a:t>Yellow Turtle</a:t>
            </a:r>
            <a:endParaRPr lang="ko-KR" altLang="en-US" sz="1200" b="1" spc="1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67" y="403939"/>
            <a:ext cx="2216920" cy="178636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4844" y="6632025"/>
            <a:ext cx="526525" cy="8328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3396" y="6632025"/>
            <a:ext cx="526525" cy="832802"/>
          </a:xfrm>
          <a:prstGeom prst="rect">
            <a:avLst/>
          </a:prstGeom>
        </p:spPr>
      </p:pic>
      <p:pic>
        <p:nvPicPr>
          <p:cNvPr id="34" name="Picture 10" descr="http://www.getfile.co.kr/images/uploadimages/thumnail/532_free@asadal.com/10000026/532_free@asadal.com_20140424145216218_500_watermark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6" t="12268" r="12009" b="38781"/>
          <a:stretch/>
        </p:blipFill>
        <p:spPr bwMode="auto">
          <a:xfrm>
            <a:off x="7293964" y="6765922"/>
            <a:ext cx="433773" cy="56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http://www.getfile.co.kr/images/uploadimages/thumnail/532_free@asadal.com/10000026/532_free@asadal.com_20140424145216218_500_watermark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1" t="12230" r="56485" b="38819"/>
          <a:stretch/>
        </p:blipFill>
        <p:spPr bwMode="auto">
          <a:xfrm>
            <a:off x="7870713" y="6763541"/>
            <a:ext cx="445572" cy="5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89" y="3384768"/>
            <a:ext cx="57086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2"/>
          <a:srcRect l="1256" t="515" r="1162"/>
          <a:stretch/>
        </p:blipFill>
        <p:spPr>
          <a:xfrm>
            <a:off x="7616160" y="641269"/>
            <a:ext cx="1743075" cy="152234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27702" y="475159"/>
            <a:ext cx="1914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15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Mobius Platform</a:t>
            </a:r>
            <a:endParaRPr lang="ko-KR" altLang="en-US" sz="1400" b="1" spc="15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그림 6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6" y="895655"/>
            <a:ext cx="860071" cy="936377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114675" y="1114425"/>
            <a:ext cx="1162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348801" y="1114425"/>
            <a:ext cx="1162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6348801" y="1402439"/>
            <a:ext cx="1162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114674" y="1402439"/>
            <a:ext cx="1162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65823" y="782936"/>
            <a:ext cx="1080745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데이터 업로드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76816" y="793561"/>
            <a:ext cx="906017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/>
              <a:t>데이터 조회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6543626" y="1469260"/>
            <a:ext cx="771365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제어 요청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20512" y="1469260"/>
            <a:ext cx="771365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제어 통지</a:t>
            </a:r>
          </a:p>
        </p:txBody>
      </p:sp>
    </p:spTree>
    <p:extLst>
      <p:ext uri="{BB962C8B-B14F-4D97-AF65-F5344CB8AC3E}">
        <p14:creationId xmlns:p14="http://schemas.microsoft.com/office/powerpoint/2010/main" val="111301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4476750" y="-143748"/>
            <a:ext cx="3250987" cy="3191747"/>
          </a:xfrm>
          <a:prstGeom prst="roundRect">
            <a:avLst>
              <a:gd name="adj" fmla="val 4587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http://blogs.intel.com/evangelists/files/2015/02/Pi2ModB1GB_-comp-500x283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340" y="5814019"/>
            <a:ext cx="942235" cy="53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35" b="62482"/>
          <a:stretch/>
        </p:blipFill>
        <p:spPr bwMode="auto">
          <a:xfrm>
            <a:off x="8917195" y="4020127"/>
            <a:ext cx="1605706" cy="15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77" r="83643" b="42533"/>
          <a:stretch/>
        </p:blipFill>
        <p:spPr bwMode="auto">
          <a:xfrm>
            <a:off x="8908957" y="5519892"/>
            <a:ext cx="900556" cy="8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r="46541" b="79916"/>
          <a:stretch/>
        </p:blipFill>
        <p:spPr bwMode="auto">
          <a:xfrm>
            <a:off x="10426335" y="4020832"/>
            <a:ext cx="1433385" cy="8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0" t="18973" r="46541" b="70509"/>
          <a:stretch/>
        </p:blipFill>
        <p:spPr bwMode="auto">
          <a:xfrm>
            <a:off x="11027083" y="4798836"/>
            <a:ext cx="830733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8728" y="5233176"/>
            <a:ext cx="797892" cy="704414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29367" r="79028" b="28080"/>
          <a:stretch/>
        </p:blipFill>
        <p:spPr bwMode="auto">
          <a:xfrm>
            <a:off x="10419785" y="4713707"/>
            <a:ext cx="771525" cy="9525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7" name="그림 2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28990" r="79443" b="28031"/>
          <a:stretch/>
        </p:blipFill>
        <p:spPr bwMode="auto">
          <a:xfrm>
            <a:off x="9208959" y="5228057"/>
            <a:ext cx="733425" cy="962025"/>
          </a:xfrm>
          <a:prstGeom prst="rect">
            <a:avLst/>
          </a:prstGeom>
          <a:noFill/>
        </p:spPr>
      </p:pic>
      <p:pic>
        <p:nvPicPr>
          <p:cNvPr id="22" name="그림 2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3" t="23820" r="6809" b="22989"/>
          <a:stretch/>
        </p:blipFill>
        <p:spPr bwMode="auto">
          <a:xfrm>
            <a:off x="6575591" y="5937590"/>
            <a:ext cx="16097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4844" y="6632025"/>
            <a:ext cx="526525" cy="8328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3396" y="6632025"/>
            <a:ext cx="526525" cy="832802"/>
          </a:xfrm>
          <a:prstGeom prst="rect">
            <a:avLst/>
          </a:prstGeom>
        </p:spPr>
      </p:pic>
      <p:pic>
        <p:nvPicPr>
          <p:cNvPr id="34" name="Picture 10" descr="http://www.getfile.co.kr/images/uploadimages/thumnail/532_free@asadal.com/10000026/532_free@asadal.com_20140424145216218_500_watermark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6" t="12268" r="12009" b="38781"/>
          <a:stretch/>
        </p:blipFill>
        <p:spPr bwMode="auto">
          <a:xfrm>
            <a:off x="7293964" y="6765922"/>
            <a:ext cx="433773" cy="56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http://www.getfile.co.kr/images/uploadimages/thumnail/532_free@asadal.com/10000026/532_free@asadal.com_20140424145216218_500_watermark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1" t="12230" r="56485" b="38819"/>
          <a:stretch/>
        </p:blipFill>
        <p:spPr bwMode="auto">
          <a:xfrm>
            <a:off x="7870713" y="6763541"/>
            <a:ext cx="445572" cy="5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3" y="4115801"/>
            <a:ext cx="5748020" cy="2608580"/>
          </a:xfrm>
          <a:prstGeom prst="rect">
            <a:avLst/>
          </a:prstGeom>
          <a:noFill/>
        </p:spPr>
      </p:pic>
      <p:sp>
        <p:nvSpPr>
          <p:cNvPr id="3" name="모서리가 둥근 직사각형 2"/>
          <p:cNvSpPr/>
          <p:nvPr/>
        </p:nvSpPr>
        <p:spPr>
          <a:xfrm>
            <a:off x="4864980" y="1741950"/>
            <a:ext cx="2408385" cy="4395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Mobius Server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0082" y="2409996"/>
            <a:ext cx="511679" cy="5116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04542" y="2556208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MySQL</a:t>
            </a:r>
            <a:endParaRPr lang="ko-KR" altLang="en-US" sz="12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64980" y="224817"/>
            <a:ext cx="2408385" cy="4428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MQTT Server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10218" y="3369920"/>
            <a:ext cx="998269" cy="821938"/>
          </a:xfrm>
          <a:prstGeom prst="rect">
            <a:avLst/>
          </a:prstGeom>
        </p:spPr>
      </p:pic>
      <p:cxnSp>
        <p:nvCxnSpPr>
          <p:cNvPr id="18" name="직선 연결선 17"/>
          <p:cNvCxnSpPr>
            <a:stCxn id="46" idx="2"/>
            <a:endCxn id="32" idx="0"/>
          </p:cNvCxnSpPr>
          <p:nvPr/>
        </p:nvCxnSpPr>
        <p:spPr>
          <a:xfrm flipH="1">
            <a:off x="6068953" y="667668"/>
            <a:ext cx="220" cy="683634"/>
          </a:xfrm>
          <a:prstGeom prst="line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" descr="http://blogs.intel.com/evangelists/files/2015/02/Pi2ModB1GB_-comp-500x283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38" y="1308083"/>
            <a:ext cx="942235" cy="53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553" y="982066"/>
            <a:ext cx="797892" cy="704414"/>
          </a:xfrm>
          <a:prstGeom prst="rect">
            <a:avLst/>
          </a:prstGeom>
        </p:spPr>
      </p:pic>
      <p:pic>
        <p:nvPicPr>
          <p:cNvPr id="49" name="그림 4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29367" r="79028" b="28080"/>
          <a:stretch/>
        </p:blipFill>
        <p:spPr bwMode="auto">
          <a:xfrm>
            <a:off x="1780610" y="462597"/>
            <a:ext cx="771525" cy="9525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cxnSp>
        <p:nvCxnSpPr>
          <p:cNvPr id="20" name="직선 연결선 19"/>
          <p:cNvCxnSpPr>
            <a:stCxn id="49" idx="3"/>
            <a:endCxn id="46" idx="1"/>
          </p:cNvCxnSpPr>
          <p:nvPr/>
        </p:nvCxnSpPr>
        <p:spPr>
          <a:xfrm flipV="1">
            <a:off x="2552135" y="446243"/>
            <a:ext cx="2312845" cy="492604"/>
          </a:xfrm>
          <a:prstGeom prst="line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3" idx="1"/>
          </p:cNvCxnSpPr>
          <p:nvPr/>
        </p:nvCxnSpPr>
        <p:spPr>
          <a:xfrm>
            <a:off x="2552135" y="1257576"/>
            <a:ext cx="2312845" cy="7041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238125" y="1351302"/>
            <a:ext cx="1661656" cy="378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MQTT Proxy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stCxn id="3" idx="2"/>
            <a:endCxn id="5" idx="0"/>
          </p:cNvCxnSpPr>
          <p:nvPr/>
        </p:nvCxnSpPr>
        <p:spPr>
          <a:xfrm flipH="1">
            <a:off x="6065922" y="2181462"/>
            <a:ext cx="3251" cy="228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12"/>
          <a:srcRect l="1256" t="515" r="1162"/>
          <a:stretch/>
        </p:blipFill>
        <p:spPr>
          <a:xfrm>
            <a:off x="9246286" y="462597"/>
            <a:ext cx="1743075" cy="152234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780610" y="2022702"/>
            <a:ext cx="1040670" cy="4154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데이터 업로드</a:t>
            </a:r>
            <a:endParaRPr lang="en-US" altLang="ko-KR" sz="1050" dirty="0"/>
          </a:p>
          <a:p>
            <a:r>
              <a:rPr lang="ko-KR" altLang="en-US" sz="1050" dirty="0"/>
              <a:t>제어 통지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67310" y="2022702"/>
            <a:ext cx="906017" cy="4154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데이터 조회</a:t>
            </a:r>
            <a:endParaRPr lang="en-US" altLang="ko-KR" sz="1050" dirty="0"/>
          </a:p>
          <a:p>
            <a:r>
              <a:rPr lang="ko-KR" altLang="en-US" sz="1050" dirty="0"/>
              <a:t>제어 요청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25763" y="-312817"/>
            <a:ext cx="2573186" cy="340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spc="15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Mobius Platform</a:t>
            </a:r>
            <a:endParaRPr lang="ko-KR" altLang="en-US" sz="1400" b="1" spc="15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2152" y="-428242"/>
            <a:ext cx="548131" cy="563645"/>
          </a:xfrm>
          <a:prstGeom prst="rect">
            <a:avLst/>
          </a:prstGeom>
        </p:spPr>
      </p:pic>
      <p:pic>
        <p:nvPicPr>
          <p:cNvPr id="1026" name="그림 10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62345" y="313918"/>
            <a:ext cx="1016668" cy="263943"/>
          </a:xfrm>
          <a:prstGeom prst="rect">
            <a:avLst/>
          </a:prstGeom>
        </p:spPr>
      </p:pic>
      <p:pic>
        <p:nvPicPr>
          <p:cNvPr id="3078" name="Picture 6" descr="https://upload.wikimedia.org/wikipedia/commons/thumb/5/5b/HTTP_logo.svg/2000px-HTTP_logo.sv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071" y="1789491"/>
            <a:ext cx="67787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6065922" y="873756"/>
            <a:ext cx="1317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Subscribe/Publish</a:t>
            </a:r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962366" y="287116"/>
            <a:ext cx="1317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Subscribe/Publish</a:t>
            </a:r>
            <a:endParaRPr lang="ko-KR" altLang="en-US" sz="1100" dirty="0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17348" y="504430"/>
            <a:ext cx="694398" cy="180277"/>
          </a:xfrm>
          <a:prstGeom prst="rect">
            <a:avLst/>
          </a:prstGeom>
        </p:spPr>
      </p:pic>
      <p:pic>
        <p:nvPicPr>
          <p:cNvPr id="80" name="Picture 6" descr="https://upload.wikimedia.org/wikipedia/commons/thumb/5/5b/HTTP_logo.svg/2000px-HTTP_logo.svg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53" y="1502116"/>
            <a:ext cx="462999" cy="2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직선 연결선 81"/>
          <p:cNvCxnSpPr>
            <a:stCxn id="46" idx="3"/>
          </p:cNvCxnSpPr>
          <p:nvPr/>
        </p:nvCxnSpPr>
        <p:spPr>
          <a:xfrm>
            <a:off x="7273365" y="446243"/>
            <a:ext cx="1972921" cy="492263"/>
          </a:xfrm>
          <a:prstGeom prst="line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3078" idx="3"/>
          </p:cNvCxnSpPr>
          <p:nvPr/>
        </p:nvCxnSpPr>
        <p:spPr>
          <a:xfrm flipV="1">
            <a:off x="7429948" y="1412853"/>
            <a:ext cx="1837362" cy="55220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812592" y="449539"/>
            <a:ext cx="1317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Subscribe/Publish</a:t>
            </a:r>
            <a:endParaRPr lang="ko-KR" altLang="en-US" sz="1100" dirty="0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7574" y="666853"/>
            <a:ext cx="694398" cy="180277"/>
          </a:xfrm>
          <a:prstGeom prst="rect">
            <a:avLst/>
          </a:prstGeom>
        </p:spPr>
      </p:pic>
      <p:pic>
        <p:nvPicPr>
          <p:cNvPr id="86" name="Picture 6" descr="https://upload.wikimedia.org/wikipedia/commons/thumb/5/5b/HTTP_logo.svg/2000px-HTTP_logo.svg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423" y="1529074"/>
            <a:ext cx="462999" cy="2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03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모서리가 둥근 직사각형 142"/>
          <p:cNvSpPr/>
          <p:nvPr/>
        </p:nvSpPr>
        <p:spPr>
          <a:xfrm>
            <a:off x="8471581" y="1040844"/>
            <a:ext cx="1250765" cy="547341"/>
          </a:xfrm>
          <a:prstGeom prst="roundRect">
            <a:avLst>
              <a:gd name="adj" fmla="val 7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00325" y="542925"/>
            <a:ext cx="5695950" cy="3790949"/>
          </a:xfrm>
          <a:prstGeom prst="roundRect">
            <a:avLst>
              <a:gd name="adj" fmla="val 3582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52949" y="789187"/>
            <a:ext cx="1159657" cy="1050656"/>
          </a:xfrm>
          <a:prstGeom prst="roundRect">
            <a:avLst>
              <a:gd name="adj" fmla="val 112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DBMS</a:t>
            </a:r>
            <a:endParaRPr lang="ko-KR" altLang="en-US" sz="1400" dirty="0"/>
          </a:p>
        </p:txBody>
      </p:sp>
      <p:pic>
        <p:nvPicPr>
          <p:cNvPr id="1028" name="Picture 4" descr="http://blogs.intel.com/evangelists/files/2015/02/Pi2ModB1GB_-comp-500x283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340" y="5814019"/>
            <a:ext cx="942235" cy="53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35" b="62482"/>
          <a:stretch/>
        </p:blipFill>
        <p:spPr bwMode="auto">
          <a:xfrm>
            <a:off x="8917195" y="4020127"/>
            <a:ext cx="1605706" cy="15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77" r="83643" b="42533"/>
          <a:stretch/>
        </p:blipFill>
        <p:spPr bwMode="auto">
          <a:xfrm>
            <a:off x="8908957" y="5519892"/>
            <a:ext cx="900556" cy="8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r="46541" b="79916"/>
          <a:stretch/>
        </p:blipFill>
        <p:spPr bwMode="auto">
          <a:xfrm>
            <a:off x="10426335" y="4020832"/>
            <a:ext cx="1433385" cy="8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0" t="18973" r="46541" b="70509"/>
          <a:stretch/>
        </p:blipFill>
        <p:spPr bwMode="auto">
          <a:xfrm>
            <a:off x="11027083" y="4798836"/>
            <a:ext cx="830733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8728" y="5233176"/>
            <a:ext cx="797892" cy="704414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29367" r="79028" b="28080"/>
          <a:stretch/>
        </p:blipFill>
        <p:spPr bwMode="auto">
          <a:xfrm>
            <a:off x="10419785" y="4713707"/>
            <a:ext cx="771525" cy="9525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7" name="그림 2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28990" r="79443" b="28031"/>
          <a:stretch/>
        </p:blipFill>
        <p:spPr bwMode="auto">
          <a:xfrm>
            <a:off x="9208959" y="5228057"/>
            <a:ext cx="733425" cy="962025"/>
          </a:xfrm>
          <a:prstGeom prst="rect">
            <a:avLst/>
          </a:prstGeom>
          <a:noFill/>
        </p:spPr>
      </p:pic>
      <p:pic>
        <p:nvPicPr>
          <p:cNvPr id="22" name="그림 2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3" t="23820" r="6809" b="22989"/>
          <a:stretch/>
        </p:blipFill>
        <p:spPr bwMode="auto">
          <a:xfrm>
            <a:off x="6575591" y="5937590"/>
            <a:ext cx="16097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4844" y="6632025"/>
            <a:ext cx="526525" cy="8328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3396" y="6632025"/>
            <a:ext cx="526525" cy="832802"/>
          </a:xfrm>
          <a:prstGeom prst="rect">
            <a:avLst/>
          </a:prstGeom>
        </p:spPr>
      </p:pic>
      <p:pic>
        <p:nvPicPr>
          <p:cNvPr id="34" name="Picture 10" descr="http://www.getfile.co.kr/images/uploadimages/thumnail/532_free@asadal.com/10000026/532_free@asadal.com_20140424145216218_500_watermark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6" t="12268" r="12009" b="38781"/>
          <a:stretch/>
        </p:blipFill>
        <p:spPr bwMode="auto">
          <a:xfrm>
            <a:off x="7293964" y="6765922"/>
            <a:ext cx="433773" cy="56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http://www.getfile.co.kr/images/uploadimages/thumnail/532_free@asadal.com/10000026/532_free@asadal.com_20140424145216218_500_watermark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1" t="12230" r="56485" b="38819"/>
          <a:stretch/>
        </p:blipFill>
        <p:spPr bwMode="auto">
          <a:xfrm>
            <a:off x="7870713" y="6763541"/>
            <a:ext cx="445572" cy="5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540054" y="3534352"/>
            <a:ext cx="2642296" cy="6841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Mobius HTTP Server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4671" y="1214069"/>
            <a:ext cx="511679" cy="5116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1773" y="1344951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MySQL</a:t>
            </a:r>
            <a:endParaRPr lang="ko-KR" altLang="en-US" sz="12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06678" y="3539603"/>
            <a:ext cx="2732014" cy="6714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Mosquito </a:t>
            </a:r>
          </a:p>
          <a:p>
            <a:r>
              <a:rPr lang="en-US" altLang="ko-KR" sz="1400" dirty="0"/>
              <a:t>MQTT Server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10218" y="3369920"/>
            <a:ext cx="998269" cy="821938"/>
          </a:xfrm>
          <a:prstGeom prst="rect">
            <a:avLst/>
          </a:prstGeom>
        </p:spPr>
      </p:pic>
      <p:cxnSp>
        <p:nvCxnSpPr>
          <p:cNvPr id="18" name="직선 연결선 17"/>
          <p:cNvCxnSpPr>
            <a:stCxn id="51" idx="1"/>
            <a:endCxn id="58" idx="3"/>
          </p:cNvCxnSpPr>
          <p:nvPr/>
        </p:nvCxnSpPr>
        <p:spPr>
          <a:xfrm flipH="1">
            <a:off x="2312606" y="1314515"/>
            <a:ext cx="455056" cy="0"/>
          </a:xfrm>
          <a:prstGeom prst="line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133595" y="2891603"/>
            <a:ext cx="1618557" cy="43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App.js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139161" y="77872"/>
            <a:ext cx="2573186" cy="3405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spc="15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Mobius Platform</a:t>
            </a:r>
            <a:endParaRPr lang="ko-KR" altLang="en-US" sz="1400" b="1" spc="15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65550" y="-37553"/>
            <a:ext cx="548131" cy="563645"/>
          </a:xfrm>
          <a:prstGeom prst="rect">
            <a:avLst/>
          </a:prstGeom>
        </p:spPr>
      </p:pic>
      <p:pic>
        <p:nvPicPr>
          <p:cNvPr id="1026" name="그림 10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7042" y="3739756"/>
            <a:ext cx="1016668" cy="263943"/>
          </a:xfrm>
          <a:prstGeom prst="rect">
            <a:avLst/>
          </a:prstGeom>
        </p:spPr>
      </p:pic>
      <p:pic>
        <p:nvPicPr>
          <p:cNvPr id="3078" name="Picture 6" descr="https://upload.wikimedia.org/wikipedia/commons/thumb/5/5b/HTTP_logo.svg/2000px-HTTP_logo.sv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645" y="3706627"/>
            <a:ext cx="67787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2767662" y="663513"/>
            <a:ext cx="1609972" cy="1302004"/>
          </a:xfrm>
          <a:prstGeom prst="roundRect">
            <a:avLst>
              <a:gd name="adj" fmla="val 927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db</a:t>
            </a:r>
            <a:r>
              <a:rPr lang="en-US" altLang="ko-KR" sz="1400" dirty="0"/>
              <a:t> connector</a:t>
            </a:r>
            <a:endParaRPr lang="ko-KR" altLang="en-US" sz="14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825762" y="1425865"/>
            <a:ext cx="1574163" cy="4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requester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975362" y="1378400"/>
            <a:ext cx="1172136" cy="194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responder</a:t>
            </a:r>
            <a:endParaRPr lang="ko-KR" altLang="en-US" sz="14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825036" y="735803"/>
            <a:ext cx="3279986" cy="43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actor</a:t>
            </a:r>
            <a:endParaRPr lang="ko-KR" altLang="en-US" sz="14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67663" y="2891603"/>
            <a:ext cx="1766238" cy="43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pxymqtt</a:t>
            </a:r>
            <a:endParaRPr lang="ko-KR" altLang="en-US" sz="14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600324" y="4416843"/>
            <a:ext cx="5695951" cy="473916"/>
          </a:xfrm>
          <a:prstGeom prst="roundRect">
            <a:avLst>
              <a:gd name="adj" fmla="val 20666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r>
              <a:rPr lang="en-US" altLang="ko-KR" dirty="0"/>
              <a:t> (Java)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00324" y="4940258"/>
            <a:ext cx="5695951" cy="473916"/>
          </a:xfrm>
          <a:prstGeom prst="roundRect">
            <a:avLst>
              <a:gd name="adj" fmla="val 45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 (windows, Linux, Mac)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767662" y="2181865"/>
            <a:ext cx="3452164" cy="3783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xml </a:t>
            </a:r>
            <a:r>
              <a:rPr lang="en-US" altLang="ko-KR" sz="1400" dirty="0" err="1"/>
              <a:t>json</a:t>
            </a:r>
            <a:r>
              <a:rPr lang="en-US" altLang="ko-KR" sz="1400" dirty="0"/>
              <a:t> parser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46" idx="0"/>
            <a:endCxn id="63" idx="2"/>
          </p:cNvCxnSpPr>
          <p:nvPr/>
        </p:nvCxnSpPr>
        <p:spPr>
          <a:xfrm flipH="1" flipV="1">
            <a:off x="3650782" y="3323603"/>
            <a:ext cx="421903" cy="2160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3" idx="3"/>
            <a:endCxn id="32" idx="1"/>
          </p:cNvCxnSpPr>
          <p:nvPr/>
        </p:nvCxnSpPr>
        <p:spPr>
          <a:xfrm>
            <a:off x="4533901" y="3107603"/>
            <a:ext cx="59969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" idx="0"/>
            <a:endCxn id="32" idx="2"/>
          </p:cNvCxnSpPr>
          <p:nvPr/>
        </p:nvCxnSpPr>
        <p:spPr>
          <a:xfrm flipH="1" flipV="1">
            <a:off x="5942874" y="3323603"/>
            <a:ext cx="918328" cy="2107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60" idx="2"/>
            <a:endCxn id="46" idx="0"/>
          </p:cNvCxnSpPr>
          <p:nvPr/>
        </p:nvCxnSpPr>
        <p:spPr>
          <a:xfrm flipH="1">
            <a:off x="4072685" y="3326581"/>
            <a:ext cx="3488745" cy="2130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60" idx="2"/>
            <a:endCxn id="3" idx="0"/>
          </p:cNvCxnSpPr>
          <p:nvPr/>
        </p:nvCxnSpPr>
        <p:spPr>
          <a:xfrm flipH="1">
            <a:off x="6861202" y="3326581"/>
            <a:ext cx="700228" cy="2077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32" idx="0"/>
            <a:endCxn id="66" idx="2"/>
          </p:cNvCxnSpPr>
          <p:nvPr/>
        </p:nvCxnSpPr>
        <p:spPr>
          <a:xfrm flipH="1" flipV="1">
            <a:off x="4493744" y="2560262"/>
            <a:ext cx="1449130" cy="3313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66" idx="0"/>
            <a:endCxn id="59" idx="2"/>
          </p:cNvCxnSpPr>
          <p:nvPr/>
        </p:nvCxnSpPr>
        <p:spPr>
          <a:xfrm flipV="1">
            <a:off x="4493744" y="1857865"/>
            <a:ext cx="1119100" cy="3240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59" idx="0"/>
            <a:endCxn id="62" idx="2"/>
          </p:cNvCxnSpPr>
          <p:nvPr/>
        </p:nvCxnSpPr>
        <p:spPr>
          <a:xfrm flipV="1">
            <a:off x="5612844" y="1167803"/>
            <a:ext cx="852185" cy="2580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62" idx="2"/>
            <a:endCxn id="60" idx="0"/>
          </p:cNvCxnSpPr>
          <p:nvPr/>
        </p:nvCxnSpPr>
        <p:spPr>
          <a:xfrm>
            <a:off x="6465029" y="1167803"/>
            <a:ext cx="1096401" cy="2105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59" idx="3"/>
            <a:endCxn id="60" idx="1"/>
          </p:cNvCxnSpPr>
          <p:nvPr/>
        </p:nvCxnSpPr>
        <p:spPr>
          <a:xfrm>
            <a:off x="6399925" y="1641865"/>
            <a:ext cx="575437" cy="7106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51" idx="3"/>
            <a:endCxn id="62" idx="1"/>
          </p:cNvCxnSpPr>
          <p:nvPr/>
        </p:nvCxnSpPr>
        <p:spPr>
          <a:xfrm flipV="1">
            <a:off x="4377634" y="951803"/>
            <a:ext cx="447402" cy="3627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>
            <a:off x="4380196" y="1133159"/>
            <a:ext cx="453552" cy="3812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8597837" y="1182520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8597837" y="1388119"/>
            <a:ext cx="36000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912725" y="1249620"/>
            <a:ext cx="839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response</a:t>
            </a:r>
            <a:endParaRPr lang="ko-KR" altLang="en-US" sz="12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8922605" y="1044021"/>
            <a:ext cx="73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request</a:t>
            </a:r>
            <a:endParaRPr lang="ko-KR" altLang="en-US" sz="1200" b="1" dirty="0"/>
          </a:p>
        </p:txBody>
      </p:sp>
      <p:pic>
        <p:nvPicPr>
          <p:cNvPr id="1035" name="그림 10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88767" y="4476937"/>
            <a:ext cx="845132" cy="3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7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2600325" y="789186"/>
            <a:ext cx="4013356" cy="1046081"/>
          </a:xfrm>
          <a:prstGeom prst="roundRect">
            <a:avLst>
              <a:gd name="adj" fmla="val 9956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87132" y="784611"/>
            <a:ext cx="1159657" cy="1050656"/>
          </a:xfrm>
          <a:prstGeom prst="roundRect">
            <a:avLst>
              <a:gd name="adj" fmla="val 85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pic>
        <p:nvPicPr>
          <p:cNvPr id="1028" name="Picture 4" descr="http://blogs.intel.com/evangelists/files/2015/02/Pi2ModB1GB_-comp-500x283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340" y="5814019"/>
            <a:ext cx="942235" cy="53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35" b="62482"/>
          <a:stretch/>
        </p:blipFill>
        <p:spPr bwMode="auto">
          <a:xfrm>
            <a:off x="8917195" y="4020127"/>
            <a:ext cx="1605706" cy="15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77" r="83643" b="42533"/>
          <a:stretch/>
        </p:blipFill>
        <p:spPr bwMode="auto">
          <a:xfrm>
            <a:off x="8908957" y="5519892"/>
            <a:ext cx="900556" cy="8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r="46541" b="79916"/>
          <a:stretch/>
        </p:blipFill>
        <p:spPr bwMode="auto">
          <a:xfrm>
            <a:off x="10426335" y="4020832"/>
            <a:ext cx="1433385" cy="8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nordicapis.com/wp-content/uploads/iot_api_platform-1024x76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0" t="18973" r="46541" b="70509"/>
          <a:stretch/>
        </p:blipFill>
        <p:spPr bwMode="auto">
          <a:xfrm>
            <a:off x="11027083" y="4798836"/>
            <a:ext cx="830733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8728" y="5233176"/>
            <a:ext cx="797892" cy="704414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29367" r="79028" b="28080"/>
          <a:stretch/>
        </p:blipFill>
        <p:spPr bwMode="auto">
          <a:xfrm>
            <a:off x="10419785" y="4713707"/>
            <a:ext cx="771525" cy="9525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pic>
        <p:nvPicPr>
          <p:cNvPr id="27" name="그림 2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28990" r="79443" b="28031"/>
          <a:stretch/>
        </p:blipFill>
        <p:spPr bwMode="auto">
          <a:xfrm>
            <a:off x="9208959" y="5228057"/>
            <a:ext cx="733425" cy="962025"/>
          </a:xfrm>
          <a:prstGeom prst="rect">
            <a:avLst/>
          </a:prstGeom>
          <a:noFill/>
        </p:spPr>
      </p:pic>
      <p:pic>
        <p:nvPicPr>
          <p:cNvPr id="22" name="그림 2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3" t="23820" r="6809" b="22989"/>
          <a:stretch/>
        </p:blipFill>
        <p:spPr bwMode="auto">
          <a:xfrm>
            <a:off x="6575591" y="5937590"/>
            <a:ext cx="16097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4844" y="6632025"/>
            <a:ext cx="526525" cy="8328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3396" y="6632025"/>
            <a:ext cx="526525" cy="832802"/>
          </a:xfrm>
          <a:prstGeom prst="rect">
            <a:avLst/>
          </a:prstGeom>
        </p:spPr>
      </p:pic>
      <p:pic>
        <p:nvPicPr>
          <p:cNvPr id="34" name="Picture 10" descr="http://www.getfile.co.kr/images/uploadimages/thumnail/532_free@asadal.com/10000026/532_free@asadal.com_20140424145216218_500_watermark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6" t="12268" r="12009" b="38781"/>
          <a:stretch/>
        </p:blipFill>
        <p:spPr bwMode="auto">
          <a:xfrm>
            <a:off x="7293964" y="6765922"/>
            <a:ext cx="433773" cy="56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http://www.getfile.co.kr/images/uploadimages/thumnail/532_free@asadal.com/10000026/532_free@asadal.com_20140424145216218_500_watermark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1" t="12230" r="56485" b="38819"/>
          <a:stretch/>
        </p:blipFill>
        <p:spPr bwMode="auto">
          <a:xfrm>
            <a:off x="7870713" y="6763541"/>
            <a:ext cx="445572" cy="5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977470" y="868161"/>
            <a:ext cx="1511297" cy="43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Mobius Server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16701" y="863397"/>
            <a:ext cx="1348147" cy="43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MQTT Server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10218" y="3369920"/>
            <a:ext cx="998269" cy="82193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748386" y="224149"/>
            <a:ext cx="3690882" cy="340519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spc="15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Mobius Platform           </a:t>
            </a:r>
            <a:r>
              <a:rPr lang="ko-KR" altLang="en-US" sz="1400" b="1" spc="15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 순서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4775" y="108724"/>
            <a:ext cx="548131" cy="563645"/>
          </a:xfrm>
          <a:prstGeom prst="rect">
            <a:avLst/>
          </a:prstGeom>
          <a:ln>
            <a:noFill/>
          </a:ln>
        </p:spPr>
      </p:pic>
      <p:pic>
        <p:nvPicPr>
          <p:cNvPr id="1026" name="그림 10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7289" y="1443384"/>
            <a:ext cx="1016668" cy="263943"/>
          </a:xfrm>
          <a:prstGeom prst="rect">
            <a:avLst/>
          </a:prstGeom>
        </p:spPr>
      </p:pic>
      <p:sp>
        <p:nvSpPr>
          <p:cNvPr id="64" name="모서리가 둥근 직사각형 63"/>
          <p:cNvSpPr/>
          <p:nvPr/>
        </p:nvSpPr>
        <p:spPr>
          <a:xfrm>
            <a:off x="2600324" y="4416843"/>
            <a:ext cx="5695951" cy="473916"/>
          </a:xfrm>
          <a:prstGeom prst="roundRect">
            <a:avLst>
              <a:gd name="adj" fmla="val 20666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r>
              <a:rPr lang="en-US" altLang="ko-KR" dirty="0"/>
              <a:t> (Java)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00324" y="4940258"/>
            <a:ext cx="5695951" cy="473916"/>
          </a:xfrm>
          <a:prstGeom prst="roundRect">
            <a:avLst>
              <a:gd name="adj" fmla="val 45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 (windows, Linux, Mac)</a:t>
            </a:r>
            <a:endParaRPr lang="ko-KR" altLang="en-US" dirty="0"/>
          </a:p>
        </p:txBody>
      </p:sp>
      <p:pic>
        <p:nvPicPr>
          <p:cNvPr id="1035" name="그림 10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8767" y="4476937"/>
            <a:ext cx="845132" cy="35213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10552" y="1373610"/>
            <a:ext cx="845132" cy="3521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9515" y="1307219"/>
            <a:ext cx="860825" cy="444208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967265" y="849716"/>
            <a:ext cx="1017423" cy="43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DBMS</a:t>
            </a:r>
            <a:endParaRPr lang="ko-KR" altLang="en-US" sz="1400" dirty="0"/>
          </a:p>
        </p:txBody>
      </p:sp>
      <p:sp>
        <p:nvSpPr>
          <p:cNvPr id="6" name="오른쪽 화살표 5"/>
          <p:cNvSpPr/>
          <p:nvPr/>
        </p:nvSpPr>
        <p:spPr>
          <a:xfrm>
            <a:off x="2171963" y="1147977"/>
            <a:ext cx="323850" cy="3184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>
            <a:off x="4438153" y="1136155"/>
            <a:ext cx="323850" cy="3184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 descr="http://thumbs.dreamstime.com/z/collect-option-signs-27547750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448" y="1809422"/>
            <a:ext cx="1382855" cy="147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61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" y="102870"/>
            <a:ext cx="5703253" cy="2317203"/>
          </a:xfrm>
          <a:prstGeom prst="rect">
            <a:avLst/>
          </a:prstGeom>
          <a:noFill/>
        </p:spPr>
      </p:pic>
      <p:sp>
        <p:nvSpPr>
          <p:cNvPr id="2" name="모서리가 둥근 직사각형 1"/>
          <p:cNvSpPr/>
          <p:nvPr/>
        </p:nvSpPr>
        <p:spPr>
          <a:xfrm>
            <a:off x="3143250" y="2861830"/>
            <a:ext cx="1952625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H/W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981950" y="2861830"/>
            <a:ext cx="1952625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S/W</a:t>
            </a:r>
            <a:endParaRPr lang="ko-KR" altLang="en-US" dirty="0"/>
          </a:p>
        </p:txBody>
      </p:sp>
      <p:pic>
        <p:nvPicPr>
          <p:cNvPr id="5122" name="Picture 2" descr="서버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 bwMode="auto">
          <a:xfrm>
            <a:off x="1904999" y="3856037"/>
            <a:ext cx="2619375" cy="1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그림 6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2" t="26866" r="38579" b="39016"/>
          <a:stretch/>
        </p:blipFill>
        <p:spPr bwMode="auto">
          <a:xfrm>
            <a:off x="7362824" y="102870"/>
            <a:ext cx="2365875" cy="13636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5375" y="4073625"/>
            <a:ext cx="2590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Mobius Yellow Turtle Server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97227"/>
              </p:ext>
            </p:extLst>
          </p:nvPr>
        </p:nvGraphicFramePr>
        <p:xfrm>
          <a:off x="4186236" y="376202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HP DL380(G7)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4Core, 2CPU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6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1342" r="75983"/>
          <a:stretch/>
        </p:blipFill>
        <p:spPr>
          <a:xfrm>
            <a:off x="1210612" y="1895475"/>
            <a:ext cx="1989788" cy="37854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75983" b="55528"/>
          <a:stretch/>
        </p:blipFill>
        <p:spPr>
          <a:xfrm>
            <a:off x="1210612" y="243260"/>
            <a:ext cx="1989788" cy="24519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2964" b="54765"/>
          <a:stretch/>
        </p:blipFill>
        <p:spPr>
          <a:xfrm>
            <a:off x="4112905" y="484867"/>
            <a:ext cx="4314404" cy="28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412" t="8304" r="87320" b="39145"/>
          <a:stretch/>
        </p:blipFill>
        <p:spPr>
          <a:xfrm>
            <a:off x="535460" y="543697"/>
            <a:ext cx="3410464" cy="3698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-419100"/>
            <a:ext cx="10734675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8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471581" y="1040844"/>
            <a:ext cx="1250765" cy="547341"/>
          </a:xfrm>
          <a:prstGeom prst="roundRect">
            <a:avLst>
              <a:gd name="adj" fmla="val 7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00325" y="542925"/>
            <a:ext cx="5695950" cy="3790949"/>
          </a:xfrm>
          <a:prstGeom prst="roundRect">
            <a:avLst>
              <a:gd name="adj" fmla="val 3582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949" y="789187"/>
            <a:ext cx="1159657" cy="1050656"/>
          </a:xfrm>
          <a:prstGeom prst="roundRect">
            <a:avLst>
              <a:gd name="adj" fmla="val 112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DBMS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4671" y="1214069"/>
            <a:ext cx="511679" cy="5116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1773" y="1344951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MySQL</a:t>
            </a:r>
            <a:endParaRPr lang="ko-KR" altLang="en-US" sz="1200" b="1" dirty="0"/>
          </a:p>
        </p:txBody>
      </p:sp>
      <p:cxnSp>
        <p:nvCxnSpPr>
          <p:cNvPr id="12" name="직선 연결선 11"/>
          <p:cNvCxnSpPr>
            <a:endCxn id="7" idx="3"/>
          </p:cNvCxnSpPr>
          <p:nvPr/>
        </p:nvCxnSpPr>
        <p:spPr>
          <a:xfrm flipH="1">
            <a:off x="2312606" y="1314515"/>
            <a:ext cx="455056" cy="0"/>
          </a:xfrm>
          <a:prstGeom prst="line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600324" y="4416843"/>
            <a:ext cx="5695951" cy="473916"/>
          </a:xfrm>
          <a:prstGeom prst="roundRect">
            <a:avLst>
              <a:gd name="adj" fmla="val 20666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r>
              <a:rPr lang="en-US" altLang="ko-KR" dirty="0"/>
              <a:t> (Java)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00324" y="4940258"/>
            <a:ext cx="5695951" cy="473916"/>
          </a:xfrm>
          <a:prstGeom prst="roundRect">
            <a:avLst>
              <a:gd name="adj" fmla="val 45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 (windows, Linux, Mac)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597837" y="1182520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597837" y="1388119"/>
            <a:ext cx="36000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12725" y="1249620"/>
            <a:ext cx="839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response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922605" y="1044021"/>
            <a:ext cx="73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request</a:t>
            </a:r>
            <a:endParaRPr lang="ko-KR" altLang="en-US" sz="1200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67" y="4476937"/>
            <a:ext cx="845132" cy="352138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3270422" y="1526619"/>
            <a:ext cx="774356" cy="1719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008992" y="1526618"/>
            <a:ext cx="774356" cy="1719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747562" y="1526618"/>
            <a:ext cx="774356" cy="1719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1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17958</TotalTime>
  <Words>137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안일엽</dc:creator>
  <cp:lastModifiedBy>안일엽</cp:lastModifiedBy>
  <cp:revision>33</cp:revision>
  <dcterms:created xsi:type="dcterms:W3CDTF">2015-09-01T03:02:55Z</dcterms:created>
  <dcterms:modified xsi:type="dcterms:W3CDTF">2016-08-17T04:28:07Z</dcterms:modified>
</cp:coreProperties>
</file>