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3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4343-AD70-4B0B-9161-A5D704474BDB}" type="datetimeFigureOut">
              <a:rPr lang="ko-KR" altLang="en-US" smtClean="0"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DA1F-EB3E-4F67-895C-C89C11744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1821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91516" y="341522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4" idx="2"/>
          </p:cNvCxnSpPr>
          <p:nvPr/>
        </p:nvCxnSpPr>
        <p:spPr>
          <a:xfrm flipV="1">
            <a:off x="1757189" y="1421176"/>
            <a:ext cx="1" cy="199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522862" y="1035586"/>
            <a:ext cx="3238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8533" y="1806766"/>
            <a:ext cx="7774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AE</a:t>
            </a:r>
            <a:r>
              <a:rPr lang="ko-KR" altLang="en-US" dirty="0" smtClean="0"/>
              <a:t>가 모든 것을 관장한다</a:t>
            </a:r>
            <a:endParaRPr lang="en-US" altLang="ko-KR" dirty="0" smtClean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데이터만 전달한다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한테 간단하고 쉬운 인터페이스를 제공한다</a:t>
            </a:r>
            <a:endParaRPr lang="en-US" altLang="ko-KR" dirty="0" smtClean="0"/>
          </a:p>
          <a:p>
            <a:r>
              <a:rPr lang="ko-KR" altLang="en-US" dirty="0" smtClean="0"/>
              <a:t>인터페이스는 소켓</a:t>
            </a:r>
            <a:r>
              <a:rPr lang="ko-KR" altLang="en-US" dirty="0"/>
              <a:t>만</a:t>
            </a:r>
            <a:r>
              <a:rPr lang="ko-KR" altLang="en-US" dirty="0" smtClean="0"/>
              <a:t>을 제공한다</a:t>
            </a:r>
            <a:endParaRPr lang="en-US" altLang="ko-KR" dirty="0"/>
          </a:p>
          <a:p>
            <a:r>
              <a:rPr lang="ko-KR" altLang="en-US" dirty="0" smtClean="0"/>
              <a:t>소켓은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연결을 제공한다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외부 </a:t>
            </a:r>
            <a:r>
              <a:rPr lang="en-US" altLang="ko-KR" dirty="0" smtClean="0"/>
              <a:t>configuration </a:t>
            </a:r>
            <a:r>
              <a:rPr lang="ko-KR" altLang="en-US" dirty="0" smtClean="0"/>
              <a:t>파일을 가지고 있다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통해 </a:t>
            </a:r>
            <a:r>
              <a:rPr lang="en-US" altLang="ko-KR" dirty="0" smtClean="0"/>
              <a:t>AE</a:t>
            </a:r>
            <a:r>
              <a:rPr lang="ko-KR" altLang="en-US" dirty="0" smtClean="0"/>
              <a:t>의 동작을 제어한다</a:t>
            </a:r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파일에는 컨테이너 정보를 포함하고 있으며</a:t>
            </a:r>
            <a:endParaRPr lang="en-US" altLang="ko-KR" dirty="0" smtClean="0"/>
          </a:p>
          <a:p>
            <a:r>
              <a:rPr lang="ko-KR" altLang="en-US" dirty="0" smtClean="0"/>
              <a:t>컨테이너 정보는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포함할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 정보에 따라 </a:t>
            </a:r>
            <a:r>
              <a:rPr lang="en-US" altLang="ko-KR" dirty="0" smtClean="0"/>
              <a:t>container </a:t>
            </a:r>
            <a:r>
              <a:rPr lang="ko-KR" altLang="en-US" dirty="0" smtClean="0"/>
              <a:t>생성정보를 </a:t>
            </a:r>
            <a:r>
              <a:rPr lang="en-US" altLang="ko-KR" dirty="0" smtClean="0"/>
              <a:t>CSE</a:t>
            </a:r>
            <a:r>
              <a:rPr lang="ko-KR" altLang="en-US" dirty="0" smtClean="0"/>
              <a:t>로 전송한다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컨테이너와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데이터만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TAS</a:t>
            </a:r>
            <a:r>
              <a:rPr lang="ko-KR" altLang="en-US" dirty="0" smtClean="0"/>
              <a:t>는 컨테이너 이름을 지칭해서 데이터를 송부하고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해당 컨테이너에 </a:t>
            </a:r>
            <a:r>
              <a:rPr lang="en-US" altLang="ko-KR" dirty="0" err="1" smtClean="0"/>
              <a:t>contentInstance</a:t>
            </a:r>
            <a:r>
              <a:rPr lang="ko-KR" altLang="en-US" dirty="0" smtClean="0"/>
              <a:t>을 생성하도록 </a:t>
            </a:r>
            <a:r>
              <a:rPr lang="en-US" altLang="ko-KR" dirty="0" smtClean="0"/>
              <a:t>CSE</a:t>
            </a:r>
            <a:r>
              <a:rPr lang="ko-KR" altLang="en-US" dirty="0" smtClean="0"/>
              <a:t>에 전달한다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63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91517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61821" y="649996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522862" y="1035586"/>
            <a:ext cx="3238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7653" y="1806766"/>
            <a:ext cx="8431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CSE</a:t>
            </a:r>
            <a:r>
              <a:rPr lang="ko-KR" altLang="en-US" dirty="0" smtClean="0"/>
              <a:t>는 일반적인 </a:t>
            </a:r>
            <a:r>
              <a:rPr lang="en-US" altLang="ko-KR" dirty="0" err="1" smtClean="0"/>
              <a:t>mca</a:t>
            </a:r>
            <a:r>
              <a:rPr lang="ko-KR" altLang="en-US" dirty="0" smtClean="0"/>
              <a:t>를 사용한다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subscription indication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서버를 실행한다</a:t>
            </a:r>
            <a:endParaRPr lang="en-US" altLang="ko-KR" dirty="0" smtClean="0"/>
          </a:p>
          <a:p>
            <a:r>
              <a:rPr lang="en-US" altLang="ko-KR" dirty="0"/>
              <a:t>AE</a:t>
            </a:r>
            <a:r>
              <a:rPr lang="ko-KR" altLang="en-US" dirty="0"/>
              <a:t>의 </a:t>
            </a:r>
            <a:r>
              <a:rPr lang="en-US" altLang="ko-KR" dirty="0"/>
              <a:t>subscription </a:t>
            </a:r>
            <a:r>
              <a:rPr lang="ko-KR" altLang="en-US" dirty="0"/>
              <a:t>위한 포트는 디폴트로 </a:t>
            </a:r>
            <a:r>
              <a:rPr lang="en-US" altLang="ko-KR" dirty="0"/>
              <a:t>9726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만약 제어 없는 경우는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서버가 </a:t>
            </a:r>
            <a:r>
              <a:rPr lang="ko-KR" altLang="en-US" dirty="0" err="1" smtClean="0"/>
              <a:t>필요없다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의 사물 데이터는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를 통해 제공 받으며 이를 위해 별도의 소켓을 열어둔다</a:t>
            </a:r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TAS</a:t>
            </a:r>
            <a:r>
              <a:rPr lang="ko-KR" altLang="en-US" dirty="0" smtClean="0"/>
              <a:t>와 통신을 위한 소켓은</a:t>
            </a:r>
            <a:r>
              <a:rPr lang="en-US" altLang="ko-KR" dirty="0" smtClean="0"/>
              <a:t> TCP </a:t>
            </a:r>
            <a:r>
              <a:rPr lang="ko-KR" altLang="en-US" dirty="0" smtClean="0"/>
              <a:t>서버이고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7622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가 실행되면 차례로 </a:t>
            </a:r>
            <a:r>
              <a:rPr lang="en-US" altLang="ko-KR" dirty="0" smtClean="0"/>
              <a:t>create AE, create container </a:t>
            </a:r>
            <a:r>
              <a:rPr lang="ko-KR" altLang="en-US" dirty="0" smtClean="0"/>
              <a:t>요청을 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AE</a:t>
            </a:r>
            <a:r>
              <a:rPr lang="ko-KR" altLang="en-US" dirty="0" smtClean="0"/>
              <a:t>가 다른 오류가 발생 시 자동으로 </a:t>
            </a:r>
            <a:r>
              <a:rPr lang="en-US" altLang="ko-KR" dirty="0" smtClean="0"/>
              <a:t>creation </a:t>
            </a:r>
            <a:r>
              <a:rPr lang="ko-KR" altLang="en-US" dirty="0" smtClean="0"/>
              <a:t>요청을 수행한다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1516" y="341522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  <a:endCxn id="4" idx="2"/>
          </p:cNvCxnSpPr>
          <p:nvPr/>
        </p:nvCxnSpPr>
        <p:spPr>
          <a:xfrm flipV="1">
            <a:off x="1757189" y="1421176"/>
            <a:ext cx="1" cy="1994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102" y="2048871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user define : xml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7377" y="78936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mca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2456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09925" y="238224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3904" y="2342796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AE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09925" y="2731914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53904" y="2692461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container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09925" y="3077038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053903" y="3037585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subscription (if exist)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AE </a:t>
            </a:r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689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88289" y="2395995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32952" y="2349173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88289" y="3720677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2952" y="3673855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9925" y="406011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053903" y="4020666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388289" y="4152515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532952" y="4105693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609925" y="4491957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053903" y="4452504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388287" y="4584353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532950" y="4537531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09923" y="4923795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3901" y="4884342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데이터 업로드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00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44253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70179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7375598" y="522239"/>
            <a:ext cx="3094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22617" y="136649"/>
            <a:ext cx="1531345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3153962" y="522239"/>
            <a:ext cx="2690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6609925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388288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49906" y="907829"/>
            <a:ext cx="1" cy="564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33914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(9726) : notification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Server (7622) : TAS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0373895" y="1088060"/>
            <a:ext cx="1752022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Server (7579)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09925" y="238224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3904" y="2342796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AE (7579)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09925" y="2731914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53904" y="2692461"/>
            <a:ext cx="175202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container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09925" y="3077038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51010" y="3037585"/>
            <a:ext cx="2338092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subscription (if exist)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388289" y="2395995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32952" y="2349173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connect (7622)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88289" y="3720677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2952" y="3673855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(7622)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609925" y="4060119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957287" y="4020666"/>
            <a:ext cx="2125538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</a:t>
            </a:r>
            <a:r>
              <a:rPr lang="en-US" altLang="ko-KR" sz="1000" dirty="0" err="1" smtClean="0"/>
              <a:t>contentInstance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(7579)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388287" y="4889151"/>
            <a:ext cx="4221635" cy="18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flipH="1">
            <a:off x="3532950" y="4842329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tcp</a:t>
            </a:r>
            <a:r>
              <a:rPr lang="en-US" altLang="ko-KR" sz="1000" dirty="0" smtClean="0"/>
              <a:t> write (connected)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021" y="8021"/>
            <a:ext cx="994611" cy="59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Notification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609925" y="4533466"/>
            <a:ext cx="4639981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053903" y="4473456"/>
            <a:ext cx="1932307" cy="28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create notification (9726)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723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343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안일엽</dc:creator>
  <cp:lastModifiedBy>안일엽</cp:lastModifiedBy>
  <cp:revision>9</cp:revision>
  <dcterms:created xsi:type="dcterms:W3CDTF">2015-08-28T04:05:14Z</dcterms:created>
  <dcterms:modified xsi:type="dcterms:W3CDTF">2015-08-31T12:43:28Z</dcterms:modified>
</cp:coreProperties>
</file>