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9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29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8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65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48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8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5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7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1EAED9-C790-4446-A472-0248E43397A3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DD2B03-6276-4549-BC7D-34F7B3F3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73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979698" y="2059919"/>
            <a:ext cx="2412328" cy="1381113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CoAP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45124" y="2628898"/>
            <a:ext cx="1756662" cy="739941"/>
          </a:xfrm>
          <a:prstGeom prst="roundRect">
            <a:avLst>
              <a:gd name="adj" fmla="val 61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Interworking Proxy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8837" y="1191125"/>
            <a:ext cx="211154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CoAP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86109" y="2683040"/>
            <a:ext cx="211154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186108" y="4806614"/>
            <a:ext cx="211154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34229" y="3305679"/>
            <a:ext cx="1720515" cy="739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IPv6 </a:t>
            </a:r>
            <a:r>
              <a:rPr lang="en-US" altLang="ko-KR" dirty="0" err="1" smtClean="0"/>
              <a:t>boder</a:t>
            </a:r>
            <a:r>
              <a:rPr lang="en-US" altLang="ko-KR" dirty="0" smtClean="0"/>
              <a:t> router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1"/>
            <a:endCxn id="12" idx="3"/>
          </p:cNvCxnSpPr>
          <p:nvPr/>
        </p:nvCxnSpPr>
        <p:spPr>
          <a:xfrm flipH="1">
            <a:off x="4854744" y="2750476"/>
            <a:ext cx="1124954" cy="925174"/>
          </a:xfrm>
          <a:prstGeom prst="straightConnector1">
            <a:avLst/>
          </a:prstGeom>
          <a:ln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1"/>
            <a:endCxn id="6" idx="3"/>
          </p:cNvCxnSpPr>
          <p:nvPr/>
        </p:nvCxnSpPr>
        <p:spPr>
          <a:xfrm flipH="1" flipV="1">
            <a:off x="2430380" y="1534025"/>
            <a:ext cx="703849" cy="2141625"/>
          </a:xfrm>
          <a:prstGeom prst="straightConnector1">
            <a:avLst/>
          </a:prstGeom>
          <a:ln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2" idx="0"/>
          </p:cNvCxnSpPr>
          <p:nvPr/>
        </p:nvCxnSpPr>
        <p:spPr>
          <a:xfrm>
            <a:off x="2430380" y="1534025"/>
            <a:ext cx="1564107" cy="17716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0"/>
            <a:endCxn id="7" idx="1"/>
          </p:cNvCxnSpPr>
          <p:nvPr/>
        </p:nvCxnSpPr>
        <p:spPr>
          <a:xfrm flipV="1">
            <a:off x="3994487" y="2750476"/>
            <a:ext cx="1985211" cy="55520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9" idx="1"/>
          </p:cNvCxnSpPr>
          <p:nvPr/>
        </p:nvCxnSpPr>
        <p:spPr>
          <a:xfrm>
            <a:off x="8301786" y="2998869"/>
            <a:ext cx="884323" cy="27071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10" idx="0"/>
          </p:cNvCxnSpPr>
          <p:nvPr/>
        </p:nvCxnSpPr>
        <p:spPr>
          <a:xfrm flipH="1">
            <a:off x="10241880" y="3368840"/>
            <a:ext cx="1" cy="1437774"/>
          </a:xfrm>
          <a:prstGeom prst="straightConnector1">
            <a:avLst/>
          </a:prstGeom>
          <a:ln>
            <a:solidFill>
              <a:schemeClr val="accent4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41879" y="38699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mca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432065" y="241985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TAS Interface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109440" y="2259566"/>
            <a:ext cx="19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4604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18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HY중고딕</vt:lpstr>
      <vt:lpstr>Century Gothic</vt:lpstr>
      <vt:lpstr>Wingdings 3</vt:lpstr>
      <vt:lpstr>슬라이스</vt:lpstr>
      <vt:lpstr>CoAP 생각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CoAP 생각</dc:title>
  <dc:creator>안일엽</dc:creator>
  <cp:lastModifiedBy>안일엽</cp:lastModifiedBy>
  <cp:revision>2</cp:revision>
  <dcterms:created xsi:type="dcterms:W3CDTF">2015-10-12T10:19:54Z</dcterms:created>
  <dcterms:modified xsi:type="dcterms:W3CDTF">2015-10-12T10:32:44Z</dcterms:modified>
</cp:coreProperties>
</file>