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4343-AD70-4B0B-9161-A5D704474BDB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DA1F-EB3E-4F67-895C-C89C11744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189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4343-AD70-4B0B-9161-A5D704474BDB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DA1F-EB3E-4F67-895C-C89C11744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035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4343-AD70-4B0B-9161-A5D704474BDB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DA1F-EB3E-4F67-895C-C89C11744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17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4343-AD70-4B0B-9161-A5D704474BDB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DA1F-EB3E-4F67-895C-C89C11744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69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4343-AD70-4B0B-9161-A5D704474BDB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DA1F-EB3E-4F67-895C-C89C11744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85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4343-AD70-4B0B-9161-A5D704474BDB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DA1F-EB3E-4F67-895C-C89C11744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83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4343-AD70-4B0B-9161-A5D704474BDB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DA1F-EB3E-4F67-895C-C89C11744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21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4343-AD70-4B0B-9161-A5D704474BDB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DA1F-EB3E-4F67-895C-C89C11744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67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4343-AD70-4B0B-9161-A5D704474BDB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DA1F-EB3E-4F67-895C-C89C11744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52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4343-AD70-4B0B-9161-A5D704474BDB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DA1F-EB3E-4F67-895C-C89C11744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4343-AD70-4B0B-9161-A5D704474BDB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DA1F-EB3E-4F67-895C-C89C11744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71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04343-AD70-4B0B-9161-A5D704474BDB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5DA1F-EB3E-4F67-895C-C89C11744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03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91517" y="649996"/>
            <a:ext cx="1531345" cy="771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761821" y="649996"/>
            <a:ext cx="1531345" cy="771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CSE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991516" y="3415229"/>
            <a:ext cx="1531345" cy="771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TAS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6" idx="0"/>
            <a:endCxn id="4" idx="2"/>
          </p:cNvCxnSpPr>
          <p:nvPr/>
        </p:nvCxnSpPr>
        <p:spPr>
          <a:xfrm flipV="1">
            <a:off x="1757189" y="1421176"/>
            <a:ext cx="1" cy="19940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4" idx="3"/>
            <a:endCxn id="5" idx="1"/>
          </p:cNvCxnSpPr>
          <p:nvPr/>
        </p:nvCxnSpPr>
        <p:spPr>
          <a:xfrm>
            <a:off x="2522862" y="1035586"/>
            <a:ext cx="32389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88533" y="1806766"/>
            <a:ext cx="777488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AE</a:t>
            </a:r>
            <a:r>
              <a:rPr lang="ko-KR" altLang="en-US" dirty="0" smtClean="0"/>
              <a:t>가 모든 것을 관장한다</a:t>
            </a:r>
            <a:endParaRPr lang="en-US" altLang="ko-KR" dirty="0" smtClean="0"/>
          </a:p>
          <a:p>
            <a:r>
              <a:rPr lang="en-US" altLang="ko-KR" dirty="0" smtClean="0"/>
              <a:t>TAS</a:t>
            </a:r>
            <a:r>
              <a:rPr lang="ko-KR" altLang="en-US" dirty="0" smtClean="0"/>
              <a:t>는 데이터만 전달한다</a:t>
            </a:r>
            <a:endParaRPr lang="en-US" altLang="ko-KR" dirty="0" smtClean="0"/>
          </a:p>
          <a:p>
            <a:r>
              <a:rPr lang="en-US" altLang="ko-KR" dirty="0" smtClean="0"/>
              <a:t>AE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TAS</a:t>
            </a:r>
            <a:r>
              <a:rPr lang="ko-KR" altLang="en-US" dirty="0" smtClean="0"/>
              <a:t>한테 간단하고 쉬운 인터페이스를 제공한다</a:t>
            </a:r>
            <a:endParaRPr lang="en-US" altLang="ko-KR" dirty="0" smtClean="0"/>
          </a:p>
          <a:p>
            <a:r>
              <a:rPr lang="ko-KR" altLang="en-US" dirty="0" smtClean="0"/>
              <a:t>인터페이스는 소켓</a:t>
            </a:r>
            <a:r>
              <a:rPr lang="ko-KR" altLang="en-US" dirty="0"/>
              <a:t>만</a:t>
            </a:r>
            <a:r>
              <a:rPr lang="ko-KR" altLang="en-US" dirty="0" smtClean="0"/>
              <a:t>을 제공한다</a:t>
            </a:r>
            <a:endParaRPr lang="en-US" altLang="ko-KR" dirty="0"/>
          </a:p>
          <a:p>
            <a:r>
              <a:rPr lang="ko-KR" altLang="en-US" dirty="0" smtClean="0"/>
              <a:t>소켓은 </a:t>
            </a:r>
            <a:r>
              <a:rPr lang="en-US" altLang="ko-KR" dirty="0" smtClean="0"/>
              <a:t>TCP </a:t>
            </a:r>
            <a:r>
              <a:rPr lang="ko-KR" altLang="en-US" dirty="0" smtClean="0"/>
              <a:t>연결을 제공한다</a:t>
            </a:r>
            <a:endParaRPr lang="en-US" altLang="ko-KR" dirty="0" smtClean="0"/>
          </a:p>
          <a:p>
            <a:r>
              <a:rPr lang="en-US" altLang="ko-KR" dirty="0" smtClean="0"/>
              <a:t>AE</a:t>
            </a:r>
            <a:r>
              <a:rPr lang="ko-KR" altLang="en-US" dirty="0" smtClean="0"/>
              <a:t>는 외부 </a:t>
            </a:r>
            <a:r>
              <a:rPr lang="en-US" altLang="ko-KR" dirty="0" smtClean="0"/>
              <a:t>configuration </a:t>
            </a:r>
            <a:r>
              <a:rPr lang="ko-KR" altLang="en-US" dirty="0" smtClean="0"/>
              <a:t>파일을 가지고 있다</a:t>
            </a:r>
            <a:endParaRPr lang="en-US" altLang="ko-KR" dirty="0" smtClean="0"/>
          </a:p>
          <a:p>
            <a:r>
              <a:rPr lang="ko-KR" altLang="en-US" dirty="0" smtClean="0"/>
              <a:t>이 </a:t>
            </a:r>
            <a:r>
              <a:rPr lang="en-US" altLang="ko-KR" dirty="0" err="1" smtClean="0"/>
              <a:t>conf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통해 </a:t>
            </a:r>
            <a:r>
              <a:rPr lang="en-US" altLang="ko-KR" dirty="0" smtClean="0"/>
              <a:t>AE</a:t>
            </a:r>
            <a:r>
              <a:rPr lang="ko-KR" altLang="en-US" dirty="0" smtClean="0"/>
              <a:t>의 동작을 제어한다</a:t>
            </a:r>
            <a:endParaRPr lang="en-US" altLang="ko-KR" dirty="0" smtClean="0"/>
          </a:p>
          <a:p>
            <a:r>
              <a:rPr lang="en-US" altLang="ko-KR" dirty="0" err="1" smtClean="0"/>
              <a:t>conf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파일에는 컨테이너 정보를 포함하고 있으며</a:t>
            </a:r>
            <a:endParaRPr lang="en-US" altLang="ko-KR" dirty="0" smtClean="0"/>
          </a:p>
          <a:p>
            <a:r>
              <a:rPr lang="ko-KR" altLang="en-US" dirty="0" smtClean="0"/>
              <a:t>컨테이너 정보는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 포함할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AE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conf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컨테이너 정보에 따라 </a:t>
            </a:r>
            <a:r>
              <a:rPr lang="en-US" altLang="ko-KR" dirty="0" smtClean="0"/>
              <a:t>container </a:t>
            </a:r>
            <a:r>
              <a:rPr lang="ko-KR" altLang="en-US" dirty="0" smtClean="0"/>
              <a:t>생성정보를 </a:t>
            </a:r>
            <a:r>
              <a:rPr lang="en-US" altLang="ko-KR" dirty="0" smtClean="0"/>
              <a:t>CSE</a:t>
            </a:r>
            <a:r>
              <a:rPr lang="ko-KR" altLang="en-US" dirty="0" smtClean="0"/>
              <a:t>로 전송한다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TAS</a:t>
            </a:r>
            <a:r>
              <a:rPr lang="ko-KR" altLang="en-US" dirty="0" smtClean="0"/>
              <a:t>는 컨테이너와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대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매핑된다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TAS</a:t>
            </a:r>
            <a:r>
              <a:rPr lang="ko-KR" altLang="en-US" dirty="0" smtClean="0"/>
              <a:t>는 데이터만 전송한다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TAS</a:t>
            </a:r>
            <a:r>
              <a:rPr lang="ko-KR" altLang="en-US" dirty="0" smtClean="0"/>
              <a:t>는 컨테이너 이름을 지칭해서 데이터를 송부하고</a:t>
            </a:r>
            <a:endParaRPr lang="en-US" altLang="ko-KR" dirty="0" smtClean="0"/>
          </a:p>
          <a:p>
            <a:r>
              <a:rPr lang="en-US" altLang="ko-KR" dirty="0" smtClean="0"/>
              <a:t>AE</a:t>
            </a:r>
            <a:r>
              <a:rPr lang="ko-KR" altLang="en-US" dirty="0" smtClean="0"/>
              <a:t>는 해당 컨테이너에 </a:t>
            </a:r>
            <a:r>
              <a:rPr lang="en-US" altLang="ko-KR" dirty="0" err="1" smtClean="0"/>
              <a:t>contentInstance</a:t>
            </a:r>
            <a:r>
              <a:rPr lang="ko-KR" altLang="en-US" dirty="0" smtClean="0"/>
              <a:t>을 생성하도록 </a:t>
            </a:r>
            <a:r>
              <a:rPr lang="en-US" altLang="ko-KR" dirty="0" smtClean="0"/>
              <a:t>CSE</a:t>
            </a:r>
            <a:r>
              <a:rPr lang="ko-KR" altLang="en-US" dirty="0" smtClean="0"/>
              <a:t>에 전달한다</a:t>
            </a:r>
            <a:r>
              <a:rPr lang="en-US" altLang="ko-KR" dirty="0" smtClean="0"/>
              <a:t>.</a:t>
            </a:r>
          </a:p>
        </p:txBody>
      </p:sp>
      <p:pic>
        <p:nvPicPr>
          <p:cNvPr id="1026" name="Picture 2" descr="http://www.clipartbest.com/cliparts/aie/K8y/aieK8y9GT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832" y="328668"/>
            <a:ext cx="1413835" cy="141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631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91517" y="649996"/>
            <a:ext cx="1531345" cy="771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761821" y="649996"/>
            <a:ext cx="1531345" cy="771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CSE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4" idx="3"/>
            <a:endCxn id="5" idx="1"/>
          </p:cNvCxnSpPr>
          <p:nvPr/>
        </p:nvCxnSpPr>
        <p:spPr>
          <a:xfrm>
            <a:off x="2522862" y="1035586"/>
            <a:ext cx="32389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77653" y="1806766"/>
            <a:ext cx="843102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AE 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CSE</a:t>
            </a:r>
            <a:r>
              <a:rPr lang="ko-KR" altLang="en-US" dirty="0" smtClean="0"/>
              <a:t>는 일반적인 </a:t>
            </a:r>
            <a:r>
              <a:rPr lang="en-US" altLang="ko-KR" dirty="0" err="1" smtClean="0"/>
              <a:t>mca</a:t>
            </a:r>
            <a:r>
              <a:rPr lang="ko-KR" altLang="en-US" dirty="0" smtClean="0"/>
              <a:t>를 사용한다</a:t>
            </a:r>
            <a:endParaRPr lang="en-US" altLang="ko-KR" dirty="0" smtClean="0"/>
          </a:p>
          <a:p>
            <a:r>
              <a:rPr lang="en-US" altLang="ko-KR" dirty="0" smtClean="0"/>
              <a:t>AE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subscription indication</a:t>
            </a:r>
            <a:r>
              <a:rPr lang="ko-KR" altLang="en-US" dirty="0" smtClean="0"/>
              <a:t>을 위한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서버를 실행한다</a:t>
            </a:r>
            <a:endParaRPr lang="en-US" altLang="ko-KR" dirty="0" smtClean="0"/>
          </a:p>
          <a:p>
            <a:r>
              <a:rPr lang="en-US" altLang="ko-KR" dirty="0"/>
              <a:t>AE</a:t>
            </a:r>
            <a:r>
              <a:rPr lang="ko-KR" altLang="en-US" dirty="0"/>
              <a:t>의 </a:t>
            </a:r>
            <a:r>
              <a:rPr lang="en-US" altLang="ko-KR" dirty="0"/>
              <a:t>subscription </a:t>
            </a:r>
            <a:r>
              <a:rPr lang="ko-KR" altLang="en-US" dirty="0"/>
              <a:t>위한 포트는 디폴트로 </a:t>
            </a:r>
            <a:r>
              <a:rPr lang="en-US" altLang="ko-KR" dirty="0"/>
              <a:t>9726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만약 제어 없는 경우는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서버가 </a:t>
            </a:r>
            <a:r>
              <a:rPr lang="ko-KR" altLang="en-US" dirty="0" err="1" smtClean="0"/>
              <a:t>필요없다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AE</a:t>
            </a:r>
            <a:r>
              <a:rPr lang="ko-KR" altLang="en-US" dirty="0" smtClean="0"/>
              <a:t>의 사물 데이터는 </a:t>
            </a:r>
            <a:r>
              <a:rPr lang="en-US" altLang="ko-KR" dirty="0" smtClean="0"/>
              <a:t>TAS</a:t>
            </a:r>
            <a:r>
              <a:rPr lang="ko-KR" altLang="en-US" dirty="0" smtClean="0"/>
              <a:t>를 통해 제공 받으며 이를 위해 별도의 소켓을 열어둔다</a:t>
            </a:r>
            <a:endParaRPr lang="en-US" altLang="ko-KR" dirty="0" smtClean="0"/>
          </a:p>
          <a:p>
            <a:r>
              <a:rPr lang="en-US" altLang="ko-KR" dirty="0" smtClean="0"/>
              <a:t>AE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TAS</a:t>
            </a:r>
            <a:r>
              <a:rPr lang="ko-KR" altLang="en-US" dirty="0" smtClean="0"/>
              <a:t>와 통신을 위한 소켓은</a:t>
            </a:r>
            <a:r>
              <a:rPr lang="en-US" altLang="ko-KR" dirty="0" smtClean="0"/>
              <a:t> TCP </a:t>
            </a:r>
            <a:r>
              <a:rPr lang="ko-KR" altLang="en-US" dirty="0" smtClean="0"/>
              <a:t>서버이고 </a:t>
            </a:r>
            <a:r>
              <a:rPr lang="en-US" altLang="ko-KR" dirty="0" smtClean="0"/>
              <a:t>default</a:t>
            </a:r>
            <a:r>
              <a:rPr lang="ko-KR" altLang="en-US" dirty="0" smtClean="0"/>
              <a:t> </a:t>
            </a:r>
            <a:r>
              <a:rPr lang="en-US" altLang="ko-KR" dirty="0" smtClean="0"/>
              <a:t>port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7622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AE</a:t>
            </a:r>
            <a:r>
              <a:rPr lang="ko-KR" altLang="en-US" dirty="0" smtClean="0"/>
              <a:t>가 실행되면 차례로 </a:t>
            </a:r>
            <a:r>
              <a:rPr lang="en-US" altLang="ko-KR" dirty="0" smtClean="0"/>
              <a:t>create AE, create container </a:t>
            </a:r>
            <a:r>
              <a:rPr lang="ko-KR" altLang="en-US" dirty="0" smtClean="0"/>
              <a:t>요청을 한다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AE</a:t>
            </a:r>
            <a:r>
              <a:rPr lang="ko-KR" altLang="en-US" dirty="0" smtClean="0"/>
              <a:t>가 다른 오류가 발생 시 자동으로 </a:t>
            </a:r>
            <a:r>
              <a:rPr lang="en-US" altLang="ko-KR" dirty="0" smtClean="0"/>
              <a:t>creation </a:t>
            </a:r>
            <a:r>
              <a:rPr lang="ko-KR" altLang="en-US" dirty="0" smtClean="0"/>
              <a:t>요청을 수행한다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991516" y="3415229"/>
            <a:ext cx="1531345" cy="771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TAS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9" idx="0"/>
            <a:endCxn id="4" idx="2"/>
          </p:cNvCxnSpPr>
          <p:nvPr/>
        </p:nvCxnSpPr>
        <p:spPr>
          <a:xfrm flipV="1">
            <a:off x="1757189" y="1421176"/>
            <a:ext cx="1" cy="19940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1102" y="2048871"/>
            <a:ext cx="1156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user define : xml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7377" y="789365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mca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3245688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844253" y="136649"/>
            <a:ext cx="1531345" cy="771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470179" y="136649"/>
            <a:ext cx="1531345" cy="771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CSE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4" idx="3"/>
            <a:endCxn id="5" idx="1"/>
          </p:cNvCxnSpPr>
          <p:nvPr/>
        </p:nvCxnSpPr>
        <p:spPr>
          <a:xfrm>
            <a:off x="7375598" y="522239"/>
            <a:ext cx="30945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1622617" y="136649"/>
            <a:ext cx="1531345" cy="771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TAS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9" idx="3"/>
            <a:endCxn id="4" idx="1"/>
          </p:cNvCxnSpPr>
          <p:nvPr/>
        </p:nvCxnSpPr>
        <p:spPr>
          <a:xfrm>
            <a:off x="3153962" y="522239"/>
            <a:ext cx="26902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4" idx="2"/>
          </p:cNvCxnSpPr>
          <p:nvPr/>
        </p:nvCxnSpPr>
        <p:spPr>
          <a:xfrm flipH="1">
            <a:off x="6609925" y="907829"/>
            <a:ext cx="1" cy="5645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2388288" y="907829"/>
            <a:ext cx="1" cy="5645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11249906" y="907829"/>
            <a:ext cx="1" cy="5645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733914" y="1088060"/>
            <a:ext cx="1752022" cy="5909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dirty="0" smtClean="0"/>
              <a:t>http Server (9726) : notification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tcp</a:t>
            </a:r>
            <a:r>
              <a:rPr lang="en-US" altLang="ko-KR" sz="1000" dirty="0" smtClean="0"/>
              <a:t> Server (7622) : TAS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10373895" y="1088060"/>
            <a:ext cx="1752022" cy="5909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dirty="0" smtClean="0"/>
              <a:t>http Server (7579)</a:t>
            </a:r>
            <a:endParaRPr lang="ko-KR" altLang="en-US" sz="1000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6609925" y="2382249"/>
            <a:ext cx="4639981" cy="20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053904" y="2342796"/>
            <a:ext cx="1752022" cy="287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dirty="0" smtClean="0"/>
              <a:t>create AE</a:t>
            </a:r>
            <a:endParaRPr lang="ko-KR" altLang="en-US" sz="10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6609925" y="2731914"/>
            <a:ext cx="4639981" cy="20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8053904" y="2692461"/>
            <a:ext cx="1752022" cy="287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dirty="0" smtClean="0"/>
              <a:t>create container</a:t>
            </a:r>
            <a:endParaRPr lang="ko-KR" altLang="en-US" sz="1000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6609925" y="3077038"/>
            <a:ext cx="4639981" cy="20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053903" y="3037585"/>
            <a:ext cx="1932307" cy="287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dirty="0" smtClean="0"/>
              <a:t>create subscription (if exist)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8021" y="8021"/>
            <a:ext cx="994611" cy="5909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/>
              <a:t>AE </a:t>
            </a:r>
            <a:r>
              <a:rPr lang="ko-KR" altLang="en-US" sz="1000" dirty="0" smtClean="0"/>
              <a:t>등록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8689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844253" y="136649"/>
            <a:ext cx="1531345" cy="771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470179" y="136649"/>
            <a:ext cx="1531345" cy="771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CSE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4" idx="3"/>
            <a:endCxn id="5" idx="1"/>
          </p:cNvCxnSpPr>
          <p:nvPr/>
        </p:nvCxnSpPr>
        <p:spPr>
          <a:xfrm>
            <a:off x="7375598" y="522239"/>
            <a:ext cx="30945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1622617" y="136649"/>
            <a:ext cx="1531345" cy="771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TAS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9" idx="3"/>
            <a:endCxn id="4" idx="1"/>
          </p:cNvCxnSpPr>
          <p:nvPr/>
        </p:nvCxnSpPr>
        <p:spPr>
          <a:xfrm>
            <a:off x="3153962" y="522239"/>
            <a:ext cx="26902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4" idx="2"/>
          </p:cNvCxnSpPr>
          <p:nvPr/>
        </p:nvCxnSpPr>
        <p:spPr>
          <a:xfrm flipH="1">
            <a:off x="6609925" y="907829"/>
            <a:ext cx="1" cy="5645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2388288" y="907829"/>
            <a:ext cx="1" cy="5645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11249906" y="907829"/>
            <a:ext cx="1" cy="5645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733914" y="1088060"/>
            <a:ext cx="1752022" cy="5909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dirty="0" smtClean="0"/>
              <a:t>http Server (9726) : notification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tcp</a:t>
            </a:r>
            <a:r>
              <a:rPr lang="en-US" altLang="ko-KR" sz="1000" dirty="0" smtClean="0"/>
              <a:t> Server (7622) : TAS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10373895" y="1088060"/>
            <a:ext cx="1752022" cy="5909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dirty="0" smtClean="0"/>
              <a:t>http Server (7579)</a:t>
            </a:r>
            <a:endParaRPr lang="ko-KR" altLang="en-US" sz="1000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2388289" y="2395995"/>
            <a:ext cx="4221635" cy="189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436336" y="2349173"/>
            <a:ext cx="2125538" cy="287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tcp</a:t>
            </a:r>
            <a:r>
              <a:rPr lang="en-US" altLang="ko-KR" sz="1000" dirty="0" smtClean="0"/>
              <a:t> connect (7622) : upload</a:t>
            </a:r>
            <a:endParaRPr lang="ko-KR" altLang="en-US" sz="1000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2388289" y="3653302"/>
            <a:ext cx="4221635" cy="189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532952" y="3606480"/>
            <a:ext cx="1932307" cy="287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tcp</a:t>
            </a:r>
            <a:r>
              <a:rPr lang="en-US" altLang="ko-KR" sz="1000" dirty="0" smtClean="0"/>
              <a:t> write (7622)</a:t>
            </a:r>
            <a:r>
              <a:rPr lang="en-US" altLang="ko-KR" sz="1000" dirty="0"/>
              <a:t> : upload</a:t>
            </a:r>
            <a:endParaRPr lang="ko-KR" altLang="en-US" sz="1000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6609925" y="3992744"/>
            <a:ext cx="4639981" cy="20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053903" y="3953291"/>
            <a:ext cx="1932307" cy="287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dirty="0" smtClean="0"/>
              <a:t>create </a:t>
            </a:r>
            <a:r>
              <a:rPr lang="en-US" altLang="ko-KR" sz="1000" dirty="0" err="1" smtClean="0"/>
              <a:t>contentInstance</a:t>
            </a:r>
            <a:endParaRPr lang="ko-KR" altLang="en-US" sz="1000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2388289" y="4085140"/>
            <a:ext cx="4221635" cy="189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532952" y="4038318"/>
            <a:ext cx="1932307" cy="287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tcp</a:t>
            </a:r>
            <a:r>
              <a:rPr lang="en-US" altLang="ko-KR" sz="1000" dirty="0" smtClean="0"/>
              <a:t> write (7622)</a:t>
            </a:r>
            <a:r>
              <a:rPr lang="en-US" altLang="ko-KR" sz="1000" dirty="0"/>
              <a:t> : upload</a:t>
            </a:r>
            <a:endParaRPr lang="ko-KR" altLang="en-US" sz="1000" dirty="0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6609925" y="4424582"/>
            <a:ext cx="4639981" cy="20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8053903" y="4385129"/>
            <a:ext cx="1932307" cy="287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dirty="0" smtClean="0"/>
              <a:t>create </a:t>
            </a:r>
            <a:r>
              <a:rPr lang="en-US" altLang="ko-KR" sz="1000" dirty="0" err="1" smtClean="0"/>
              <a:t>contentInstance</a:t>
            </a:r>
            <a:endParaRPr lang="ko-KR" altLang="en-US" sz="1000" dirty="0"/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2388287" y="4516978"/>
            <a:ext cx="4221635" cy="189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3532950" y="4470156"/>
            <a:ext cx="1932307" cy="287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tcp</a:t>
            </a:r>
            <a:r>
              <a:rPr lang="en-US" altLang="ko-KR" sz="1000" dirty="0" smtClean="0"/>
              <a:t> write (7622)</a:t>
            </a:r>
            <a:r>
              <a:rPr lang="en-US" altLang="ko-KR" sz="1000" dirty="0"/>
              <a:t> : upload</a:t>
            </a:r>
            <a:endParaRPr lang="ko-KR" altLang="en-US" sz="1000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6609923" y="4856420"/>
            <a:ext cx="4639981" cy="20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8053901" y="4816967"/>
            <a:ext cx="1932307" cy="287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dirty="0" smtClean="0"/>
              <a:t>create </a:t>
            </a:r>
            <a:r>
              <a:rPr lang="en-US" altLang="ko-KR" sz="1000" dirty="0" err="1" smtClean="0"/>
              <a:t>contentInstance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8021" y="8021"/>
            <a:ext cx="994611" cy="5909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/>
              <a:t>데이터 업로드</a:t>
            </a:r>
            <a:endParaRPr lang="ko-KR" altLang="en-US" sz="1000" dirty="0"/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2388289" y="2763059"/>
            <a:ext cx="4221635" cy="189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213155" y="2716237"/>
            <a:ext cx="2571901" cy="287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tcp</a:t>
            </a:r>
            <a:r>
              <a:rPr lang="en-US" altLang="ko-KR" sz="1000" dirty="0" smtClean="0"/>
              <a:t> connect (7622) : control (if exist)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7009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844253" y="136649"/>
            <a:ext cx="1531345" cy="771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470179" y="136649"/>
            <a:ext cx="1531345" cy="771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CSE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4" idx="3"/>
            <a:endCxn id="5" idx="1"/>
          </p:cNvCxnSpPr>
          <p:nvPr/>
        </p:nvCxnSpPr>
        <p:spPr>
          <a:xfrm>
            <a:off x="7375598" y="522239"/>
            <a:ext cx="30945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1622617" y="136649"/>
            <a:ext cx="1531345" cy="771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TAS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9" idx="3"/>
            <a:endCxn id="4" idx="1"/>
          </p:cNvCxnSpPr>
          <p:nvPr/>
        </p:nvCxnSpPr>
        <p:spPr>
          <a:xfrm>
            <a:off x="3153962" y="522239"/>
            <a:ext cx="26902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4" idx="2"/>
          </p:cNvCxnSpPr>
          <p:nvPr/>
        </p:nvCxnSpPr>
        <p:spPr>
          <a:xfrm flipH="1">
            <a:off x="6609925" y="907829"/>
            <a:ext cx="1" cy="5645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2388288" y="907829"/>
            <a:ext cx="1" cy="5645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11249906" y="907829"/>
            <a:ext cx="1" cy="5645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733914" y="1088060"/>
            <a:ext cx="1752022" cy="5909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dirty="0" smtClean="0"/>
              <a:t>http Server (9726) : notification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tcp</a:t>
            </a:r>
            <a:r>
              <a:rPr lang="en-US" altLang="ko-KR" sz="1000" dirty="0" smtClean="0"/>
              <a:t> Server (7622) : TAS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10373895" y="1088060"/>
            <a:ext cx="1752022" cy="5909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dirty="0" smtClean="0"/>
              <a:t>http Server (7579)</a:t>
            </a:r>
            <a:endParaRPr lang="ko-KR" altLang="en-US" sz="1000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6609925" y="2382249"/>
            <a:ext cx="4639981" cy="20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053904" y="2342796"/>
            <a:ext cx="1752022" cy="287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dirty="0" smtClean="0"/>
              <a:t>create AE (7579)</a:t>
            </a:r>
            <a:endParaRPr lang="ko-KR" altLang="en-US" sz="10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6609925" y="2731914"/>
            <a:ext cx="4639981" cy="20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8053904" y="2692461"/>
            <a:ext cx="1752022" cy="287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dirty="0" smtClean="0"/>
              <a:t>create container </a:t>
            </a:r>
            <a:r>
              <a:rPr lang="en-US" altLang="ko-KR" sz="1000" dirty="0"/>
              <a:t>(7579)</a:t>
            </a:r>
            <a:endParaRPr lang="ko-KR" altLang="en-US" sz="1000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6609925" y="3077038"/>
            <a:ext cx="4639981" cy="20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7851010" y="3037585"/>
            <a:ext cx="2338092" cy="287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dirty="0" smtClean="0"/>
              <a:t>create subscription (if exist) </a:t>
            </a:r>
            <a:r>
              <a:rPr lang="en-US" altLang="ko-KR" sz="1000" dirty="0"/>
              <a:t>(7579)</a:t>
            </a:r>
            <a:endParaRPr lang="ko-KR" altLang="en-US" sz="1000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2388289" y="3810907"/>
            <a:ext cx="4221635" cy="189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436336" y="3764085"/>
            <a:ext cx="2125538" cy="287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tcp</a:t>
            </a:r>
            <a:r>
              <a:rPr lang="en-US" altLang="ko-KR" sz="1000" dirty="0" smtClean="0"/>
              <a:t> connect (7622) </a:t>
            </a:r>
            <a:r>
              <a:rPr lang="en-US" altLang="ko-KR" sz="1000" dirty="0"/>
              <a:t>: upload</a:t>
            </a:r>
            <a:endParaRPr lang="ko-KR" altLang="en-US" sz="1000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2388289" y="4538826"/>
            <a:ext cx="4221635" cy="189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532952" y="4492004"/>
            <a:ext cx="1932307" cy="287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tcp</a:t>
            </a:r>
            <a:r>
              <a:rPr lang="en-US" altLang="ko-KR" sz="1000" dirty="0" smtClean="0"/>
              <a:t> write (7622) </a:t>
            </a:r>
            <a:r>
              <a:rPr lang="en-US" altLang="ko-KR" sz="1000" dirty="0"/>
              <a:t>: upload</a:t>
            </a:r>
            <a:endParaRPr lang="ko-KR" altLang="en-US" sz="1000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6609925" y="4878268"/>
            <a:ext cx="4639981" cy="20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7957287" y="4838815"/>
            <a:ext cx="2125538" cy="287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dirty="0" smtClean="0"/>
              <a:t>create </a:t>
            </a:r>
            <a:r>
              <a:rPr lang="en-US" altLang="ko-KR" sz="1000" dirty="0" err="1" smtClean="0"/>
              <a:t>contentInstance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(7579)</a:t>
            </a:r>
            <a:endParaRPr lang="ko-KR" altLang="en-US" sz="1000" dirty="0"/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2388287" y="5707300"/>
            <a:ext cx="4221635" cy="189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 flipH="1">
            <a:off x="3436334" y="5660478"/>
            <a:ext cx="2125538" cy="287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tcp</a:t>
            </a:r>
            <a:r>
              <a:rPr lang="en-US" altLang="ko-KR" sz="1000" dirty="0" smtClean="0"/>
              <a:t> write (connected) 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control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8021" y="8021"/>
            <a:ext cx="994611" cy="5909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/>
              <a:t>Notification</a:t>
            </a:r>
            <a:endParaRPr lang="ko-KR" altLang="en-US" sz="1000" dirty="0"/>
          </a:p>
        </p:txBody>
      </p:sp>
      <p:cxnSp>
        <p:nvCxnSpPr>
          <p:cNvPr id="46" name="직선 화살표 연결선 45"/>
          <p:cNvCxnSpPr/>
          <p:nvPr/>
        </p:nvCxnSpPr>
        <p:spPr>
          <a:xfrm flipH="1">
            <a:off x="6609925" y="5351615"/>
            <a:ext cx="4639981" cy="20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8053903" y="5291605"/>
            <a:ext cx="1932307" cy="287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dirty="0" smtClean="0"/>
              <a:t>create notification (9726)</a:t>
            </a:r>
            <a:endParaRPr lang="ko-KR" altLang="en-US" sz="1000" dirty="0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2388289" y="4177971"/>
            <a:ext cx="4221635" cy="189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213155" y="4131149"/>
            <a:ext cx="2571901" cy="287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tcp</a:t>
            </a:r>
            <a:r>
              <a:rPr lang="en-US" altLang="ko-KR" sz="1000" dirty="0" smtClean="0"/>
              <a:t> connect (7622) : control (if exist)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27236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91517" y="649996"/>
            <a:ext cx="1531345" cy="771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AE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189948" y="1909294"/>
            <a:ext cx="793249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AE 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TAS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TCP Connection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TAS</a:t>
            </a:r>
            <a:r>
              <a:rPr lang="ko-KR" altLang="en-US" dirty="0" smtClean="0"/>
              <a:t>와 통신을 위한 소켓은</a:t>
            </a:r>
            <a:r>
              <a:rPr lang="en-US" altLang="ko-KR" dirty="0" smtClean="0"/>
              <a:t> TCP </a:t>
            </a:r>
            <a:r>
              <a:rPr lang="ko-KR" altLang="en-US" dirty="0" smtClean="0"/>
              <a:t>서버이고 </a:t>
            </a:r>
            <a:r>
              <a:rPr lang="en-US" altLang="ko-KR" dirty="0" smtClean="0"/>
              <a:t>default</a:t>
            </a:r>
            <a:r>
              <a:rPr lang="ko-KR" altLang="en-US" dirty="0" smtClean="0"/>
              <a:t> </a:t>
            </a:r>
            <a:r>
              <a:rPr lang="en-US" altLang="ko-KR" dirty="0" smtClean="0"/>
              <a:t>port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7622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TAS</a:t>
            </a:r>
            <a:r>
              <a:rPr lang="ko-KR" altLang="en-US" dirty="0" smtClean="0"/>
              <a:t>의 데이터 포맷</a:t>
            </a:r>
            <a:r>
              <a:rPr lang="ko-KR" altLang="en-US" dirty="0"/>
              <a:t>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타입으로 전송된다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subscription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notification </a:t>
            </a:r>
            <a:r>
              <a:rPr lang="ko-KR" altLang="en-US" dirty="0" smtClean="0"/>
              <a:t>또한 같은 타입으로 전송된다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TAS </a:t>
            </a:r>
            <a:r>
              <a:rPr lang="ko-KR" altLang="en-US" dirty="0" smtClean="0"/>
              <a:t>제어용 컨테이너를 생성할 경우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소켓을 사용하여 </a:t>
            </a:r>
            <a:r>
              <a:rPr lang="en-US" altLang="ko-KR" dirty="0" smtClean="0"/>
              <a:t>AE</a:t>
            </a:r>
            <a:r>
              <a:rPr lang="ko-KR" altLang="en-US" dirty="0" smtClean="0"/>
              <a:t>와 연결된다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{“</a:t>
            </a:r>
            <a:r>
              <a:rPr lang="en-US" altLang="ko-KR" dirty="0" err="1" smtClean="0"/>
              <a:t>ctname</a:t>
            </a:r>
            <a:r>
              <a:rPr lang="en-US" altLang="ko-KR" dirty="0" smtClean="0"/>
              <a:t>”:”</a:t>
            </a:r>
            <a:r>
              <a:rPr lang="ko-KR" altLang="en-US" dirty="0" smtClean="0"/>
              <a:t>생성할 컨테이너 이름</a:t>
            </a:r>
            <a:r>
              <a:rPr lang="en-US" altLang="ko-KR" dirty="0" smtClean="0"/>
              <a:t>”, “con”:”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”}</a:t>
            </a:r>
          </a:p>
          <a:p>
            <a:endParaRPr lang="en-US" altLang="ko-KR" dirty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{“ctname”:”cnt_1”, “con”:”TAS2015”}</a:t>
            </a:r>
          </a:p>
          <a:p>
            <a:r>
              <a:rPr lang="en-US" altLang="ko-KR" dirty="0"/>
              <a:t>{“</a:t>
            </a:r>
            <a:r>
              <a:rPr lang="en-US" altLang="ko-KR" dirty="0" err="1"/>
              <a:t>ctname</a:t>
            </a:r>
            <a:r>
              <a:rPr lang="en-US" altLang="ko-KR" dirty="0" smtClean="0"/>
              <a:t>”:”temp”, </a:t>
            </a:r>
            <a:r>
              <a:rPr lang="en-US" altLang="ko-KR" dirty="0"/>
              <a:t>“con</a:t>
            </a:r>
            <a:r>
              <a:rPr lang="en-US" altLang="ko-KR" dirty="0" smtClean="0"/>
              <a:t>”:”29.8”}</a:t>
            </a:r>
            <a:endParaRPr lang="en-US" altLang="ko-KR" dirty="0"/>
          </a:p>
          <a:p>
            <a:r>
              <a:rPr lang="en-US" altLang="ko-KR" dirty="0"/>
              <a:t>{“</a:t>
            </a:r>
            <a:r>
              <a:rPr lang="en-US" altLang="ko-KR" dirty="0" err="1"/>
              <a:t>ctname</a:t>
            </a:r>
            <a:r>
              <a:rPr lang="en-US" altLang="ko-KR" dirty="0"/>
              <a:t>”:”</a:t>
            </a:r>
            <a:r>
              <a:rPr lang="en-US" altLang="ko-KR" dirty="0" err="1" smtClean="0"/>
              <a:t>temphumi</a:t>
            </a:r>
            <a:r>
              <a:rPr lang="en-US" altLang="ko-KR" dirty="0" smtClean="0"/>
              <a:t>”, </a:t>
            </a:r>
            <a:r>
              <a:rPr lang="en-US" altLang="ko-KR" dirty="0"/>
              <a:t>“con”:”</a:t>
            </a:r>
            <a:r>
              <a:rPr lang="en-US" altLang="ko-KR" dirty="0" smtClean="0"/>
              <a:t>29.8, 47”}</a:t>
            </a:r>
            <a:endParaRPr lang="en-US" altLang="ko-KR" dirty="0"/>
          </a:p>
          <a:p>
            <a:r>
              <a:rPr lang="en-US" altLang="ko-KR" dirty="0"/>
              <a:t>{“ctname</a:t>
            </a:r>
            <a:r>
              <a:rPr lang="en-US" altLang="ko-KR" dirty="0" smtClean="0"/>
              <a:t>”:”4491”, </a:t>
            </a:r>
            <a:r>
              <a:rPr lang="en-US" altLang="ko-KR" dirty="0"/>
              <a:t>“con”:”29.8, 47</a:t>
            </a:r>
            <a:r>
              <a:rPr lang="en-US" altLang="ko-KR" dirty="0" smtClean="0"/>
              <a:t>”}</a:t>
            </a:r>
            <a:endParaRPr lang="en-US" altLang="ko-KR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991516" y="3415229"/>
            <a:ext cx="1531345" cy="771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TAS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9" idx="0"/>
            <a:endCxn id="4" idx="2"/>
          </p:cNvCxnSpPr>
          <p:nvPr/>
        </p:nvCxnSpPr>
        <p:spPr>
          <a:xfrm flipV="1">
            <a:off x="1757189" y="1421176"/>
            <a:ext cx="1" cy="19940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1102" y="2048871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user define : </a:t>
            </a:r>
            <a:r>
              <a:rPr lang="en-US" altLang="ko-KR" sz="1000" dirty="0" err="1" smtClean="0"/>
              <a:t>json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3736738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91517" y="649996"/>
            <a:ext cx="1531345" cy="771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761821" y="649996"/>
            <a:ext cx="1531345" cy="771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CSE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4" idx="3"/>
            <a:endCxn id="5" idx="1"/>
          </p:cNvCxnSpPr>
          <p:nvPr/>
        </p:nvCxnSpPr>
        <p:spPr>
          <a:xfrm>
            <a:off x="2522862" y="1035586"/>
            <a:ext cx="32389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9863" y="2073199"/>
            <a:ext cx="372313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AE </a:t>
            </a:r>
            <a:r>
              <a:rPr lang="ko-KR" altLang="en-US" sz="1600" dirty="0" smtClean="0"/>
              <a:t>와</a:t>
            </a:r>
            <a:r>
              <a:rPr lang="en-US" altLang="ko-KR" sz="1600" dirty="0" smtClean="0"/>
              <a:t> CSE</a:t>
            </a:r>
            <a:r>
              <a:rPr lang="ko-KR" altLang="en-US" sz="1600" dirty="0" smtClean="0"/>
              <a:t>는 일반적인 </a:t>
            </a:r>
            <a:r>
              <a:rPr lang="en-US" altLang="ko-KR" sz="1600" dirty="0" err="1" smtClean="0"/>
              <a:t>mca</a:t>
            </a:r>
            <a:r>
              <a:rPr lang="ko-KR" altLang="en-US" sz="1600" dirty="0" smtClean="0"/>
              <a:t>를 사용한다</a:t>
            </a:r>
            <a:endParaRPr lang="en-US" altLang="ko-KR" sz="1600" dirty="0" smtClean="0"/>
          </a:p>
          <a:p>
            <a:r>
              <a:rPr lang="en-US" altLang="ko-KR" sz="1600" dirty="0" smtClean="0"/>
              <a:t>AE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conf.xml</a:t>
            </a:r>
            <a:r>
              <a:rPr lang="ko-KR" altLang="en-US" sz="1600" dirty="0" smtClean="0"/>
              <a:t>의 설정에 따라 </a:t>
            </a:r>
            <a:r>
              <a:rPr lang="en-US" altLang="ko-KR" sz="1600" dirty="0" smtClean="0"/>
              <a:t>CSE</a:t>
            </a:r>
            <a:r>
              <a:rPr lang="ko-KR" altLang="en-US" sz="1600" dirty="0" smtClean="0"/>
              <a:t>에 리소스를 생성한다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conf.xml</a:t>
            </a:r>
            <a:r>
              <a:rPr lang="ko-KR" altLang="en-US" sz="1600" dirty="0" smtClean="0"/>
              <a:t>의 구성은 다음과 같다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subscription indication</a:t>
            </a:r>
            <a:r>
              <a:rPr lang="ko-KR" altLang="en-US" sz="1600" dirty="0" smtClean="0"/>
              <a:t>을 위한 </a:t>
            </a:r>
            <a:r>
              <a:rPr lang="en-US" altLang="ko-KR" sz="1600" dirty="0" smtClean="0"/>
              <a:t>http </a:t>
            </a:r>
            <a:r>
              <a:rPr lang="ko-KR" altLang="en-US" sz="1600" dirty="0" smtClean="0"/>
              <a:t>서버를 실행한다</a:t>
            </a:r>
            <a:endParaRPr lang="en-US" altLang="ko-KR" sz="1600" dirty="0" smtClean="0"/>
          </a:p>
          <a:p>
            <a:r>
              <a:rPr lang="en-US" altLang="ko-KR" sz="1600" dirty="0"/>
              <a:t>AE</a:t>
            </a:r>
            <a:r>
              <a:rPr lang="ko-KR" altLang="en-US" sz="1600" dirty="0"/>
              <a:t>의 </a:t>
            </a:r>
            <a:r>
              <a:rPr lang="en-US" altLang="ko-KR" sz="1600" dirty="0"/>
              <a:t>subscription </a:t>
            </a:r>
            <a:r>
              <a:rPr lang="ko-KR" altLang="en-US" sz="1600" dirty="0"/>
              <a:t>위한 포트는 디폴트로 </a:t>
            </a:r>
            <a:r>
              <a:rPr lang="en-US" altLang="ko-KR" sz="1600" dirty="0"/>
              <a:t>9726 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 smtClean="0"/>
              <a:t>만약 제어 없는 경우는 </a:t>
            </a:r>
            <a:r>
              <a:rPr lang="en-US" altLang="ko-KR" sz="1600" dirty="0" smtClean="0"/>
              <a:t>http </a:t>
            </a:r>
            <a:r>
              <a:rPr lang="ko-KR" altLang="en-US" sz="1600" dirty="0" smtClean="0"/>
              <a:t>서버가 </a:t>
            </a:r>
            <a:r>
              <a:rPr lang="ko-KR" altLang="en-US" sz="1600" dirty="0" err="1" smtClean="0"/>
              <a:t>필요없다</a:t>
            </a:r>
            <a:endParaRPr lang="en-US" altLang="ko-KR" sz="1600" dirty="0" smtClean="0"/>
          </a:p>
          <a:p>
            <a:r>
              <a:rPr lang="ko-KR" altLang="en-US" sz="1600" dirty="0" smtClean="0"/>
              <a:t>컨테이너는 </a:t>
            </a:r>
            <a:r>
              <a:rPr lang="en-US" altLang="ko-KR" sz="1600" dirty="0" smtClean="0"/>
              <a:t>2</a:t>
            </a:r>
            <a:r>
              <a:rPr lang="ko-KR" altLang="en-US" sz="1600" dirty="0" err="1" smtClean="0"/>
              <a:t>개이상</a:t>
            </a:r>
            <a:r>
              <a:rPr lang="ko-KR" altLang="en-US" sz="1600" dirty="0" smtClean="0"/>
              <a:t> 생성할 수 있고</a:t>
            </a:r>
            <a:endParaRPr lang="en-US" altLang="ko-KR" sz="1600" dirty="0" smtClean="0"/>
          </a:p>
          <a:p>
            <a:r>
              <a:rPr lang="ko-KR" altLang="en-US" sz="1600" dirty="0" smtClean="0"/>
              <a:t>각 컨테이너는 </a:t>
            </a:r>
            <a:r>
              <a:rPr lang="en-US" altLang="ko-KR" sz="1600" dirty="0" smtClean="0"/>
              <a:t>TAS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대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로 </a:t>
            </a:r>
            <a:r>
              <a:rPr lang="ko-KR" altLang="en-US" sz="1600" dirty="0" err="1" smtClean="0"/>
              <a:t>매핑된다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제어를 포함할 경우 한 개의 </a:t>
            </a:r>
            <a:r>
              <a:rPr lang="en-US" altLang="ko-KR" sz="1600" dirty="0" smtClean="0"/>
              <a:t>TAS</a:t>
            </a:r>
            <a:r>
              <a:rPr lang="ko-KR" altLang="en-US" sz="1600" dirty="0" smtClean="0"/>
              <a:t>에 제어용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업로드용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개의 컨테이너가 </a:t>
            </a:r>
            <a:r>
              <a:rPr lang="ko-KR" altLang="en-US" sz="1600" dirty="0" err="1" smtClean="0"/>
              <a:t>매핑된다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7377" y="789365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mca</a:t>
            </a:r>
            <a:endParaRPr lang="en-US" altLang="ko-KR" sz="1000" dirty="0" smtClean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77377" y="1579892"/>
            <a:ext cx="8214623" cy="31624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kumimoji="0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xml version</a:t>
            </a:r>
            <a:r>
              <a:rPr kumimoji="0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="1.0" </a:t>
            </a:r>
            <a:r>
              <a:rPr kumimoji="0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kumimoji="0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="UTF-8" </a:t>
            </a:r>
            <a:r>
              <a:rPr kumimoji="0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standalone</a:t>
            </a:r>
            <a:r>
              <a:rPr kumimoji="0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="yes"</a:t>
            </a:r>
            <a:r>
              <a:rPr kumimoji="0" lang="ko-KR" altLang="ko-KR" sz="105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br>
              <a:rPr kumimoji="0" lang="ko-KR" altLang="ko-KR" sz="105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 </a:t>
            </a:r>
            <a:r>
              <a:rPr kumimoji="0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xmlns:m2m</a:t>
            </a:r>
            <a:r>
              <a:rPr kumimoji="0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="http://www.onem2m.org/xml/protocols" </a:t>
            </a:r>
            <a:r>
              <a:rPr kumimoji="0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xmlns:</a:t>
            </a:r>
            <a:r>
              <a:rPr kumimoji="0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xsi</a:t>
            </a:r>
            <a:r>
              <a:rPr kumimoji="0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="http://www.w3.org/2001/XMLSchema-instance"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ae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kumimoji="0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cbhost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&gt;localhost&lt;/</a:t>
            </a:r>
            <a:r>
              <a:rPr kumimoji="0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cbhost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kumimoji="0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cbport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&gt;7579&lt;/</a:t>
            </a:r>
            <a:r>
              <a:rPr kumimoji="0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cbport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kumimoji="0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cbname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&gt;mobius&lt;/</a:t>
            </a:r>
            <a:r>
              <a:rPr kumimoji="0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cbname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kumimoji="0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appid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&gt;0.2.481.1.0001.001.75797579&lt;/</a:t>
            </a:r>
            <a:r>
              <a:rPr kumimoji="0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appid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kumimoji="0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appname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&gt;seahorse&lt;/</a:t>
            </a:r>
            <a:r>
              <a:rPr kumimoji="0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appname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kumimoji="0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appport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&gt;9726&lt;/</a:t>
            </a:r>
            <a:r>
              <a:rPr kumimoji="0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appport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kumimoji="0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ae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kumimoji="0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ctname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&gt;cnt_1&lt;/</a:t>
            </a:r>
            <a:r>
              <a:rPr kumimoji="0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ctname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kumimoji="0" lang="en-US" altLang="ko-KR" sz="105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컨트롤용 </a:t>
            </a:r>
            <a:r>
              <a:rPr kumimoji="0" lang="en-US" altLang="ko-KR" sz="105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– subscription 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포함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kumimoji="0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subname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&gt;sub_1&lt;/</a:t>
            </a:r>
            <a:r>
              <a:rPr kumimoji="0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subname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kumimoji="0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&gt;http://203.254.173.104:9726/notification&lt;/</a:t>
            </a:r>
            <a:r>
              <a:rPr kumimoji="0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kumimoji="0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kumimoji="0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ctname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&gt;cnt_2&lt;/</a:t>
            </a:r>
            <a:r>
              <a:rPr kumimoji="0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ctname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%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업로드용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kumimoji="0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ko-KR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423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14146</TotalTime>
  <Words>593</Words>
  <Application>Microsoft Office PowerPoint</Application>
  <PresentationFormat>와이드스크린</PresentationFormat>
  <Paragraphs>106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안일엽</dc:creator>
  <cp:lastModifiedBy>안일엽</cp:lastModifiedBy>
  <cp:revision>17</cp:revision>
  <dcterms:created xsi:type="dcterms:W3CDTF">2015-08-28T04:05:14Z</dcterms:created>
  <dcterms:modified xsi:type="dcterms:W3CDTF">2015-10-06T18:49:05Z</dcterms:modified>
</cp:coreProperties>
</file>